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87" r:id="rId4"/>
    <p:sldId id="288" r:id="rId5"/>
    <p:sldId id="289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9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8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2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4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2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0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0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22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4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63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6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6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 fontAlgn="base">
              <a:lnSpc>
                <a:spcPct val="98000"/>
              </a:lnSpc>
              <a:spcBef>
                <a:spcPts val="35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8F6EB86-9D46-48BA-96E4-F8F79B28F23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E:\Logo albert_rouge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590" y="-315178"/>
            <a:ext cx="1151890" cy="11518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119813" y="6620971"/>
            <a:ext cx="1628651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© 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2015 albert-learning.com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7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грам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257800" cy="396087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</a:t>
            </a:r>
            <a:br>
              <a:rPr lang="de-DE" dirty="0" smtClean="0"/>
            </a:br>
            <a:r>
              <a:rPr lang="de-DE" dirty="0" smtClean="0"/>
              <a:t> (der Grundkurs)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smtClean="0"/>
              <a:t>Lektion </a:t>
            </a:r>
            <a:r>
              <a:rPr lang="ru-RU" sz="2800" dirty="0" smtClean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971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Wann </a:t>
            </a:r>
            <a:r>
              <a:rPr lang="de-DE" dirty="0" smtClean="0"/>
              <a:t>arbeitest du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Wann</a:t>
            </a:r>
            <a:r>
              <a:rPr lang="en-US" b="1" dirty="0" smtClean="0"/>
              <a:t> </a:t>
            </a:r>
            <a:r>
              <a:rPr lang="en-US" dirty="0" smtClean="0"/>
              <a:t>hast du </a:t>
            </a:r>
            <a:r>
              <a:rPr lang="en-US" dirty="0" err="1" smtClean="0"/>
              <a:t>gearbeitet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Wann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warum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4648200" cy="491443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Warum </a:t>
            </a:r>
            <a:r>
              <a:rPr lang="de-DE" dirty="0" smtClean="0"/>
              <a:t>arbeites</a:t>
            </a:r>
            <a:r>
              <a:rPr lang="de-DE" dirty="0" smtClean="0"/>
              <a:t>t </a:t>
            </a:r>
            <a:r>
              <a:rPr lang="de-DE" dirty="0" smtClean="0"/>
              <a:t>du nicht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Warum</a:t>
            </a:r>
            <a:r>
              <a:rPr lang="en-US" b="1" dirty="0" smtClean="0"/>
              <a:t> </a:t>
            </a:r>
            <a:r>
              <a:rPr lang="en-US" dirty="0" err="1" smtClean="0"/>
              <a:t>fragst</a:t>
            </a:r>
            <a:r>
              <a:rPr lang="en-US" dirty="0" smtClean="0"/>
              <a:t> du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Warum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wi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5825996" cy="32766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Wie </a:t>
            </a:r>
            <a:r>
              <a:rPr lang="de-DE" dirty="0" smtClean="0"/>
              <a:t>tanzt sie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wen liebe 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5029200" cy="5029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Wen </a:t>
            </a:r>
            <a:r>
              <a:rPr lang="de-DE" dirty="0" smtClean="0"/>
              <a:t>liebst du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Wen</a:t>
            </a:r>
            <a:r>
              <a:rPr lang="de-DE" dirty="0" smtClean="0"/>
              <a:t> fragst du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lang="en-US" sz="2000" b="1" kern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en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wer? fr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876799" cy="4876800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000" b="1" kern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ge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4152900" cy="281939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1447800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Gestern</a:t>
            </a:r>
          </a:p>
          <a:p>
            <a:pPr algn="ctr">
              <a:buNone/>
            </a:pPr>
            <a:r>
              <a:rPr lang="de-DE" dirty="0" smtClean="0"/>
              <a:t>Heute</a:t>
            </a:r>
          </a:p>
          <a:p>
            <a:pPr algn="ctr">
              <a:buNone/>
            </a:pPr>
            <a:r>
              <a:rPr lang="de-DE" dirty="0" smtClean="0"/>
              <a:t>Morgen</a:t>
            </a:r>
          </a:p>
          <a:p>
            <a:pPr algn="ctr">
              <a:buNone/>
            </a:pPr>
            <a:r>
              <a:rPr lang="de-DE" dirty="0" smtClean="0"/>
              <a:t>J</a:t>
            </a:r>
            <a:r>
              <a:rPr lang="de-DE" dirty="0" smtClean="0"/>
              <a:t>etzt</a:t>
            </a:r>
            <a:endParaRPr lang="de-DE" dirty="0" smtClean="0"/>
          </a:p>
          <a:p>
            <a:pPr algn="ctr"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2000" b="1" kern="0" noProof="0" dirty="0" err="1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Lexikalische</a:t>
            </a:r>
            <a:r>
              <a:rPr lang="en-US" sz="2000" b="1" kern="0" noProof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noProof="0" dirty="0" err="1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Indikatoren</a:t>
            </a:r>
            <a:r>
              <a:rPr lang="en-US" sz="2000" b="1" kern="0" noProof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noProof="0" dirty="0" err="1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der</a:t>
            </a:r>
            <a:r>
              <a:rPr lang="en-US" sz="2000" b="1" kern="0" noProof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noProof="0" dirty="0" err="1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Zeit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4" name="Picture 6" descr="Image result for jetz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409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000" b="1" kern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  </a:t>
            </a:r>
            <a:r>
              <a:rPr lang="de-DE" sz="2000" b="1" kern="0" dirty="0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Personalpronomen im Akkusativ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Image result for personalpronomen im akkusa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76950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35814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Du liebst </a:t>
            </a:r>
            <a:r>
              <a:rPr lang="de-DE" b="1" dirty="0" smtClean="0"/>
              <a:t>mich.</a:t>
            </a:r>
          </a:p>
          <a:p>
            <a:pPr>
              <a:buNone/>
            </a:pPr>
            <a:r>
              <a:rPr lang="de-DE" dirty="0" smtClean="0"/>
              <a:t>Ich liebe </a:t>
            </a:r>
            <a:r>
              <a:rPr lang="de-DE" b="1" dirty="0" smtClean="0"/>
              <a:t>dich.</a:t>
            </a:r>
          </a:p>
          <a:p>
            <a:pPr>
              <a:buNone/>
            </a:pPr>
            <a:r>
              <a:rPr lang="de-DE" dirty="0" smtClean="0"/>
              <a:t>Sie liebt </a:t>
            </a:r>
            <a:r>
              <a:rPr lang="de-DE" b="1" dirty="0" smtClean="0"/>
              <a:t>ihn</a:t>
            </a:r>
            <a:r>
              <a:rPr lang="de-DE" dirty="0" smtClean="0"/>
              <a:t> nicht.</a:t>
            </a:r>
          </a:p>
          <a:p>
            <a:pPr>
              <a:buNone/>
            </a:pPr>
            <a:r>
              <a:rPr lang="de-DE" dirty="0" smtClean="0"/>
              <a:t>Er liebt </a:t>
            </a:r>
            <a:r>
              <a:rPr lang="de-DE" b="1" dirty="0" smtClean="0"/>
              <a:t>sie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Ihr liebt </a:t>
            </a:r>
            <a:r>
              <a:rPr lang="de-DE" b="1" dirty="0" smtClean="0"/>
              <a:t>uns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Wir lieben </a:t>
            </a:r>
            <a:r>
              <a:rPr lang="de-DE" b="1" dirty="0" smtClean="0"/>
              <a:t>euch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Wir lieben </a:t>
            </a:r>
            <a:r>
              <a:rPr lang="de-DE" b="1" dirty="0" smtClean="0"/>
              <a:t>Sie</a:t>
            </a:r>
            <a:r>
              <a:rPr lang="de-DE" dirty="0" smtClean="0"/>
              <a:t>.</a:t>
            </a: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lvl="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 smtClean="0">
                <a:solidFill>
                  <a:srgbClr val="7889FB"/>
                </a:solidFill>
              </a:rPr>
              <a:t> </a:t>
            </a:r>
            <a:r>
              <a:rPr lang="de-DE" sz="2000" b="1" kern="0" dirty="0" smtClean="0">
                <a:solidFill>
                  <a:srgbClr val="7889FB"/>
                </a:solidFill>
              </a:rPr>
              <a:t>Personalpronomen im Akkusativ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этик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6353175" cy="31718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38200"/>
            <a:ext cx="8453437" cy="360363"/>
          </a:xfrm>
        </p:spPr>
        <p:txBody>
          <a:bodyPr/>
          <a:lstStyle/>
          <a:p>
            <a:pPr algn="l"/>
            <a:r>
              <a:rPr lang="de-DE" dirty="0" smtClean="0"/>
              <a:t>Wörter und Äußerungen der deutschen Etikette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371600"/>
            <a:ext cx="7893050" cy="3184525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Guten Morgen!</a:t>
            </a:r>
          </a:p>
          <a:p>
            <a:pPr algn="ctr">
              <a:buNone/>
            </a:pPr>
            <a:r>
              <a:rPr lang="de-DE" dirty="0" smtClean="0"/>
              <a:t>Guten Tag!</a:t>
            </a:r>
          </a:p>
          <a:p>
            <a:pPr algn="ctr">
              <a:buNone/>
            </a:pPr>
            <a:r>
              <a:rPr lang="de-DE" dirty="0" smtClean="0"/>
              <a:t>Guten Abend!</a:t>
            </a:r>
          </a:p>
          <a:p>
            <a:pPr algn="ctr">
              <a:buNone/>
            </a:pPr>
            <a:r>
              <a:rPr lang="de-DE" dirty="0" smtClean="0"/>
              <a:t>Gute Nacht!</a:t>
            </a:r>
          </a:p>
          <a:p>
            <a:pPr algn="ctr">
              <a:buNone/>
            </a:pPr>
            <a:r>
              <a:rPr lang="de-DE" dirty="0" smtClean="0"/>
              <a:t>Auf Wiedersehen!</a:t>
            </a:r>
          </a:p>
          <a:p>
            <a:pPr algn="ctr">
              <a:buNone/>
            </a:pPr>
            <a:r>
              <a:rPr lang="de-DE" dirty="0" smtClean="0"/>
              <a:t>Danke!(schön)</a:t>
            </a:r>
          </a:p>
          <a:p>
            <a:pPr algn="ctr">
              <a:buNone/>
            </a:pPr>
            <a:r>
              <a:rPr lang="de-DE" dirty="0" smtClean="0"/>
              <a:t>Bitte!(schön)</a:t>
            </a:r>
          </a:p>
          <a:p>
            <a:pPr algn="ctr">
              <a:buNone/>
            </a:pPr>
            <a:r>
              <a:rPr lang="de-DE" dirty="0" smtClean="0"/>
              <a:t>Hallo!</a:t>
            </a:r>
          </a:p>
          <a:p>
            <a:pPr algn="ctr">
              <a:buNone/>
            </a:pPr>
            <a:r>
              <a:rPr lang="de-DE" dirty="0" err="1" smtClean="0"/>
              <a:t>Tschüß</a:t>
            </a:r>
            <a:r>
              <a:rPr lang="de-DE" dirty="0" smtClean="0"/>
              <a:t>!</a:t>
            </a:r>
          </a:p>
          <a:p>
            <a:pPr algn="ctr">
              <a:buNone/>
            </a:pPr>
            <a:r>
              <a:rPr lang="de-DE" dirty="0" smtClean="0"/>
              <a:t>Wie bitte!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ausspr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5512008" cy="33623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2600" y="838200"/>
            <a:ext cx="8453437" cy="360363"/>
          </a:xfrm>
        </p:spPr>
        <p:txBody>
          <a:bodyPr/>
          <a:lstStyle/>
          <a:p>
            <a:pPr algn="l"/>
            <a:r>
              <a:rPr lang="de-DE" dirty="0" smtClean="0"/>
              <a:t>Aussprache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371600"/>
            <a:ext cx="7893050" cy="318452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Ei-ae s</a:t>
            </a:r>
            <a:r>
              <a:rPr lang="de-DE" b="1" dirty="0" smtClean="0"/>
              <a:t>ei</a:t>
            </a:r>
            <a:r>
              <a:rPr lang="de-DE" dirty="0" smtClean="0"/>
              <a:t>n</a:t>
            </a:r>
          </a:p>
          <a:p>
            <a:pPr>
              <a:buNone/>
            </a:pPr>
            <a:r>
              <a:rPr lang="de-DE" dirty="0" err="1" smtClean="0"/>
              <a:t>Eu</a:t>
            </a:r>
            <a:r>
              <a:rPr lang="de-DE" dirty="0" smtClean="0"/>
              <a:t>-oe D</a:t>
            </a:r>
            <a:r>
              <a:rPr lang="de-DE" b="1" dirty="0" smtClean="0"/>
              <a:t>eu</a:t>
            </a:r>
            <a:r>
              <a:rPr lang="de-DE" dirty="0" smtClean="0"/>
              <a:t>tsch</a:t>
            </a:r>
          </a:p>
          <a:p>
            <a:pPr>
              <a:buNone/>
            </a:pPr>
            <a:r>
              <a:rPr lang="de-DE" dirty="0" smtClean="0"/>
              <a:t>Sch </a:t>
            </a:r>
            <a:r>
              <a:rPr lang="de-DE" b="1" dirty="0" smtClean="0"/>
              <a:t>Sch</a:t>
            </a:r>
            <a:r>
              <a:rPr lang="de-DE" dirty="0" smtClean="0"/>
              <a:t>okolade </a:t>
            </a:r>
          </a:p>
          <a:p>
            <a:pPr>
              <a:buNone/>
            </a:pPr>
            <a:r>
              <a:rPr lang="de-DE" dirty="0" err="1" smtClean="0"/>
              <a:t>Tsch</a:t>
            </a:r>
            <a:r>
              <a:rPr lang="de-DE" dirty="0" smtClean="0"/>
              <a:t> </a:t>
            </a:r>
            <a:r>
              <a:rPr lang="de-DE" b="1" dirty="0" smtClean="0"/>
              <a:t>Tsch</a:t>
            </a:r>
            <a:r>
              <a:rPr lang="de-DE" dirty="0" smtClean="0"/>
              <a:t>echien</a:t>
            </a:r>
          </a:p>
          <a:p>
            <a:pPr>
              <a:buNone/>
            </a:pPr>
            <a:r>
              <a:rPr lang="de-DE" dirty="0" smtClean="0"/>
              <a:t>Ö – der </a:t>
            </a:r>
            <a:r>
              <a:rPr lang="de-DE" b="1" dirty="0" smtClean="0"/>
              <a:t>Ö</a:t>
            </a:r>
            <a:r>
              <a:rPr lang="de-DE" dirty="0" smtClean="0"/>
              <a:t>konom</a:t>
            </a:r>
          </a:p>
          <a:p>
            <a:pPr>
              <a:buNone/>
            </a:pPr>
            <a:r>
              <a:rPr lang="de-DE" dirty="0" smtClean="0"/>
              <a:t>Ü – die </a:t>
            </a:r>
            <a:r>
              <a:rPr lang="de-DE" dirty="0" err="1" smtClean="0"/>
              <a:t>T</a:t>
            </a:r>
            <a:r>
              <a:rPr lang="de-DE" b="1" dirty="0" err="1" smtClean="0"/>
              <a:t>ü</a:t>
            </a:r>
            <a:r>
              <a:rPr lang="de-DE" dirty="0" err="1" smtClean="0"/>
              <a:t>lpe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Ä – das M</a:t>
            </a:r>
            <a:r>
              <a:rPr lang="de-DE" b="1" dirty="0" smtClean="0"/>
              <a:t>ä</a:t>
            </a:r>
            <a:r>
              <a:rPr lang="de-DE" dirty="0" smtClean="0"/>
              <a:t>dchen</a:t>
            </a:r>
          </a:p>
          <a:p>
            <a:pPr>
              <a:buNone/>
            </a:pPr>
            <a:r>
              <a:rPr lang="de-DE" dirty="0" smtClean="0"/>
              <a:t>S- der </a:t>
            </a:r>
            <a:r>
              <a:rPr lang="de-DE" b="1" dirty="0" smtClean="0"/>
              <a:t>S</a:t>
            </a:r>
            <a:r>
              <a:rPr lang="de-DE" dirty="0" smtClean="0"/>
              <a:t>alz, rei</a:t>
            </a:r>
            <a:r>
              <a:rPr lang="de-DE" b="1" dirty="0" smtClean="0"/>
              <a:t>s</a:t>
            </a:r>
            <a:r>
              <a:rPr lang="de-DE" dirty="0" smtClean="0"/>
              <a:t>en aber die Mau</a:t>
            </a:r>
            <a:r>
              <a:rPr lang="de-DE" b="1" dirty="0" smtClean="0"/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das perf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1"/>
            <a:ext cx="3125553" cy="23476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38200"/>
            <a:ext cx="8453437" cy="360363"/>
          </a:xfrm>
        </p:spPr>
        <p:txBody>
          <a:bodyPr/>
          <a:lstStyle/>
          <a:p>
            <a:pPr algn="l"/>
            <a:r>
              <a:rPr lang="de-DE" dirty="0" smtClean="0"/>
              <a:t>Das Perfekt (die vergangene Zeit)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371600"/>
            <a:ext cx="7315200" cy="49530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Das Perfekt </a:t>
            </a:r>
            <a:r>
              <a:rPr lang="en-US" dirty="0" smtClean="0"/>
              <a:t>= </a:t>
            </a:r>
            <a:r>
              <a:rPr lang="de-DE" i="1" dirty="0" smtClean="0"/>
              <a:t>haben</a:t>
            </a:r>
            <a:r>
              <a:rPr lang="de-DE" dirty="0" smtClean="0"/>
              <a:t> oder </a:t>
            </a:r>
            <a:r>
              <a:rPr lang="de-DE" i="1" dirty="0" smtClean="0"/>
              <a:t>sein</a:t>
            </a:r>
            <a:r>
              <a:rPr lang="de-DE" dirty="0" smtClean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de-DE" b="1" dirty="0" smtClean="0"/>
              <a:t>Partizip 2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/>
              <a:t>Partizip 2 </a:t>
            </a:r>
            <a:r>
              <a:rPr lang="de-DE" dirty="0" smtClean="0"/>
              <a:t>(bei regelmäßigen Verben) </a:t>
            </a:r>
            <a:r>
              <a:rPr lang="en-US" dirty="0" smtClean="0"/>
              <a:t>= </a:t>
            </a:r>
            <a:r>
              <a:rPr lang="en-US" b="1" dirty="0" err="1" smtClean="0"/>
              <a:t>ge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Wortstamm</a:t>
            </a:r>
            <a:r>
              <a:rPr lang="en-US" dirty="0" smtClean="0"/>
              <a:t>+ </a:t>
            </a:r>
            <a:r>
              <a:rPr lang="en-US" b="1" dirty="0" smtClean="0"/>
              <a:t>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de-DE" b="1" dirty="0" smtClean="0"/>
              <a:t>Partizip 2 </a:t>
            </a:r>
            <a:r>
              <a:rPr lang="de-DE" dirty="0" smtClean="0"/>
              <a:t>von</a:t>
            </a:r>
            <a:r>
              <a:rPr lang="de-DE" b="1" dirty="0" smtClean="0"/>
              <a:t> machen</a:t>
            </a:r>
            <a:r>
              <a:rPr lang="de-DE" dirty="0" smtClean="0"/>
              <a:t> = </a:t>
            </a:r>
            <a:r>
              <a:rPr lang="de-DE" b="1" dirty="0" err="1" smtClean="0"/>
              <a:t>ge</a:t>
            </a:r>
            <a:r>
              <a:rPr lang="de-DE" b="1" dirty="0" smtClean="0"/>
              <a:t> </a:t>
            </a:r>
            <a:r>
              <a:rPr lang="de-DE" dirty="0" smtClean="0"/>
              <a:t>+ mach + </a:t>
            </a:r>
            <a:r>
              <a:rPr lang="de-DE" b="1" dirty="0" smtClean="0"/>
              <a:t>t </a:t>
            </a:r>
            <a:r>
              <a:rPr lang="de-DE" dirty="0" smtClean="0"/>
              <a:t>= gemacht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Ich </a:t>
            </a:r>
            <a:r>
              <a:rPr lang="de-DE" dirty="0" smtClean="0"/>
              <a:t>habe gemacht</a:t>
            </a:r>
          </a:p>
          <a:p>
            <a:pPr>
              <a:buNone/>
            </a:pPr>
            <a:r>
              <a:rPr lang="de-DE" b="1" dirty="0" smtClean="0"/>
              <a:t>Du </a:t>
            </a:r>
            <a:r>
              <a:rPr lang="de-DE" dirty="0" smtClean="0"/>
              <a:t>hast gemacht</a:t>
            </a:r>
          </a:p>
          <a:p>
            <a:pPr>
              <a:buNone/>
            </a:pPr>
            <a:r>
              <a:rPr lang="de-DE" b="1" dirty="0" smtClean="0"/>
              <a:t>Er, sie, es </a:t>
            </a:r>
            <a:r>
              <a:rPr lang="de-DE" dirty="0" smtClean="0"/>
              <a:t>hat gemacht</a:t>
            </a:r>
          </a:p>
          <a:p>
            <a:pPr>
              <a:buNone/>
            </a:pPr>
            <a:r>
              <a:rPr lang="de-DE" b="1" dirty="0" smtClean="0"/>
              <a:t>Wir </a:t>
            </a:r>
            <a:r>
              <a:rPr lang="de-DE" dirty="0" smtClean="0"/>
              <a:t>haben gemacht</a:t>
            </a:r>
            <a:endParaRPr lang="de-DE" b="1" dirty="0"/>
          </a:p>
          <a:p>
            <a:pPr>
              <a:buNone/>
            </a:pPr>
            <a:r>
              <a:rPr lang="de-DE" b="1" dirty="0" smtClean="0"/>
              <a:t>Ihr </a:t>
            </a:r>
            <a:r>
              <a:rPr lang="de-DE" dirty="0" smtClean="0"/>
              <a:t>habt gemacht</a:t>
            </a:r>
          </a:p>
          <a:p>
            <a:pPr>
              <a:buNone/>
            </a:pPr>
            <a:r>
              <a:rPr lang="de-DE" b="1" dirty="0" smtClean="0"/>
              <a:t>sie, Sie </a:t>
            </a:r>
            <a:r>
              <a:rPr lang="de-DE" dirty="0" smtClean="0"/>
              <a:t>haben gemacht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Die Aufgabe: Bilden sie das Partizip 2 und dass Perfekt von folgenden Verben:</a:t>
            </a:r>
          </a:p>
          <a:p>
            <a:pPr>
              <a:buNone/>
            </a:pPr>
            <a:r>
              <a:rPr lang="de-DE" dirty="0" smtClean="0"/>
              <a:t>tanzen, spielen, sagen, fragen, lieben, arbeiten, hören, antworten.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ich habe nicht gema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114800" cy="30861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38200"/>
            <a:ext cx="8453437" cy="360363"/>
          </a:xfrm>
        </p:spPr>
        <p:txBody>
          <a:bodyPr/>
          <a:lstStyle/>
          <a:p>
            <a:pPr algn="l"/>
            <a:r>
              <a:rPr lang="de-DE" dirty="0" smtClean="0"/>
              <a:t>Die Negation im Perfekt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Ich </a:t>
            </a:r>
            <a:r>
              <a:rPr lang="de-DE" dirty="0" smtClean="0"/>
              <a:t>habe </a:t>
            </a:r>
            <a:r>
              <a:rPr lang="de-DE" b="1" dirty="0" smtClean="0"/>
              <a:t>nicht</a:t>
            </a:r>
            <a:r>
              <a:rPr lang="de-DE" dirty="0" smtClean="0"/>
              <a:t> gemacht</a:t>
            </a:r>
          </a:p>
          <a:p>
            <a:pPr>
              <a:buNone/>
            </a:pPr>
            <a:r>
              <a:rPr lang="de-DE" b="1" dirty="0" smtClean="0"/>
              <a:t>Du </a:t>
            </a:r>
            <a:r>
              <a:rPr lang="de-DE" dirty="0" smtClean="0"/>
              <a:t>hast </a:t>
            </a:r>
            <a:r>
              <a:rPr lang="de-DE" b="1" dirty="0" smtClean="0"/>
              <a:t>nicht</a:t>
            </a:r>
            <a:r>
              <a:rPr lang="de-DE" dirty="0" smtClean="0"/>
              <a:t> gemacht</a:t>
            </a:r>
          </a:p>
          <a:p>
            <a:pPr>
              <a:buNone/>
            </a:pPr>
            <a:r>
              <a:rPr lang="de-DE" b="1" dirty="0" smtClean="0"/>
              <a:t>Er, sie, es </a:t>
            </a:r>
            <a:r>
              <a:rPr lang="de-DE" dirty="0" smtClean="0"/>
              <a:t>hat </a:t>
            </a:r>
            <a:r>
              <a:rPr lang="de-DE" b="1" dirty="0" smtClean="0"/>
              <a:t>nicht </a:t>
            </a:r>
            <a:r>
              <a:rPr lang="de-DE" dirty="0" smtClean="0"/>
              <a:t>gemacht</a:t>
            </a:r>
          </a:p>
          <a:p>
            <a:pPr>
              <a:buNone/>
            </a:pPr>
            <a:r>
              <a:rPr lang="de-DE" b="1" dirty="0" smtClean="0"/>
              <a:t>Wir </a:t>
            </a:r>
            <a:r>
              <a:rPr lang="de-DE" dirty="0" smtClean="0"/>
              <a:t>haben </a:t>
            </a:r>
            <a:r>
              <a:rPr lang="de-DE" b="1" dirty="0" smtClean="0"/>
              <a:t>nicht </a:t>
            </a:r>
            <a:r>
              <a:rPr lang="de-DE" dirty="0" smtClean="0"/>
              <a:t>gemacht</a:t>
            </a:r>
            <a:endParaRPr lang="de-DE" b="1" dirty="0"/>
          </a:p>
          <a:p>
            <a:pPr>
              <a:buNone/>
            </a:pPr>
            <a:r>
              <a:rPr lang="de-DE" b="1" dirty="0" smtClean="0"/>
              <a:t>Ihr </a:t>
            </a:r>
            <a:r>
              <a:rPr lang="de-DE" dirty="0" smtClean="0"/>
              <a:t>habt </a:t>
            </a:r>
            <a:r>
              <a:rPr lang="de-DE" b="1" dirty="0" smtClean="0"/>
              <a:t>nicht</a:t>
            </a:r>
            <a:r>
              <a:rPr lang="de-DE" dirty="0" smtClean="0"/>
              <a:t> gemacht</a:t>
            </a:r>
          </a:p>
          <a:p>
            <a:pPr>
              <a:buNone/>
            </a:pPr>
            <a:r>
              <a:rPr lang="de-DE" b="1" dirty="0" smtClean="0"/>
              <a:t>sie, Sie </a:t>
            </a:r>
            <a:r>
              <a:rPr lang="de-DE" dirty="0" smtClean="0"/>
              <a:t>haben </a:t>
            </a:r>
            <a:r>
              <a:rPr lang="de-DE" b="1" dirty="0" smtClean="0"/>
              <a:t>nicht</a:t>
            </a:r>
            <a:r>
              <a:rPr lang="de-DE" dirty="0" smtClean="0"/>
              <a:t> gemacht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frage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486150" cy="4648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Habe</a:t>
            </a:r>
            <a:r>
              <a:rPr lang="de-DE" dirty="0" smtClean="0"/>
              <a:t> ich gemacht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Hast</a:t>
            </a:r>
            <a:r>
              <a:rPr lang="de-DE" dirty="0" smtClean="0"/>
              <a:t> du gemacht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Hat</a:t>
            </a:r>
            <a:r>
              <a:rPr lang="de-DE" dirty="0" smtClean="0"/>
              <a:t> er, sie, es gemacht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Haben</a:t>
            </a:r>
            <a:r>
              <a:rPr lang="de-DE" dirty="0" smtClean="0"/>
              <a:t> wir gemacht</a:t>
            </a:r>
            <a:r>
              <a:rPr lang="ru-RU" dirty="0" smtClean="0"/>
              <a:t>?</a:t>
            </a:r>
            <a:endParaRPr lang="de-DE" dirty="0"/>
          </a:p>
          <a:p>
            <a:pPr>
              <a:buNone/>
            </a:pPr>
            <a:r>
              <a:rPr lang="de-DE" b="1" dirty="0" smtClean="0"/>
              <a:t>Habt</a:t>
            </a:r>
            <a:r>
              <a:rPr lang="de-DE" dirty="0" smtClean="0"/>
              <a:t> ihr gemacht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Haben </a:t>
            </a:r>
            <a:r>
              <a:rPr lang="de-DE" dirty="0" smtClean="0"/>
              <a:t>sie, Sie gemacht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838200"/>
            <a:ext cx="8453437" cy="360363"/>
          </a:xfrm>
        </p:spPr>
        <p:txBody>
          <a:bodyPr/>
          <a:lstStyle/>
          <a:p>
            <a:pPr algn="l"/>
            <a:r>
              <a:rPr lang="de-DE" dirty="0" smtClean="0"/>
              <a:t>Die Frageform des Perfekts </a:t>
            </a: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Was</a:t>
            </a:r>
            <a:r>
              <a:rPr lang="de-DE" dirty="0" smtClean="0"/>
              <a:t> hast du gesagt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Was</a:t>
            </a:r>
            <a:r>
              <a:rPr lang="en-US" dirty="0" smtClean="0"/>
              <a:t> hat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gefragt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Was</a:t>
            </a:r>
            <a:r>
              <a:rPr lang="en-US" dirty="0" smtClean="0"/>
              <a:t> </a:t>
            </a:r>
            <a:r>
              <a:rPr lang="en-US" dirty="0" err="1" smtClean="0"/>
              <a:t>singst</a:t>
            </a:r>
            <a:r>
              <a:rPr lang="en-US" dirty="0" smtClean="0"/>
              <a:t> du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Was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geantwortet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Was</a:t>
            </a:r>
            <a:r>
              <a:rPr lang="en-US" dirty="0" smtClean="0"/>
              <a:t> hast du </a:t>
            </a:r>
            <a:r>
              <a:rPr lang="en-US" dirty="0" err="1" smtClean="0"/>
              <a:t>geh</a:t>
            </a:r>
            <a:r>
              <a:rPr lang="de-DE" dirty="0" err="1" smtClean="0"/>
              <a:t>ört</a:t>
            </a:r>
            <a:r>
              <a:rPr lang="ru-RU" dirty="0" smtClean="0"/>
              <a:t>?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Was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42" name="Picture 2" descr="Image result for was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029200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 result for wer ist 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524000"/>
            <a:ext cx="5994400" cy="4495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Wer</a:t>
            </a:r>
            <a:r>
              <a:rPr lang="de-DE" dirty="0" smtClean="0"/>
              <a:t> hat gesagt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lang="en-US" sz="2000" b="1" kern="0" dirty="0" err="1" smtClean="0">
                <a:solidFill>
                  <a:srgbClr val="7889FB"/>
                </a:solidFill>
                <a:latin typeface="+mj-lt"/>
                <a:ea typeface="+mj-ea"/>
                <a:cs typeface="+mj-cs"/>
              </a:rPr>
              <a:t>er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198120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Wo </a:t>
            </a:r>
            <a:r>
              <a:rPr lang="de-DE" dirty="0" smtClean="0"/>
              <a:t>wohnst du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Wo</a:t>
            </a:r>
            <a:r>
              <a:rPr lang="en-US" b="1" dirty="0" smtClean="0"/>
              <a:t> </a:t>
            </a:r>
            <a:r>
              <a:rPr lang="en-US" dirty="0" smtClean="0"/>
              <a:t>hast du </a:t>
            </a:r>
            <a:r>
              <a:rPr lang="en-US" dirty="0" err="1" smtClean="0"/>
              <a:t>gewohnt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Wo</a:t>
            </a:r>
            <a:r>
              <a:rPr lang="en-US" b="1" dirty="0" smtClean="0"/>
              <a:t> </a:t>
            </a:r>
            <a:r>
              <a:rPr lang="en-US" dirty="0" err="1" smtClean="0"/>
              <a:t>arbeitest</a:t>
            </a:r>
            <a:r>
              <a:rPr lang="en-US" dirty="0" smtClean="0"/>
              <a:t> </a:t>
            </a:r>
            <a:r>
              <a:rPr lang="en-US" dirty="0" smtClean="0"/>
              <a:t>du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Wo</a:t>
            </a:r>
            <a:r>
              <a:rPr lang="en-US" b="1" dirty="0" smtClean="0"/>
              <a:t> </a:t>
            </a:r>
            <a:r>
              <a:rPr lang="en-US" dirty="0" smtClean="0"/>
              <a:t>hast du </a:t>
            </a:r>
            <a:r>
              <a:rPr lang="en-US" dirty="0" err="1" smtClean="0"/>
              <a:t>gearbeitet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28600" y="762000"/>
            <a:ext cx="8453437" cy="360363"/>
          </a:xfrm>
          <a:prstGeom prst="rect">
            <a:avLst/>
          </a:prstGeom>
        </p:spPr>
        <p:txBody>
          <a:bodyPr/>
          <a:lstStyle/>
          <a:p>
            <a:pPr marL="2057400" marR="0" lvl="0" indent="-2286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Fragewörter: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Image result for wo ist 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353985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386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3_Default Design</vt:lpstr>
      <vt:lpstr>Deutsch  (der Grundkurs)</vt:lpstr>
      <vt:lpstr>Wörter und Äußerungen der deutschen Etikette</vt:lpstr>
      <vt:lpstr>Aussprache</vt:lpstr>
      <vt:lpstr>Das Perfekt (die vergangene Zeit)</vt:lpstr>
      <vt:lpstr>Die Negation im Perfekt </vt:lpstr>
      <vt:lpstr>Die Frageform des Perfekts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2006-08-16T00:00:00Z</dcterms:created>
  <dcterms:modified xsi:type="dcterms:W3CDTF">2017-06-06T11:49:18Z</dcterms:modified>
</cp:coreProperties>
</file>