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74" r:id="rId3"/>
    <p:sldId id="287" r:id="rId4"/>
    <p:sldId id="288" r:id="rId5"/>
    <p:sldId id="289" r:id="rId6"/>
    <p:sldId id="292" r:id="rId7"/>
    <p:sldId id="291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0" r:id="rId16"/>
    <p:sldId id="301" r:id="rId17"/>
    <p:sldId id="30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1326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55903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15847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80127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08440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15289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06017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22061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11220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41405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76630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57693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1614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 fontAlgn="base">
              <a:lnSpc>
                <a:spcPct val="98000"/>
              </a:lnSpc>
              <a:spcBef>
                <a:spcPts val="350"/>
              </a:spcBef>
              <a:spcAft>
                <a:spcPct val="0"/>
              </a:spcAft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98F6EB86-9D46-48BA-96E4-F8F79B28F23F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11" name="Picture 10" descr="E:\Logo albert_rouge.png"/>
          <p:cNvPicPr/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740590" y="-315178"/>
            <a:ext cx="1151890" cy="1151890"/>
          </a:xfrm>
          <a:prstGeom prst="rect">
            <a:avLst/>
          </a:prstGeom>
          <a:noFill/>
        </p:spPr>
      </p:pic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7119813" y="6620971"/>
            <a:ext cx="1628651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eaLnBrk="0" fontAlgn="base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100" b="1" dirty="0">
                <a:solidFill>
                  <a:srgbClr val="FFFFFF"/>
                </a:solidFill>
                <a:latin typeface="Calibri"/>
                <a:ea typeface="Times New Roman"/>
                <a:cs typeface="Times New Roman"/>
              </a:rPr>
              <a:t>© </a:t>
            </a:r>
            <a:r>
              <a:rPr lang="en-US" sz="1100" dirty="0">
                <a:solidFill>
                  <a:srgbClr val="FFFFFF"/>
                </a:solidFill>
                <a:latin typeface="Calibri"/>
                <a:ea typeface="Times New Roman"/>
                <a:cs typeface="Times New Roman"/>
              </a:rPr>
              <a:t>2015 albert-learning.com</a:t>
            </a:r>
            <a:endParaRPr lang="en-US" sz="12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6761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ртинки по запросу граммати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533400"/>
            <a:ext cx="5257800" cy="3960877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Deutsch</a:t>
            </a:r>
            <a:br>
              <a:rPr lang="de-DE" dirty="0" smtClean="0"/>
            </a:br>
            <a:r>
              <a:rPr lang="de-DE" dirty="0" smtClean="0"/>
              <a:t> (der Grundkurs)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2800" dirty="0" smtClean="0"/>
              <a:t>Lektion </a:t>
            </a:r>
            <a:r>
              <a:rPr lang="ru-RU" sz="2800" dirty="0" smtClean="0"/>
              <a:t>2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109714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981200"/>
            <a:ext cx="7696200" cy="1981200"/>
          </a:xfrm>
        </p:spPr>
        <p:txBody>
          <a:bodyPr/>
          <a:lstStyle/>
          <a:p>
            <a:pPr>
              <a:buNone/>
            </a:pPr>
            <a:r>
              <a:rPr lang="de-DE" b="1" dirty="0" smtClean="0"/>
              <a:t>Wann </a:t>
            </a:r>
            <a:r>
              <a:rPr lang="de-DE" dirty="0" smtClean="0"/>
              <a:t>arbeitest du</a:t>
            </a:r>
            <a:r>
              <a:rPr lang="ru-RU" dirty="0" smtClean="0"/>
              <a:t>?</a:t>
            </a:r>
            <a:endParaRPr lang="en-US" dirty="0" smtClean="0"/>
          </a:p>
          <a:p>
            <a:pPr>
              <a:buNone/>
            </a:pPr>
            <a:r>
              <a:rPr lang="en-US" b="1" dirty="0" err="1" smtClean="0"/>
              <a:t>Wann</a:t>
            </a:r>
            <a:r>
              <a:rPr lang="en-US" b="1" dirty="0" smtClean="0"/>
              <a:t> </a:t>
            </a:r>
            <a:r>
              <a:rPr lang="en-US" dirty="0" smtClean="0"/>
              <a:t>hast du </a:t>
            </a:r>
            <a:r>
              <a:rPr lang="en-US" dirty="0" err="1" smtClean="0"/>
              <a:t>gearbeitet</a:t>
            </a:r>
            <a:r>
              <a:rPr lang="ru-RU" dirty="0" smtClean="0"/>
              <a:t>?</a:t>
            </a:r>
            <a:endParaRPr lang="en-US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228600" y="762000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algn="l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Fragewörter: 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Wann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?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de-DE" sz="2000" b="1" i="0" u="none" strike="noStrike" kern="0" cap="none" spc="0" normalizeH="0" baseline="0" noProof="0" dirty="0" smtClean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3794" name="Picture 2" descr="Related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1447800"/>
            <a:ext cx="4038600" cy="4038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Image result for warum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1371600"/>
            <a:ext cx="4648200" cy="4914437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981200"/>
            <a:ext cx="7696200" cy="1981200"/>
          </a:xfrm>
        </p:spPr>
        <p:txBody>
          <a:bodyPr/>
          <a:lstStyle/>
          <a:p>
            <a:pPr>
              <a:buNone/>
            </a:pPr>
            <a:r>
              <a:rPr lang="de-DE" b="1" dirty="0" smtClean="0"/>
              <a:t>Warum </a:t>
            </a:r>
            <a:r>
              <a:rPr lang="de-DE" dirty="0" smtClean="0"/>
              <a:t>arbeites</a:t>
            </a:r>
            <a:r>
              <a:rPr lang="de-DE" dirty="0" smtClean="0"/>
              <a:t>t </a:t>
            </a:r>
            <a:r>
              <a:rPr lang="de-DE" dirty="0" smtClean="0"/>
              <a:t>du nicht</a:t>
            </a:r>
            <a:r>
              <a:rPr lang="ru-RU" dirty="0" smtClean="0"/>
              <a:t>?</a:t>
            </a:r>
            <a:endParaRPr lang="en-US" dirty="0" smtClean="0"/>
          </a:p>
          <a:p>
            <a:pPr>
              <a:buNone/>
            </a:pPr>
            <a:r>
              <a:rPr lang="en-US" b="1" dirty="0" err="1" smtClean="0"/>
              <a:t>Warum</a:t>
            </a:r>
            <a:r>
              <a:rPr lang="en-US" b="1" dirty="0" smtClean="0"/>
              <a:t> </a:t>
            </a:r>
            <a:r>
              <a:rPr lang="en-US" dirty="0" err="1" smtClean="0"/>
              <a:t>fragst</a:t>
            </a:r>
            <a:r>
              <a:rPr lang="en-US" dirty="0" smtClean="0"/>
              <a:t> du</a:t>
            </a:r>
            <a:r>
              <a:rPr lang="ru-RU" dirty="0" smtClean="0"/>
              <a:t>?</a:t>
            </a:r>
            <a:endParaRPr lang="en-US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228600" y="762000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algn="l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Fragewörter: 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Warum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?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de-DE" sz="2000" b="1" i="0" u="none" strike="noStrike" kern="0" cap="none" spc="0" normalizeH="0" baseline="0" noProof="0" dirty="0" smtClean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Image result for wie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1676400"/>
            <a:ext cx="5825996" cy="327660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981200"/>
            <a:ext cx="7696200" cy="1981200"/>
          </a:xfrm>
        </p:spPr>
        <p:txBody>
          <a:bodyPr/>
          <a:lstStyle/>
          <a:p>
            <a:pPr>
              <a:buNone/>
            </a:pPr>
            <a:r>
              <a:rPr lang="de-DE" b="1" dirty="0" smtClean="0"/>
              <a:t>Wie </a:t>
            </a:r>
            <a:r>
              <a:rPr lang="de-DE" dirty="0" smtClean="0"/>
              <a:t>tanzt sie</a:t>
            </a:r>
            <a:r>
              <a:rPr lang="ru-RU" dirty="0" smtClean="0"/>
              <a:t>?</a:t>
            </a:r>
            <a:endParaRPr lang="de-DE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228600" y="762000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algn="l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Fragewörter: 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Wie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?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de-DE" sz="2000" b="1" i="0" u="none" strike="noStrike" kern="0" cap="none" spc="0" normalizeH="0" baseline="0" noProof="0" dirty="0" smtClean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Image result for wen liebe ic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1295400"/>
            <a:ext cx="5029200" cy="502920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981200"/>
            <a:ext cx="7696200" cy="1981200"/>
          </a:xfrm>
        </p:spPr>
        <p:txBody>
          <a:bodyPr/>
          <a:lstStyle/>
          <a:p>
            <a:pPr>
              <a:buNone/>
            </a:pPr>
            <a:r>
              <a:rPr lang="de-DE" b="1" dirty="0" smtClean="0"/>
              <a:t>Wen </a:t>
            </a:r>
            <a:r>
              <a:rPr lang="de-DE" dirty="0" smtClean="0"/>
              <a:t>liebst du</a:t>
            </a:r>
            <a:r>
              <a:rPr lang="ru-RU" dirty="0" smtClean="0"/>
              <a:t>?</a:t>
            </a:r>
            <a:endParaRPr lang="de-DE" dirty="0" smtClean="0"/>
          </a:p>
          <a:p>
            <a:pPr>
              <a:buNone/>
            </a:pPr>
            <a:r>
              <a:rPr lang="de-DE" b="1" dirty="0" smtClean="0"/>
              <a:t>Wen</a:t>
            </a:r>
            <a:r>
              <a:rPr lang="de-DE" dirty="0" smtClean="0"/>
              <a:t> fragst du</a:t>
            </a:r>
            <a:r>
              <a:rPr lang="ru-RU" dirty="0" smtClean="0"/>
              <a:t>?</a:t>
            </a:r>
            <a:endParaRPr lang="de-DE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228600" y="762000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algn="l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Fragewörter: 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</a:t>
            </a:r>
            <a:r>
              <a:rPr lang="en-US" sz="2000" b="1" kern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en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?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de-DE" sz="2000" b="1" i="0" u="none" strike="noStrike" kern="0" cap="none" spc="0" normalizeH="0" baseline="0" noProof="0" dirty="0" smtClean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Image result for wer? frag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1295400"/>
            <a:ext cx="4876799" cy="4876800"/>
          </a:xfrm>
          <a:prstGeom prst="rect">
            <a:avLst/>
          </a:prstGeom>
          <a:noFill/>
        </p:spPr>
      </p:pic>
      <p:sp>
        <p:nvSpPr>
          <p:cNvPr id="6" name="Заголовок 4"/>
          <p:cNvSpPr txBox="1">
            <a:spLocks/>
          </p:cNvSpPr>
          <p:nvPr/>
        </p:nvSpPr>
        <p:spPr>
          <a:xfrm>
            <a:off x="228600" y="762000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algn="l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ru-RU" sz="2000" b="1" kern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  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Fragewörter </a:t>
            </a:r>
            <a:endParaRPr kumimoji="0" lang="de-DE" sz="2000" b="1" i="0" u="none" strike="noStrike" kern="0" cap="none" spc="0" normalizeH="0" baseline="0" noProof="0" dirty="0" smtClean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Image result for gester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505200"/>
            <a:ext cx="4152900" cy="2819399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828800"/>
            <a:ext cx="7696200" cy="1447800"/>
          </a:xfrm>
        </p:spPr>
        <p:txBody>
          <a:bodyPr/>
          <a:lstStyle/>
          <a:p>
            <a:pPr algn="ctr">
              <a:buNone/>
            </a:pPr>
            <a:r>
              <a:rPr lang="de-DE" dirty="0" smtClean="0"/>
              <a:t>Gestern</a:t>
            </a:r>
          </a:p>
          <a:p>
            <a:pPr algn="ctr">
              <a:buNone/>
            </a:pPr>
            <a:r>
              <a:rPr lang="de-DE" dirty="0" smtClean="0"/>
              <a:t>Heute</a:t>
            </a:r>
          </a:p>
          <a:p>
            <a:pPr algn="ctr">
              <a:buNone/>
            </a:pPr>
            <a:r>
              <a:rPr lang="de-DE" dirty="0" smtClean="0"/>
              <a:t>Morgen</a:t>
            </a:r>
          </a:p>
          <a:p>
            <a:pPr algn="ctr">
              <a:buNone/>
            </a:pPr>
            <a:r>
              <a:rPr lang="de-DE" dirty="0" smtClean="0"/>
              <a:t>J</a:t>
            </a:r>
            <a:r>
              <a:rPr lang="de-DE" dirty="0" smtClean="0"/>
              <a:t>etzt</a:t>
            </a:r>
            <a:endParaRPr lang="de-DE" dirty="0" smtClean="0"/>
          </a:p>
          <a:p>
            <a:pPr algn="ctr">
              <a:buNone/>
            </a:pPr>
            <a:endParaRPr lang="de-DE" dirty="0" smtClean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228600" y="762000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algn="l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en-US" sz="2000" b="1" kern="0" noProof="0" dirty="0" err="1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Lexikalische</a:t>
            </a:r>
            <a:r>
              <a:rPr lang="en-US" sz="2000" b="1" kern="0" noProof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b="1" kern="0" noProof="0" dirty="0" err="1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Indikatoren</a:t>
            </a:r>
            <a:r>
              <a:rPr lang="en-US" sz="2000" b="1" kern="0" noProof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b="1" kern="0" noProof="0" dirty="0" err="1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der</a:t>
            </a:r>
            <a:r>
              <a:rPr lang="en-US" sz="2000" b="1" kern="0" noProof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b="1" kern="0" noProof="0" dirty="0" err="1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Zeit</a:t>
            </a:r>
            <a:endParaRPr kumimoji="0" lang="de-DE" sz="2000" b="1" i="0" u="none" strike="noStrike" kern="0" cap="none" spc="0" normalizeH="0" baseline="0" noProof="0" dirty="0" smtClean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7894" name="Picture 6" descr="Image result for jetz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505200"/>
            <a:ext cx="4264099" cy="2819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 txBox="1">
            <a:spLocks/>
          </p:cNvSpPr>
          <p:nvPr/>
        </p:nvSpPr>
        <p:spPr>
          <a:xfrm>
            <a:off x="228600" y="762000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algn="l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ru-RU" sz="2000" b="1" kern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  </a:t>
            </a:r>
            <a:r>
              <a:rPr lang="de-DE" sz="2000" b="1" kern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Personalpronomen im Akkusativ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de-DE" sz="2000" b="1" i="0" u="none" strike="noStrike" kern="0" cap="none" spc="0" normalizeH="0" baseline="0" noProof="0" dirty="0" smtClean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9938" name="Picture 2" descr="Image result for personalpronomen im akkusativ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524000"/>
            <a:ext cx="6076950" cy="45624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828800"/>
            <a:ext cx="7696200" cy="3581400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Du liebst </a:t>
            </a:r>
            <a:r>
              <a:rPr lang="de-DE" b="1" dirty="0" smtClean="0"/>
              <a:t>mich.</a:t>
            </a:r>
          </a:p>
          <a:p>
            <a:pPr>
              <a:buNone/>
            </a:pPr>
            <a:r>
              <a:rPr lang="de-DE" dirty="0" smtClean="0"/>
              <a:t>Ich liebe </a:t>
            </a:r>
            <a:r>
              <a:rPr lang="de-DE" b="1" dirty="0" smtClean="0"/>
              <a:t>dich.</a:t>
            </a:r>
          </a:p>
          <a:p>
            <a:pPr>
              <a:buNone/>
            </a:pPr>
            <a:r>
              <a:rPr lang="de-DE" dirty="0" smtClean="0"/>
              <a:t>Sie liebt </a:t>
            </a:r>
            <a:r>
              <a:rPr lang="de-DE" b="1" dirty="0" smtClean="0"/>
              <a:t>ihn</a:t>
            </a:r>
            <a:r>
              <a:rPr lang="de-DE" dirty="0" smtClean="0"/>
              <a:t> nicht.</a:t>
            </a:r>
          </a:p>
          <a:p>
            <a:pPr>
              <a:buNone/>
            </a:pPr>
            <a:r>
              <a:rPr lang="de-DE" dirty="0" smtClean="0"/>
              <a:t>Er liebt </a:t>
            </a:r>
            <a:r>
              <a:rPr lang="de-DE" b="1" dirty="0" smtClean="0"/>
              <a:t>sie</a:t>
            </a:r>
            <a:r>
              <a:rPr lang="de-DE" dirty="0" smtClean="0"/>
              <a:t>.</a:t>
            </a:r>
          </a:p>
          <a:p>
            <a:pPr>
              <a:buNone/>
            </a:pPr>
            <a:r>
              <a:rPr lang="de-DE" dirty="0" smtClean="0"/>
              <a:t>Ihr liebt </a:t>
            </a:r>
            <a:r>
              <a:rPr lang="de-DE" b="1" dirty="0" smtClean="0"/>
              <a:t>uns</a:t>
            </a:r>
            <a:r>
              <a:rPr lang="de-DE" dirty="0" smtClean="0"/>
              <a:t>.</a:t>
            </a:r>
          </a:p>
          <a:p>
            <a:pPr>
              <a:buNone/>
            </a:pPr>
            <a:r>
              <a:rPr lang="de-DE" dirty="0" smtClean="0"/>
              <a:t>Wir lieben </a:t>
            </a:r>
            <a:r>
              <a:rPr lang="de-DE" b="1" dirty="0" smtClean="0"/>
              <a:t>euch</a:t>
            </a:r>
            <a:r>
              <a:rPr lang="de-DE" dirty="0" smtClean="0"/>
              <a:t>.</a:t>
            </a:r>
          </a:p>
          <a:p>
            <a:pPr>
              <a:buNone/>
            </a:pPr>
            <a:r>
              <a:rPr lang="de-DE" dirty="0" smtClean="0"/>
              <a:t>Wir lieben </a:t>
            </a:r>
            <a:r>
              <a:rPr lang="de-DE" b="1" dirty="0" smtClean="0"/>
              <a:t>Sie</a:t>
            </a:r>
            <a:r>
              <a:rPr lang="de-DE" dirty="0" smtClean="0"/>
              <a:t>.</a:t>
            </a:r>
            <a:endParaRPr lang="de-DE" dirty="0" smtClean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228600" y="762000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lvl="0" indent="-228600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ru-RU" sz="2000" b="1" kern="0" dirty="0" smtClean="0">
                <a:solidFill>
                  <a:srgbClr val="7889FB"/>
                </a:solidFill>
              </a:rPr>
              <a:t> </a:t>
            </a:r>
            <a:r>
              <a:rPr lang="de-DE" sz="2000" b="1" kern="0" dirty="0" smtClean="0">
                <a:solidFill>
                  <a:srgbClr val="7889FB"/>
                </a:solidFill>
              </a:rPr>
              <a:t>Personalpronomen im Akkusativ </a:t>
            </a:r>
            <a:endParaRPr kumimoji="0" lang="de-DE" sz="2000" b="1" i="0" u="none" strike="noStrike" kern="0" cap="none" spc="0" normalizeH="0" baseline="0" noProof="0" dirty="0" smtClean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Картинки по запросу этике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3276600"/>
            <a:ext cx="6353175" cy="3171826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838200"/>
            <a:ext cx="8453437" cy="360363"/>
          </a:xfrm>
        </p:spPr>
        <p:txBody>
          <a:bodyPr/>
          <a:lstStyle/>
          <a:p>
            <a:pPr algn="l"/>
            <a:r>
              <a:rPr lang="de-DE" dirty="0" smtClean="0"/>
              <a:t>Wörter und Äußerungen der deutschen Etikette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371600"/>
            <a:ext cx="7893050" cy="3184525"/>
          </a:xfrm>
        </p:spPr>
        <p:txBody>
          <a:bodyPr/>
          <a:lstStyle/>
          <a:p>
            <a:pPr algn="ctr">
              <a:buNone/>
            </a:pPr>
            <a:r>
              <a:rPr lang="de-DE" dirty="0" smtClean="0"/>
              <a:t>Guten Morgen!</a:t>
            </a:r>
          </a:p>
          <a:p>
            <a:pPr algn="ctr">
              <a:buNone/>
            </a:pPr>
            <a:r>
              <a:rPr lang="de-DE" dirty="0" smtClean="0"/>
              <a:t>Guten Tag!</a:t>
            </a:r>
          </a:p>
          <a:p>
            <a:pPr algn="ctr">
              <a:buNone/>
            </a:pPr>
            <a:r>
              <a:rPr lang="de-DE" dirty="0" smtClean="0"/>
              <a:t>Guten Abend!</a:t>
            </a:r>
          </a:p>
          <a:p>
            <a:pPr algn="ctr">
              <a:buNone/>
            </a:pPr>
            <a:r>
              <a:rPr lang="de-DE" dirty="0" smtClean="0"/>
              <a:t>Gute Nacht!</a:t>
            </a:r>
          </a:p>
          <a:p>
            <a:pPr algn="ctr">
              <a:buNone/>
            </a:pPr>
            <a:r>
              <a:rPr lang="de-DE" dirty="0" smtClean="0"/>
              <a:t>Auf Wiedersehen!</a:t>
            </a:r>
          </a:p>
          <a:p>
            <a:pPr algn="ctr">
              <a:buNone/>
            </a:pPr>
            <a:r>
              <a:rPr lang="de-DE" dirty="0" smtClean="0"/>
              <a:t>Danke!(schön)</a:t>
            </a:r>
          </a:p>
          <a:p>
            <a:pPr algn="ctr">
              <a:buNone/>
            </a:pPr>
            <a:r>
              <a:rPr lang="de-DE" dirty="0" smtClean="0"/>
              <a:t>Bitte!(schön)</a:t>
            </a:r>
          </a:p>
          <a:p>
            <a:pPr algn="ctr">
              <a:buNone/>
            </a:pPr>
            <a:r>
              <a:rPr lang="de-DE" dirty="0" smtClean="0"/>
              <a:t>Hallo!</a:t>
            </a:r>
          </a:p>
          <a:p>
            <a:pPr algn="ctr">
              <a:buNone/>
            </a:pPr>
            <a:r>
              <a:rPr lang="de-DE" dirty="0" err="1" smtClean="0"/>
              <a:t>Tschüß</a:t>
            </a:r>
            <a:r>
              <a:rPr lang="de-DE" dirty="0" smtClean="0"/>
              <a:t>!</a:t>
            </a:r>
          </a:p>
          <a:p>
            <a:pPr algn="ctr">
              <a:buNone/>
            </a:pPr>
            <a:r>
              <a:rPr lang="de-DE" dirty="0" smtClean="0"/>
              <a:t>Wie bitte!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Картинки по запросу aussprach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3124200"/>
            <a:ext cx="5512008" cy="3362325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52600" y="838200"/>
            <a:ext cx="8453437" cy="360363"/>
          </a:xfrm>
        </p:spPr>
        <p:txBody>
          <a:bodyPr/>
          <a:lstStyle/>
          <a:p>
            <a:pPr algn="l"/>
            <a:r>
              <a:rPr lang="de-DE" dirty="0" smtClean="0"/>
              <a:t>Aussprache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371600"/>
            <a:ext cx="7893050" cy="3184525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Ei-ae s</a:t>
            </a:r>
            <a:r>
              <a:rPr lang="de-DE" b="1" dirty="0" smtClean="0"/>
              <a:t>ei</a:t>
            </a:r>
            <a:r>
              <a:rPr lang="de-DE" dirty="0" smtClean="0"/>
              <a:t>n</a:t>
            </a:r>
          </a:p>
          <a:p>
            <a:pPr>
              <a:buNone/>
            </a:pPr>
            <a:r>
              <a:rPr lang="de-DE" dirty="0" err="1" smtClean="0"/>
              <a:t>Eu</a:t>
            </a:r>
            <a:r>
              <a:rPr lang="de-DE" dirty="0" smtClean="0"/>
              <a:t>-oe D</a:t>
            </a:r>
            <a:r>
              <a:rPr lang="de-DE" b="1" dirty="0" smtClean="0"/>
              <a:t>eu</a:t>
            </a:r>
            <a:r>
              <a:rPr lang="de-DE" dirty="0" smtClean="0"/>
              <a:t>tsch</a:t>
            </a:r>
          </a:p>
          <a:p>
            <a:pPr>
              <a:buNone/>
            </a:pPr>
            <a:r>
              <a:rPr lang="de-DE" dirty="0" smtClean="0"/>
              <a:t>Sch </a:t>
            </a:r>
            <a:r>
              <a:rPr lang="de-DE" b="1" dirty="0" smtClean="0"/>
              <a:t>Sch</a:t>
            </a:r>
            <a:r>
              <a:rPr lang="de-DE" dirty="0" smtClean="0"/>
              <a:t>okolade </a:t>
            </a:r>
          </a:p>
          <a:p>
            <a:pPr>
              <a:buNone/>
            </a:pPr>
            <a:r>
              <a:rPr lang="de-DE" dirty="0" err="1" smtClean="0"/>
              <a:t>Tsch</a:t>
            </a:r>
            <a:r>
              <a:rPr lang="de-DE" dirty="0" smtClean="0"/>
              <a:t> </a:t>
            </a:r>
            <a:r>
              <a:rPr lang="de-DE" b="1" dirty="0" smtClean="0"/>
              <a:t>Tsch</a:t>
            </a:r>
            <a:r>
              <a:rPr lang="de-DE" dirty="0" smtClean="0"/>
              <a:t>echien</a:t>
            </a:r>
          </a:p>
          <a:p>
            <a:pPr>
              <a:buNone/>
            </a:pPr>
            <a:r>
              <a:rPr lang="de-DE" dirty="0" smtClean="0"/>
              <a:t>Ö – der </a:t>
            </a:r>
            <a:r>
              <a:rPr lang="de-DE" b="1" dirty="0" smtClean="0"/>
              <a:t>Ö</a:t>
            </a:r>
            <a:r>
              <a:rPr lang="de-DE" dirty="0" smtClean="0"/>
              <a:t>konom</a:t>
            </a:r>
          </a:p>
          <a:p>
            <a:pPr>
              <a:buNone/>
            </a:pPr>
            <a:r>
              <a:rPr lang="de-DE" dirty="0" smtClean="0"/>
              <a:t>Ü – die </a:t>
            </a:r>
            <a:r>
              <a:rPr lang="de-DE" dirty="0" err="1" smtClean="0"/>
              <a:t>T</a:t>
            </a:r>
            <a:r>
              <a:rPr lang="de-DE" b="1" dirty="0" err="1" smtClean="0"/>
              <a:t>ü</a:t>
            </a:r>
            <a:r>
              <a:rPr lang="de-DE" dirty="0" err="1" smtClean="0"/>
              <a:t>lpe</a:t>
            </a:r>
            <a:endParaRPr lang="de-DE" dirty="0" smtClean="0"/>
          </a:p>
          <a:p>
            <a:pPr>
              <a:buNone/>
            </a:pPr>
            <a:r>
              <a:rPr lang="de-DE" dirty="0" smtClean="0"/>
              <a:t>Ä – das M</a:t>
            </a:r>
            <a:r>
              <a:rPr lang="de-DE" b="1" dirty="0" smtClean="0"/>
              <a:t>ä</a:t>
            </a:r>
            <a:r>
              <a:rPr lang="de-DE" dirty="0" smtClean="0"/>
              <a:t>dchen</a:t>
            </a:r>
          </a:p>
          <a:p>
            <a:pPr>
              <a:buNone/>
            </a:pPr>
            <a:r>
              <a:rPr lang="de-DE" dirty="0" smtClean="0"/>
              <a:t>S- der </a:t>
            </a:r>
            <a:r>
              <a:rPr lang="de-DE" b="1" dirty="0" smtClean="0"/>
              <a:t>S</a:t>
            </a:r>
            <a:r>
              <a:rPr lang="de-DE" dirty="0" smtClean="0"/>
              <a:t>alz, rei</a:t>
            </a:r>
            <a:r>
              <a:rPr lang="de-DE" b="1" dirty="0" smtClean="0"/>
              <a:t>s</a:t>
            </a:r>
            <a:r>
              <a:rPr lang="de-DE" dirty="0" smtClean="0"/>
              <a:t>en aber die Mau</a:t>
            </a:r>
            <a:r>
              <a:rPr lang="de-DE" b="1" dirty="0" smtClean="0"/>
              <a:t>s</a:t>
            </a:r>
          </a:p>
        </p:txBody>
      </p:sp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das perfek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2819401"/>
            <a:ext cx="3125553" cy="2347638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838200"/>
            <a:ext cx="8453437" cy="360363"/>
          </a:xfrm>
        </p:spPr>
        <p:txBody>
          <a:bodyPr/>
          <a:lstStyle/>
          <a:p>
            <a:pPr algn="l"/>
            <a:r>
              <a:rPr lang="de-DE" dirty="0" smtClean="0"/>
              <a:t>Das Perfekt (die vergangene Zeit)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371600"/>
            <a:ext cx="7315200" cy="4953000"/>
          </a:xfrm>
        </p:spPr>
        <p:txBody>
          <a:bodyPr/>
          <a:lstStyle/>
          <a:p>
            <a:pPr>
              <a:buNone/>
            </a:pPr>
            <a:r>
              <a:rPr lang="de-DE" b="1" dirty="0" smtClean="0"/>
              <a:t>Das Perfekt </a:t>
            </a:r>
            <a:r>
              <a:rPr lang="en-US" dirty="0" smtClean="0"/>
              <a:t>= </a:t>
            </a:r>
            <a:r>
              <a:rPr lang="de-DE" i="1" dirty="0" smtClean="0"/>
              <a:t>haben</a:t>
            </a:r>
            <a:r>
              <a:rPr lang="de-DE" dirty="0" smtClean="0"/>
              <a:t> oder </a:t>
            </a:r>
            <a:r>
              <a:rPr lang="de-DE" i="1" dirty="0" smtClean="0"/>
              <a:t>sein</a:t>
            </a:r>
            <a:r>
              <a:rPr lang="de-DE" dirty="0" smtClean="0"/>
              <a:t> </a:t>
            </a:r>
            <a:r>
              <a:rPr lang="en-US" dirty="0" smtClean="0"/>
              <a:t>+</a:t>
            </a:r>
            <a:r>
              <a:rPr lang="ru-RU" dirty="0" smtClean="0"/>
              <a:t> </a:t>
            </a:r>
            <a:r>
              <a:rPr lang="de-DE" b="1" dirty="0" smtClean="0"/>
              <a:t>Partizip 2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b="1" dirty="0" smtClean="0"/>
              <a:t>Partizip 2 </a:t>
            </a:r>
            <a:r>
              <a:rPr lang="de-DE" dirty="0" smtClean="0"/>
              <a:t>(bei regelmäßigen Verben) </a:t>
            </a:r>
            <a:r>
              <a:rPr lang="en-US" dirty="0" smtClean="0"/>
              <a:t>= </a:t>
            </a:r>
            <a:r>
              <a:rPr lang="en-US" b="1" dirty="0" err="1" smtClean="0"/>
              <a:t>ge</a:t>
            </a:r>
            <a:r>
              <a:rPr lang="en-US" b="1" dirty="0" smtClean="0"/>
              <a:t> </a:t>
            </a:r>
            <a:r>
              <a:rPr lang="en-US" dirty="0" smtClean="0"/>
              <a:t>+ </a:t>
            </a:r>
            <a:r>
              <a:rPr lang="en-US" dirty="0" err="1" smtClean="0"/>
              <a:t>Wortstamm</a:t>
            </a:r>
            <a:r>
              <a:rPr lang="en-US" dirty="0" smtClean="0"/>
              <a:t>+ </a:t>
            </a:r>
            <a:r>
              <a:rPr lang="en-US" b="1" dirty="0" smtClean="0"/>
              <a:t>t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de-DE" b="1" dirty="0" smtClean="0"/>
              <a:t>Partizip 2 </a:t>
            </a:r>
            <a:r>
              <a:rPr lang="de-DE" dirty="0" smtClean="0"/>
              <a:t>von</a:t>
            </a:r>
            <a:r>
              <a:rPr lang="de-DE" b="1" dirty="0" smtClean="0"/>
              <a:t> machen</a:t>
            </a:r>
            <a:r>
              <a:rPr lang="de-DE" dirty="0" smtClean="0"/>
              <a:t> = </a:t>
            </a:r>
            <a:r>
              <a:rPr lang="de-DE" b="1" dirty="0" err="1" smtClean="0"/>
              <a:t>ge</a:t>
            </a:r>
            <a:r>
              <a:rPr lang="de-DE" b="1" dirty="0" smtClean="0"/>
              <a:t> </a:t>
            </a:r>
            <a:r>
              <a:rPr lang="de-DE" dirty="0" smtClean="0"/>
              <a:t>+ mach + </a:t>
            </a:r>
            <a:r>
              <a:rPr lang="de-DE" b="1" dirty="0" smtClean="0"/>
              <a:t>t </a:t>
            </a:r>
            <a:r>
              <a:rPr lang="de-DE" dirty="0" smtClean="0"/>
              <a:t>= gemacht</a:t>
            </a:r>
          </a:p>
          <a:p>
            <a:pPr>
              <a:buNone/>
            </a:pPr>
            <a:endParaRPr lang="de-DE" b="1" dirty="0" smtClean="0"/>
          </a:p>
          <a:p>
            <a:pPr>
              <a:buNone/>
            </a:pPr>
            <a:r>
              <a:rPr lang="de-DE" b="1" dirty="0" smtClean="0"/>
              <a:t>Ich </a:t>
            </a:r>
            <a:r>
              <a:rPr lang="de-DE" dirty="0" smtClean="0"/>
              <a:t>habe gemacht</a:t>
            </a:r>
          </a:p>
          <a:p>
            <a:pPr>
              <a:buNone/>
            </a:pPr>
            <a:r>
              <a:rPr lang="de-DE" b="1" dirty="0" smtClean="0"/>
              <a:t>Du </a:t>
            </a:r>
            <a:r>
              <a:rPr lang="de-DE" dirty="0" smtClean="0"/>
              <a:t>hast gemacht</a:t>
            </a:r>
          </a:p>
          <a:p>
            <a:pPr>
              <a:buNone/>
            </a:pPr>
            <a:r>
              <a:rPr lang="de-DE" b="1" dirty="0" smtClean="0"/>
              <a:t>Er, sie, es </a:t>
            </a:r>
            <a:r>
              <a:rPr lang="de-DE" dirty="0" smtClean="0"/>
              <a:t>hat gemacht</a:t>
            </a:r>
          </a:p>
          <a:p>
            <a:pPr>
              <a:buNone/>
            </a:pPr>
            <a:r>
              <a:rPr lang="de-DE" b="1" dirty="0" smtClean="0"/>
              <a:t>Wir </a:t>
            </a:r>
            <a:r>
              <a:rPr lang="de-DE" dirty="0" smtClean="0"/>
              <a:t>haben gemacht</a:t>
            </a:r>
            <a:endParaRPr lang="de-DE" b="1" dirty="0"/>
          </a:p>
          <a:p>
            <a:pPr>
              <a:buNone/>
            </a:pPr>
            <a:r>
              <a:rPr lang="de-DE" b="1" dirty="0" smtClean="0"/>
              <a:t>Ihr </a:t>
            </a:r>
            <a:r>
              <a:rPr lang="de-DE" dirty="0" smtClean="0"/>
              <a:t>habt gemacht</a:t>
            </a:r>
          </a:p>
          <a:p>
            <a:pPr>
              <a:buNone/>
            </a:pPr>
            <a:r>
              <a:rPr lang="de-DE" b="1" dirty="0" smtClean="0"/>
              <a:t>sie, Sie </a:t>
            </a:r>
            <a:r>
              <a:rPr lang="de-DE" dirty="0" smtClean="0"/>
              <a:t>haben gemacht</a:t>
            </a:r>
          </a:p>
          <a:p>
            <a:pPr>
              <a:buNone/>
            </a:pPr>
            <a:endParaRPr lang="de-DE" b="1" dirty="0" smtClean="0"/>
          </a:p>
          <a:p>
            <a:pPr>
              <a:buNone/>
            </a:pPr>
            <a:r>
              <a:rPr lang="de-DE" b="1" dirty="0" smtClean="0"/>
              <a:t>Die Aufgabe: Bilden sie das Partizip 2 und dass Perfekt von folgenden Verben:</a:t>
            </a:r>
          </a:p>
          <a:p>
            <a:pPr>
              <a:buNone/>
            </a:pPr>
            <a:r>
              <a:rPr lang="de-DE" dirty="0" smtClean="0"/>
              <a:t>tanzen, spielen, sagen, fragen, lieben, arbeiten, hören, antworten.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Картинки по запросу ich habe nicht gemach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1524000"/>
            <a:ext cx="4114800" cy="308610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838200"/>
            <a:ext cx="8453437" cy="360363"/>
          </a:xfrm>
        </p:spPr>
        <p:txBody>
          <a:bodyPr/>
          <a:lstStyle/>
          <a:p>
            <a:pPr algn="l"/>
            <a:r>
              <a:rPr lang="de-DE" dirty="0" smtClean="0"/>
              <a:t>Die Negation im Perfekt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981200"/>
            <a:ext cx="7696200" cy="1981200"/>
          </a:xfrm>
        </p:spPr>
        <p:txBody>
          <a:bodyPr/>
          <a:lstStyle/>
          <a:p>
            <a:pPr>
              <a:buNone/>
            </a:pPr>
            <a:r>
              <a:rPr lang="de-DE" b="1" dirty="0" smtClean="0"/>
              <a:t>Ich </a:t>
            </a:r>
            <a:r>
              <a:rPr lang="de-DE" dirty="0" smtClean="0"/>
              <a:t>habe </a:t>
            </a:r>
            <a:r>
              <a:rPr lang="de-DE" b="1" dirty="0" smtClean="0"/>
              <a:t>nicht</a:t>
            </a:r>
            <a:r>
              <a:rPr lang="de-DE" dirty="0" smtClean="0"/>
              <a:t> gemacht</a:t>
            </a:r>
          </a:p>
          <a:p>
            <a:pPr>
              <a:buNone/>
            </a:pPr>
            <a:r>
              <a:rPr lang="de-DE" b="1" dirty="0" smtClean="0"/>
              <a:t>Du </a:t>
            </a:r>
            <a:r>
              <a:rPr lang="de-DE" dirty="0" smtClean="0"/>
              <a:t>hast </a:t>
            </a:r>
            <a:r>
              <a:rPr lang="de-DE" b="1" dirty="0" smtClean="0"/>
              <a:t>nicht</a:t>
            </a:r>
            <a:r>
              <a:rPr lang="de-DE" dirty="0" smtClean="0"/>
              <a:t> gemacht</a:t>
            </a:r>
          </a:p>
          <a:p>
            <a:pPr>
              <a:buNone/>
            </a:pPr>
            <a:r>
              <a:rPr lang="de-DE" b="1" dirty="0" smtClean="0"/>
              <a:t>Er, sie, es </a:t>
            </a:r>
            <a:r>
              <a:rPr lang="de-DE" dirty="0" smtClean="0"/>
              <a:t>hat </a:t>
            </a:r>
            <a:r>
              <a:rPr lang="de-DE" b="1" dirty="0" smtClean="0"/>
              <a:t>nicht </a:t>
            </a:r>
            <a:r>
              <a:rPr lang="de-DE" dirty="0" smtClean="0"/>
              <a:t>gemacht</a:t>
            </a:r>
          </a:p>
          <a:p>
            <a:pPr>
              <a:buNone/>
            </a:pPr>
            <a:r>
              <a:rPr lang="de-DE" b="1" dirty="0" smtClean="0"/>
              <a:t>Wir </a:t>
            </a:r>
            <a:r>
              <a:rPr lang="de-DE" dirty="0" smtClean="0"/>
              <a:t>haben </a:t>
            </a:r>
            <a:r>
              <a:rPr lang="de-DE" b="1" dirty="0" smtClean="0"/>
              <a:t>nicht </a:t>
            </a:r>
            <a:r>
              <a:rPr lang="de-DE" dirty="0" smtClean="0"/>
              <a:t>gemacht</a:t>
            </a:r>
            <a:endParaRPr lang="de-DE" b="1" dirty="0"/>
          </a:p>
          <a:p>
            <a:pPr>
              <a:buNone/>
            </a:pPr>
            <a:r>
              <a:rPr lang="de-DE" b="1" dirty="0" smtClean="0"/>
              <a:t>Ihr </a:t>
            </a:r>
            <a:r>
              <a:rPr lang="de-DE" dirty="0" smtClean="0"/>
              <a:t>habt </a:t>
            </a:r>
            <a:r>
              <a:rPr lang="de-DE" b="1" dirty="0" smtClean="0"/>
              <a:t>nicht</a:t>
            </a:r>
            <a:r>
              <a:rPr lang="de-DE" dirty="0" smtClean="0"/>
              <a:t> gemacht</a:t>
            </a:r>
          </a:p>
          <a:p>
            <a:pPr>
              <a:buNone/>
            </a:pPr>
            <a:r>
              <a:rPr lang="de-DE" b="1" dirty="0" smtClean="0"/>
              <a:t>sie, Sie </a:t>
            </a:r>
            <a:r>
              <a:rPr lang="de-DE" dirty="0" smtClean="0"/>
              <a:t>haben </a:t>
            </a:r>
            <a:r>
              <a:rPr lang="de-DE" b="1" dirty="0" smtClean="0"/>
              <a:t>nicht</a:t>
            </a:r>
            <a:r>
              <a:rPr lang="de-DE" dirty="0" smtClean="0"/>
              <a:t> gemacht</a:t>
            </a:r>
          </a:p>
          <a:p>
            <a:pPr>
              <a:buNone/>
            </a:pPr>
            <a:endParaRPr lang="de-DE" b="1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Картинки по запросу fragefor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295400"/>
            <a:ext cx="3486150" cy="464820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981200"/>
            <a:ext cx="7696200" cy="1981200"/>
          </a:xfrm>
        </p:spPr>
        <p:txBody>
          <a:bodyPr/>
          <a:lstStyle/>
          <a:p>
            <a:pPr>
              <a:buNone/>
            </a:pPr>
            <a:r>
              <a:rPr lang="de-DE" b="1" dirty="0" smtClean="0"/>
              <a:t>Habe</a:t>
            </a:r>
            <a:r>
              <a:rPr lang="de-DE" dirty="0" smtClean="0"/>
              <a:t> ich gemacht</a:t>
            </a:r>
            <a:r>
              <a:rPr lang="ru-RU" dirty="0" smtClean="0"/>
              <a:t>?</a:t>
            </a:r>
            <a:endParaRPr lang="de-DE" dirty="0" smtClean="0"/>
          </a:p>
          <a:p>
            <a:pPr>
              <a:buNone/>
            </a:pPr>
            <a:r>
              <a:rPr lang="de-DE" b="1" dirty="0" smtClean="0"/>
              <a:t>Hast</a:t>
            </a:r>
            <a:r>
              <a:rPr lang="de-DE" dirty="0" smtClean="0"/>
              <a:t> du gemacht</a:t>
            </a:r>
            <a:r>
              <a:rPr lang="ru-RU" dirty="0" smtClean="0"/>
              <a:t>?</a:t>
            </a:r>
            <a:endParaRPr lang="de-DE" dirty="0" smtClean="0"/>
          </a:p>
          <a:p>
            <a:pPr>
              <a:buNone/>
            </a:pPr>
            <a:r>
              <a:rPr lang="de-DE" b="1" dirty="0" smtClean="0"/>
              <a:t>Hat</a:t>
            </a:r>
            <a:r>
              <a:rPr lang="de-DE" dirty="0" smtClean="0"/>
              <a:t> er, sie, es gemacht</a:t>
            </a:r>
            <a:r>
              <a:rPr lang="ru-RU" dirty="0" smtClean="0"/>
              <a:t>?</a:t>
            </a:r>
            <a:endParaRPr lang="de-DE" dirty="0" smtClean="0"/>
          </a:p>
          <a:p>
            <a:pPr>
              <a:buNone/>
            </a:pPr>
            <a:r>
              <a:rPr lang="de-DE" b="1" dirty="0" smtClean="0"/>
              <a:t>Haben</a:t>
            </a:r>
            <a:r>
              <a:rPr lang="de-DE" dirty="0" smtClean="0"/>
              <a:t> wir gemacht</a:t>
            </a:r>
            <a:r>
              <a:rPr lang="ru-RU" dirty="0" smtClean="0"/>
              <a:t>?</a:t>
            </a:r>
            <a:endParaRPr lang="de-DE" dirty="0"/>
          </a:p>
          <a:p>
            <a:pPr>
              <a:buNone/>
            </a:pPr>
            <a:r>
              <a:rPr lang="de-DE" b="1" dirty="0" smtClean="0"/>
              <a:t>Habt</a:t>
            </a:r>
            <a:r>
              <a:rPr lang="de-DE" dirty="0" smtClean="0"/>
              <a:t> ihr gemacht</a:t>
            </a:r>
            <a:r>
              <a:rPr lang="ru-RU" dirty="0" smtClean="0"/>
              <a:t>?</a:t>
            </a:r>
            <a:endParaRPr lang="de-DE" dirty="0" smtClean="0"/>
          </a:p>
          <a:p>
            <a:pPr>
              <a:buNone/>
            </a:pPr>
            <a:r>
              <a:rPr lang="de-DE" b="1" dirty="0" smtClean="0"/>
              <a:t>Haben </a:t>
            </a:r>
            <a:r>
              <a:rPr lang="de-DE" dirty="0" smtClean="0"/>
              <a:t>sie, Sie gemacht</a:t>
            </a:r>
            <a:r>
              <a:rPr lang="ru-RU" dirty="0" smtClean="0"/>
              <a:t>?</a:t>
            </a:r>
            <a:endParaRPr lang="de-DE" dirty="0" smtClean="0"/>
          </a:p>
          <a:p>
            <a:pPr>
              <a:buNone/>
            </a:pPr>
            <a:endParaRPr lang="de-DE" b="1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0" y="838200"/>
            <a:ext cx="8453437" cy="360363"/>
          </a:xfrm>
        </p:spPr>
        <p:txBody>
          <a:bodyPr/>
          <a:lstStyle/>
          <a:p>
            <a:pPr algn="l"/>
            <a:r>
              <a:rPr lang="de-DE" dirty="0" smtClean="0"/>
              <a:t>Die Frageform des Perfekts </a:t>
            </a:r>
          </a:p>
        </p:txBody>
      </p:sp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981200"/>
            <a:ext cx="7696200" cy="1981200"/>
          </a:xfrm>
        </p:spPr>
        <p:txBody>
          <a:bodyPr/>
          <a:lstStyle/>
          <a:p>
            <a:pPr>
              <a:buNone/>
            </a:pPr>
            <a:r>
              <a:rPr lang="de-DE" b="1" dirty="0" smtClean="0"/>
              <a:t>Was</a:t>
            </a:r>
            <a:r>
              <a:rPr lang="de-DE" dirty="0" smtClean="0"/>
              <a:t> hast du gesagt</a:t>
            </a:r>
            <a:r>
              <a:rPr lang="ru-RU" dirty="0" smtClean="0"/>
              <a:t>?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Was</a:t>
            </a:r>
            <a:r>
              <a:rPr lang="en-US" dirty="0" smtClean="0"/>
              <a:t> hat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gefragt</a:t>
            </a:r>
            <a:r>
              <a:rPr lang="ru-RU" dirty="0" smtClean="0"/>
              <a:t>?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Was</a:t>
            </a:r>
            <a:r>
              <a:rPr lang="en-US" dirty="0" smtClean="0"/>
              <a:t> </a:t>
            </a:r>
            <a:r>
              <a:rPr lang="en-US" dirty="0" err="1" smtClean="0"/>
              <a:t>singst</a:t>
            </a:r>
            <a:r>
              <a:rPr lang="en-US" dirty="0" smtClean="0"/>
              <a:t> du</a:t>
            </a:r>
            <a:r>
              <a:rPr lang="ru-RU" dirty="0" smtClean="0"/>
              <a:t>?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Was</a:t>
            </a:r>
            <a:r>
              <a:rPr lang="en-US" dirty="0" smtClean="0"/>
              <a:t> hat </a:t>
            </a:r>
            <a:r>
              <a:rPr lang="en-US" dirty="0" err="1" smtClean="0"/>
              <a:t>sie</a:t>
            </a:r>
            <a:r>
              <a:rPr lang="en-US" dirty="0" smtClean="0"/>
              <a:t> </a:t>
            </a:r>
            <a:r>
              <a:rPr lang="en-US" dirty="0" err="1" smtClean="0"/>
              <a:t>geantwortet</a:t>
            </a:r>
            <a:r>
              <a:rPr lang="ru-RU" dirty="0" smtClean="0"/>
              <a:t>?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Was</a:t>
            </a:r>
            <a:r>
              <a:rPr lang="en-US" dirty="0" smtClean="0"/>
              <a:t> hast du </a:t>
            </a:r>
            <a:r>
              <a:rPr lang="en-US" dirty="0" err="1" smtClean="0"/>
              <a:t>geh</a:t>
            </a:r>
            <a:r>
              <a:rPr lang="de-DE" dirty="0" err="1" smtClean="0"/>
              <a:t>ört</a:t>
            </a:r>
            <a:r>
              <a:rPr lang="ru-RU" dirty="0" smtClean="0"/>
              <a:t>?</a:t>
            </a:r>
            <a:endParaRPr lang="de-DE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228600" y="762000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algn="l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Fragewörter: Was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?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10242" name="Picture 2" descr="Image result for was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1752600"/>
            <a:ext cx="5029200" cy="2828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6" name="Picture 6" descr="Image result for wer ist da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0000" y="1524000"/>
            <a:ext cx="5994400" cy="449580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981200"/>
            <a:ext cx="7696200" cy="1981200"/>
          </a:xfrm>
        </p:spPr>
        <p:txBody>
          <a:bodyPr/>
          <a:lstStyle/>
          <a:p>
            <a:pPr>
              <a:buNone/>
            </a:pPr>
            <a:r>
              <a:rPr lang="de-DE" b="1" dirty="0" smtClean="0"/>
              <a:t>Wer</a:t>
            </a:r>
            <a:r>
              <a:rPr lang="de-DE" dirty="0" smtClean="0"/>
              <a:t> hat gesagt</a:t>
            </a:r>
            <a:r>
              <a:rPr lang="ru-RU" dirty="0" smtClean="0"/>
              <a:t>?</a:t>
            </a:r>
            <a:endParaRPr lang="en-US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228600" y="762000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algn="l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Fragewörter: 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</a:t>
            </a:r>
            <a:r>
              <a:rPr lang="en-US" sz="2000" b="1" kern="0" dirty="0" err="1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er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?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de-DE" sz="2000" b="1" i="0" u="none" strike="noStrike" kern="0" cap="none" spc="0" normalizeH="0" baseline="0" noProof="0" dirty="0" smtClean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981200"/>
            <a:ext cx="7696200" cy="1981200"/>
          </a:xfrm>
        </p:spPr>
        <p:txBody>
          <a:bodyPr/>
          <a:lstStyle/>
          <a:p>
            <a:pPr>
              <a:buNone/>
            </a:pPr>
            <a:r>
              <a:rPr lang="de-DE" b="1" dirty="0" smtClean="0"/>
              <a:t>Wo </a:t>
            </a:r>
            <a:r>
              <a:rPr lang="de-DE" dirty="0" smtClean="0"/>
              <a:t>wohnst du</a:t>
            </a:r>
            <a:r>
              <a:rPr lang="ru-RU" dirty="0" smtClean="0"/>
              <a:t>?</a:t>
            </a:r>
            <a:endParaRPr lang="en-US" dirty="0" smtClean="0"/>
          </a:p>
          <a:p>
            <a:pPr>
              <a:buNone/>
            </a:pPr>
            <a:r>
              <a:rPr lang="en-US" b="1" dirty="0" err="1" smtClean="0"/>
              <a:t>Wo</a:t>
            </a:r>
            <a:r>
              <a:rPr lang="en-US" b="1" dirty="0" smtClean="0"/>
              <a:t> </a:t>
            </a:r>
            <a:r>
              <a:rPr lang="en-US" dirty="0" smtClean="0"/>
              <a:t>hast du </a:t>
            </a:r>
            <a:r>
              <a:rPr lang="en-US" dirty="0" err="1" smtClean="0"/>
              <a:t>gewohnt</a:t>
            </a:r>
            <a:r>
              <a:rPr lang="ru-RU" dirty="0" smtClean="0"/>
              <a:t>?</a:t>
            </a:r>
            <a:endParaRPr lang="en-US" dirty="0" smtClean="0"/>
          </a:p>
          <a:p>
            <a:pPr>
              <a:buNone/>
            </a:pPr>
            <a:r>
              <a:rPr lang="en-US" b="1" dirty="0" err="1" smtClean="0"/>
              <a:t>Wo</a:t>
            </a:r>
            <a:r>
              <a:rPr lang="en-US" b="1" dirty="0" smtClean="0"/>
              <a:t> </a:t>
            </a:r>
            <a:r>
              <a:rPr lang="en-US" dirty="0" err="1" smtClean="0"/>
              <a:t>arbeitest</a:t>
            </a:r>
            <a:r>
              <a:rPr lang="en-US" dirty="0" smtClean="0"/>
              <a:t> </a:t>
            </a:r>
            <a:r>
              <a:rPr lang="en-US" dirty="0" smtClean="0"/>
              <a:t>du</a:t>
            </a:r>
            <a:r>
              <a:rPr lang="ru-RU" dirty="0" smtClean="0"/>
              <a:t>?</a:t>
            </a:r>
            <a:endParaRPr lang="en-US" dirty="0" smtClean="0"/>
          </a:p>
          <a:p>
            <a:pPr>
              <a:buNone/>
            </a:pPr>
            <a:r>
              <a:rPr lang="en-US" b="1" dirty="0" err="1" smtClean="0"/>
              <a:t>Wo</a:t>
            </a:r>
            <a:r>
              <a:rPr lang="en-US" b="1" dirty="0" smtClean="0"/>
              <a:t> </a:t>
            </a:r>
            <a:r>
              <a:rPr lang="en-US" dirty="0" smtClean="0"/>
              <a:t>hast du </a:t>
            </a:r>
            <a:r>
              <a:rPr lang="en-US" dirty="0" err="1" smtClean="0"/>
              <a:t>gearbeitet</a:t>
            </a:r>
            <a:r>
              <a:rPr lang="ru-RU" dirty="0" smtClean="0"/>
              <a:t>?</a:t>
            </a:r>
            <a:endParaRPr lang="en-US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228600" y="762000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algn="l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Fragewörter: 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Wo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?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de-DE" sz="2000" b="1" i="0" u="none" strike="noStrike" kern="0" cap="none" spc="0" normalizeH="0" baseline="0" noProof="0" dirty="0" smtClean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1746" name="Picture 2" descr="Image result for wo ist da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1371600"/>
            <a:ext cx="3353985" cy="4419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386</Words>
  <Application>Microsoft Office PowerPoint</Application>
  <PresentationFormat>Экран (4:3)</PresentationFormat>
  <Paragraphs>96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3_Default Design</vt:lpstr>
      <vt:lpstr>Deutsch  (der Grundkurs)</vt:lpstr>
      <vt:lpstr>Wörter und Äußerungen der deutschen Etikette</vt:lpstr>
      <vt:lpstr>Aussprache</vt:lpstr>
      <vt:lpstr>Das Perfekt (die vergangene Zeit)</vt:lpstr>
      <vt:lpstr>Die Negation im Perfekt </vt:lpstr>
      <vt:lpstr>Die Frageform des Perfekts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87</cp:revision>
  <dcterms:created xsi:type="dcterms:W3CDTF">2006-08-16T00:00:00Z</dcterms:created>
  <dcterms:modified xsi:type="dcterms:W3CDTF">2017-06-06T11:49:18Z</dcterms:modified>
</cp:coreProperties>
</file>