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2" r:id="rId6"/>
    <p:sldId id="263" r:id="rId7"/>
    <p:sldId id="265" r:id="rId8"/>
    <p:sldId id="266" r:id="rId9"/>
    <p:sldId id="268" r:id="rId10"/>
    <p:sldId id="270" r:id="rId11"/>
    <p:sldId id="272" r:id="rId12"/>
    <p:sldId id="274" r:id="rId13"/>
    <p:sldId id="275" r:id="rId14"/>
    <p:sldId id="276" r:id="rId15"/>
    <p:sldId id="280" r:id="rId16"/>
    <p:sldId id="279" r:id="rId17"/>
    <p:sldId id="28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834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2B5D2-E7CC-4C87-A957-4ECF551A0177}" type="datetimeFigureOut">
              <a:rPr lang="en-US" smtClean="0"/>
              <a:t>6/6/2013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CC227-6554-4722-AC6A-0EA01E9367C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663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2B5D2-E7CC-4C87-A957-4ECF551A0177}" type="datetimeFigureOut">
              <a:rPr lang="en-US" smtClean="0"/>
              <a:t>6/6/2013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CC227-6554-4722-AC6A-0EA01E9367C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357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2B5D2-E7CC-4C87-A957-4ECF551A0177}" type="datetimeFigureOut">
              <a:rPr lang="en-US" smtClean="0"/>
              <a:t>6/6/2013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CC227-6554-4722-AC6A-0EA01E9367C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894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2B5D2-E7CC-4C87-A957-4ECF551A0177}" type="datetimeFigureOut">
              <a:rPr lang="en-US" smtClean="0"/>
              <a:t>6/6/2013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CC227-6554-4722-AC6A-0EA01E9367C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68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2B5D2-E7CC-4C87-A957-4ECF551A0177}" type="datetimeFigureOut">
              <a:rPr lang="en-US" smtClean="0"/>
              <a:t>6/6/2013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CC227-6554-4722-AC6A-0EA01E9367C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889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2B5D2-E7CC-4C87-A957-4ECF551A0177}" type="datetimeFigureOut">
              <a:rPr lang="en-US" smtClean="0"/>
              <a:t>6/6/2013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CC227-6554-4722-AC6A-0EA01E9367C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610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2B5D2-E7CC-4C87-A957-4ECF551A0177}" type="datetimeFigureOut">
              <a:rPr lang="en-US" smtClean="0"/>
              <a:t>6/6/2013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CC227-6554-4722-AC6A-0EA01E9367C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412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2B5D2-E7CC-4C87-A957-4ECF551A0177}" type="datetimeFigureOut">
              <a:rPr lang="en-US" smtClean="0"/>
              <a:t>6/6/2013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CC227-6554-4722-AC6A-0EA01E9367C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954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2B5D2-E7CC-4C87-A957-4ECF551A0177}" type="datetimeFigureOut">
              <a:rPr lang="en-US" smtClean="0"/>
              <a:t>6/6/2013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CC227-6554-4722-AC6A-0EA01E9367C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817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2B5D2-E7CC-4C87-A957-4ECF551A0177}" type="datetimeFigureOut">
              <a:rPr lang="en-US" smtClean="0"/>
              <a:t>6/6/2013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CC227-6554-4722-AC6A-0EA01E9367C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895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2B5D2-E7CC-4C87-A957-4ECF551A0177}" type="datetimeFigureOut">
              <a:rPr lang="en-US" smtClean="0"/>
              <a:t>6/6/2013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CC227-6554-4722-AC6A-0EA01E9367C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757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2B5D2-E7CC-4C87-A957-4ECF551A0177}" type="datetimeFigureOut">
              <a:rPr lang="en-US" smtClean="0"/>
              <a:t>6/6/2013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DCC227-6554-4722-AC6A-0EA01E9367C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781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u="sng" dirty="0" smtClean="0"/>
              <a:t>AT THE GROCER’S SHOP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25904317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24013"/>
            <a:ext cx="8001000" cy="4548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ounded Rectangular Callout 3"/>
          <p:cNvSpPr/>
          <p:nvPr/>
        </p:nvSpPr>
        <p:spPr>
          <a:xfrm>
            <a:off x="5105400" y="1143000"/>
            <a:ext cx="2438400" cy="685800"/>
          </a:xfrm>
          <a:prstGeom prst="wedgeRoundRectCallout">
            <a:avLst>
              <a:gd name="adj1" fmla="val 273"/>
              <a:gd name="adj2" fmla="val 99255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257800" y="1143000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 PROBLEM.</a:t>
            </a:r>
          </a:p>
          <a:p>
            <a:r>
              <a:rPr lang="en-US" dirty="0" smtClean="0"/>
              <a:t>WE ACCEPT CARDS.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u="sng" dirty="0" smtClean="0"/>
              <a:t>3.ASKING FOR MODE OF PAYMENT</a:t>
            </a:r>
            <a:endParaRPr lang="en-US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76200" y="6248400"/>
            <a:ext cx="906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NOTE:MAKE THE KID READ THE ABOVE CONVERSATION BETWEEN TWO PEOPLE IN A GROCERY SHOP.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0352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24013"/>
            <a:ext cx="8001000" cy="4548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ounded Rectangular Callout 3"/>
          <p:cNvSpPr/>
          <p:nvPr/>
        </p:nvSpPr>
        <p:spPr>
          <a:xfrm>
            <a:off x="5105400" y="1143000"/>
            <a:ext cx="2438400" cy="685800"/>
          </a:xfrm>
          <a:prstGeom prst="wedgeRoundRectCallout">
            <a:avLst>
              <a:gd name="adj1" fmla="val 273"/>
              <a:gd name="adj2" fmla="val 99255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257800" y="1143000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THANK YOU.PLEASE VISIT US AGAIN.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u="sng" dirty="0"/>
              <a:t>4</a:t>
            </a:r>
            <a:r>
              <a:rPr lang="en-US" u="sng" dirty="0" smtClean="0"/>
              <a:t>.GREETING THE CUSTOMER</a:t>
            </a:r>
            <a:endParaRPr lang="en-US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76200" y="6248400"/>
            <a:ext cx="906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NOTE:MAKE THE KID READ THE ABOVE CONVERSATION BETWEEN TWO PEOPLE IN A GROCERY SHOP.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2218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90600" y="1624013"/>
            <a:ext cx="7239000" cy="4548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ounded Rectangular Callout 3"/>
          <p:cNvSpPr/>
          <p:nvPr/>
        </p:nvSpPr>
        <p:spPr>
          <a:xfrm>
            <a:off x="5105400" y="1143000"/>
            <a:ext cx="3124200" cy="685800"/>
          </a:xfrm>
          <a:prstGeom prst="wedgeRoundRectCallout">
            <a:avLst>
              <a:gd name="adj1" fmla="val 273"/>
              <a:gd name="adj2" fmla="val 99255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257800" y="1143000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 WAS NICE SHOPPING HERE.THANK YOU.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u="sng" dirty="0"/>
              <a:t>4</a:t>
            </a:r>
            <a:r>
              <a:rPr lang="en-US" u="sng" dirty="0" smtClean="0"/>
              <a:t>.GREETING THE CUSTOMER</a:t>
            </a:r>
            <a:endParaRPr lang="en-US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76200" y="6248400"/>
            <a:ext cx="906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NOTE:MAKE THE KID READ THE ABOVE CONVERSATION BETWEEN TWO PEOPLE IN A GROCERY SHOP.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716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76200"/>
            <a:ext cx="9144000" cy="65971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0" y="64124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NOTE:MAKE THE KID READ THE ABOVE DIALOGUE BETWEEN 2 PEOPLE IN A GROCERY SHOP.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4484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WRITE THE ANSWERS</a:t>
            </a:r>
            <a:endParaRPr lang="en-US" u="sng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24025"/>
            <a:ext cx="8229600" cy="475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ounded Rectangular Callout 4"/>
          <p:cNvSpPr/>
          <p:nvPr/>
        </p:nvSpPr>
        <p:spPr>
          <a:xfrm>
            <a:off x="4419600" y="1219200"/>
            <a:ext cx="3124200" cy="685800"/>
          </a:xfrm>
          <a:prstGeom prst="wedgeRoundRectCallout">
            <a:avLst>
              <a:gd name="adj1" fmla="val -44102"/>
              <a:gd name="adj2" fmla="val 84201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495800" y="1258669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WHAT DO YOU WANT TO BUY?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172200" y="25908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……………………………………………………………………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08155" y="6412468"/>
            <a:ext cx="8731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NOTE:MAKE THE KID TO WRITE THE ANSWERS IN THE BLANKS TO THE QUESTION ASKED.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8563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24025"/>
            <a:ext cx="8229600" cy="475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ounded Rectangular Callout 4"/>
          <p:cNvSpPr/>
          <p:nvPr/>
        </p:nvSpPr>
        <p:spPr>
          <a:xfrm>
            <a:off x="4343400" y="1295400"/>
            <a:ext cx="3429000" cy="533400"/>
          </a:xfrm>
          <a:prstGeom prst="wedgeRoundRectCallout">
            <a:avLst>
              <a:gd name="adj1" fmla="val -40325"/>
              <a:gd name="adj2" fmla="val 107857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495800" y="1383268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DO YOU WANT ANYTHING ELSE?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172200" y="25908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……………………………………………………………………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u="sng" dirty="0" smtClean="0"/>
              <a:t>WRITE THE ANSWERS</a:t>
            </a:r>
            <a:endParaRPr lang="en-US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108155" y="6412468"/>
            <a:ext cx="8731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NOTE:MAKE THE KID TO WRITE THE ANSWERS IN THE BLANKS TO THE QUESTION ASKED.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8351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u="sng" dirty="0" smtClean="0"/>
              <a:t>TRY A CONVERSATION WITH YOUR TEACHER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NOW BUILD A CONVERSATION WITH THE BASIC QUESTIONS LEARNED IN THE EARLIER SLIDES.</a:t>
            </a:r>
          </a:p>
          <a:p>
            <a:pPr marL="0" indent="0">
              <a:buNone/>
            </a:pPr>
            <a:endParaRPr lang="en-US" u="sng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a)LIST OF GROCERIES WANTED</a:t>
            </a:r>
          </a:p>
          <a:p>
            <a:pPr marL="0" indent="0"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b)MODE OF PAYMENT</a:t>
            </a:r>
          </a:p>
          <a:p>
            <a:pPr marL="0" indent="0"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c)GREETING THE CUSTOMER</a:t>
            </a:r>
          </a:p>
          <a:p>
            <a:pPr marL="0" indent="0">
              <a:buNone/>
            </a:pPr>
            <a:endParaRPr lang="en-US" u="sng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YOU ASK THE QUESTIONS AND LET YOUR TRAINER ANSWER.</a:t>
            </a:r>
            <a:endParaRPr lang="en-US" u="sng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44245" y="6324600"/>
            <a:ext cx="91882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NOTE:MAKE THE KID TO BUILD CONVERSATIONS WITH YOU WITH THE ABOVE CLUES.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0487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0901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u="sng" dirty="0" smtClean="0"/>
              <a:t>1.WHAT DO YOU WANT TO BUY?</a:t>
            </a:r>
            <a:endParaRPr lang="en-US" sz="3600" u="sng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24013"/>
            <a:ext cx="8001000" cy="4548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ounded Rectangular Callout 3"/>
          <p:cNvSpPr/>
          <p:nvPr/>
        </p:nvSpPr>
        <p:spPr>
          <a:xfrm>
            <a:off x="5715000" y="990600"/>
            <a:ext cx="3276600" cy="838200"/>
          </a:xfrm>
          <a:prstGeom prst="wedgeRoundRectCallout">
            <a:avLst>
              <a:gd name="adj1" fmla="val -37865"/>
              <a:gd name="adj2" fmla="val 81855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791200" y="1030069"/>
            <a:ext cx="31438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GOOD MORNING MAM!</a:t>
            </a:r>
          </a:p>
          <a:p>
            <a:r>
              <a:rPr lang="en-US" dirty="0" smtClean="0"/>
              <a:t>WHAT DO YOU WANT TO BUY?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6200" y="6248400"/>
            <a:ext cx="906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NOTE:MAKE THE KID READ THE ABOVE CONVERSATION BETWEEN TWO PEOPLE IN A GROCERY SHOP.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6862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u="sng" dirty="0" smtClean="0"/>
              <a:t>2.PLACING THE ORDER</a:t>
            </a:r>
            <a:endParaRPr lang="en-US" sz="3600" u="sng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24013"/>
            <a:ext cx="8001000" cy="4548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ounded Rectangular Callout 3"/>
          <p:cNvSpPr/>
          <p:nvPr/>
        </p:nvSpPr>
        <p:spPr>
          <a:xfrm>
            <a:off x="152400" y="1143000"/>
            <a:ext cx="3962400" cy="685800"/>
          </a:xfrm>
          <a:prstGeom prst="wedgeRoundRectCallout">
            <a:avLst>
              <a:gd name="adj1" fmla="val 21489"/>
              <a:gd name="adj2" fmla="val 90653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52400" y="1143000"/>
            <a:ext cx="381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 WANT 2 KILOS OF SUGAR, A LITRE OF MILK AND A LOAF OF WHEAT BREAD.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6200" y="6248400"/>
            <a:ext cx="906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NOTE:MAKE THE KID READ THE ABOVE CONVERSATION BETWEEN TWO PEOPLE IN A GROCERY SHOP.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1784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24013"/>
            <a:ext cx="8001000" cy="4548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ounded Rectangular Callout 3"/>
          <p:cNvSpPr/>
          <p:nvPr/>
        </p:nvSpPr>
        <p:spPr>
          <a:xfrm>
            <a:off x="5715000" y="990600"/>
            <a:ext cx="3276600" cy="838200"/>
          </a:xfrm>
          <a:prstGeom prst="wedgeRoundRectCallout">
            <a:avLst>
              <a:gd name="adj1" fmla="val -37865"/>
              <a:gd name="adj2" fmla="val 81855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791200" y="981670"/>
            <a:ext cx="31438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I’M SORRY.THERE’S ONLY GRAIN BREAD AVAILABLE.DO YOU WANT THEM?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u="sng" dirty="0" smtClean="0"/>
              <a:t>2.PLACING THE ORDER</a:t>
            </a:r>
            <a:endParaRPr lang="en-US" sz="3600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76200" y="6248400"/>
            <a:ext cx="906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NOTE:MAKE THE KID READ THE ABOVE CONVERSATION BETWEEN TWO PEOPLE IN A GROCERY SHOP.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1784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24013"/>
            <a:ext cx="8001000" cy="4548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ounded Rectangular Callout 3"/>
          <p:cNvSpPr/>
          <p:nvPr/>
        </p:nvSpPr>
        <p:spPr>
          <a:xfrm>
            <a:off x="152400" y="1143000"/>
            <a:ext cx="3962400" cy="685800"/>
          </a:xfrm>
          <a:prstGeom prst="wedgeRoundRectCallout">
            <a:avLst>
              <a:gd name="adj1" fmla="val 21489"/>
              <a:gd name="adj2" fmla="val 90653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52400" y="1143000"/>
            <a:ext cx="381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THAT’S OK!I SHALL HAVE A LOAF OF GRAIN BREAD.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u="sng" dirty="0" smtClean="0"/>
              <a:t>2.PLACING THE ORDER</a:t>
            </a:r>
            <a:endParaRPr lang="en-US" sz="3600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76200" y="6248400"/>
            <a:ext cx="906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NOTE:MAKE THE KID READ THE ABOVE CONVERSATION BETWEEN TWO PEOPLE IN A GROCERY SHOP.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791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24013"/>
            <a:ext cx="8001000" cy="4548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ounded Rectangular Callout 3"/>
          <p:cNvSpPr/>
          <p:nvPr/>
        </p:nvSpPr>
        <p:spPr>
          <a:xfrm>
            <a:off x="5715000" y="1219200"/>
            <a:ext cx="3276600" cy="609600"/>
          </a:xfrm>
          <a:prstGeom prst="wedgeRoundRectCallout">
            <a:avLst>
              <a:gd name="adj1" fmla="val -37865"/>
              <a:gd name="adj2" fmla="val 81855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791200" y="1219200"/>
            <a:ext cx="3143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WHAT ELSE DO YOU WANT?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u="sng" dirty="0" smtClean="0"/>
              <a:t>2.WHAT ELSE DO YOU WANT?</a:t>
            </a:r>
            <a:endParaRPr lang="en-US" sz="3600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76200" y="6248400"/>
            <a:ext cx="906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NOTE:MAKE THE KID READ THE ABOVE CONVERSATION BETWEEN TWO PEOPLE IN A GROCERY SHOP.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6693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24013"/>
            <a:ext cx="8001000" cy="4548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ounded Rectangular Callout 3"/>
          <p:cNvSpPr/>
          <p:nvPr/>
        </p:nvSpPr>
        <p:spPr>
          <a:xfrm>
            <a:off x="152400" y="1143000"/>
            <a:ext cx="3962400" cy="685800"/>
          </a:xfrm>
          <a:prstGeom prst="wedgeRoundRectCallout">
            <a:avLst>
              <a:gd name="adj1" fmla="val 21489"/>
              <a:gd name="adj2" fmla="val 90653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52400" y="1143000"/>
            <a:ext cx="381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NO!THIS IS ENOUGH!HOW CAN I MAKE THE PAYMENT?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u="sng" dirty="0" smtClean="0"/>
              <a:t>2.DO YOU WANT ANYTHING ELSE?</a:t>
            </a:r>
            <a:endParaRPr lang="en-US" sz="3600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76200" y="6248400"/>
            <a:ext cx="906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NOTE:MAKE THE KID READ THE ABOVE CONVERSATION BETWEEN TWO PEOPLE IN A GROCERY SHOP.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8802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3.ASKING FOR MODE OF PAYMENT</a:t>
            </a:r>
            <a:endParaRPr lang="en-US" u="sng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24013"/>
            <a:ext cx="8001000" cy="4548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ounded Rectangular Callout 3"/>
          <p:cNvSpPr/>
          <p:nvPr/>
        </p:nvSpPr>
        <p:spPr>
          <a:xfrm>
            <a:off x="5715000" y="1219200"/>
            <a:ext cx="3276600" cy="609600"/>
          </a:xfrm>
          <a:prstGeom prst="wedgeRoundRectCallout">
            <a:avLst>
              <a:gd name="adj1" fmla="val -37865"/>
              <a:gd name="adj2" fmla="val 81855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791200" y="1219200"/>
            <a:ext cx="3143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YOU HAVE CASH OR CARD?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6200" y="6248400"/>
            <a:ext cx="906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NOTE:MAKE THE KID READ THE ABOVE CONVERSATION BETWEEN TWO PEOPLE IN A GROCERY SHOP.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8248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24013"/>
            <a:ext cx="8001000" cy="4548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ounded Rectangular Callout 3"/>
          <p:cNvSpPr/>
          <p:nvPr/>
        </p:nvSpPr>
        <p:spPr>
          <a:xfrm>
            <a:off x="762000" y="1143000"/>
            <a:ext cx="3276600" cy="685800"/>
          </a:xfrm>
          <a:prstGeom prst="wedgeRoundRectCallout">
            <a:avLst>
              <a:gd name="adj1" fmla="val -56"/>
              <a:gd name="adj2" fmla="val 129435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14400" y="1219200"/>
            <a:ext cx="31438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CAN I  MAKE THE PAYMENT THROUGH CREDIT CARD?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u="sng" dirty="0" smtClean="0"/>
              <a:t>3.ASKING FOR MODE OF PAYMENT</a:t>
            </a:r>
            <a:endParaRPr lang="en-US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76200" y="6248400"/>
            <a:ext cx="906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NOTE:MAKE THE KID READ THE ABOVE CONVERSATION BETWEEN TWO PEOPLE IN A GROCERY SHOP.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6976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436</Words>
  <Application>Microsoft Office PowerPoint</Application>
  <PresentationFormat>Affichage à l'écran (4:3)</PresentationFormat>
  <Paragraphs>54</Paragraphs>
  <Slides>17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18" baseType="lpstr">
      <vt:lpstr>Office Theme</vt:lpstr>
      <vt:lpstr>AT THE GROCER’S SHOP</vt:lpstr>
      <vt:lpstr>1.WHAT DO YOU WANT TO BUY?</vt:lpstr>
      <vt:lpstr>2.PLACING THE ORDER</vt:lpstr>
      <vt:lpstr>2.PLACING THE ORDER</vt:lpstr>
      <vt:lpstr>2.PLACING THE ORDER</vt:lpstr>
      <vt:lpstr>2.WHAT ELSE DO YOU WANT?</vt:lpstr>
      <vt:lpstr>2.DO YOU WANT ANYTHING ELSE?</vt:lpstr>
      <vt:lpstr>3.ASKING FOR MODE OF PAYMENT</vt:lpstr>
      <vt:lpstr>3.ASKING FOR MODE OF PAYMENT</vt:lpstr>
      <vt:lpstr>3.ASKING FOR MODE OF PAYMENT</vt:lpstr>
      <vt:lpstr>4.GREETING THE CUSTOMER</vt:lpstr>
      <vt:lpstr>4.GREETING THE CUSTOMER</vt:lpstr>
      <vt:lpstr>Présentation PowerPoint</vt:lpstr>
      <vt:lpstr>WRITE THE ANSWERS</vt:lpstr>
      <vt:lpstr>WRITE THE ANSWERS</vt:lpstr>
      <vt:lpstr>TRY A CONVERSATION WITH YOUR TEACHER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 THE GROCER’S SHOP</dc:title>
  <dc:creator>admin</dc:creator>
  <cp:lastModifiedBy>ANSELLEM David</cp:lastModifiedBy>
  <cp:revision>11</cp:revision>
  <dcterms:created xsi:type="dcterms:W3CDTF">2013-04-15T16:06:14Z</dcterms:created>
  <dcterms:modified xsi:type="dcterms:W3CDTF">2013-06-06T10:08:55Z</dcterms:modified>
</cp:coreProperties>
</file>