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3"/>
  </p:notesMasterIdLst>
  <p:sldIdLst>
    <p:sldId id="256" r:id="rId3"/>
    <p:sldId id="268" r:id="rId4"/>
    <p:sldId id="259" r:id="rId5"/>
    <p:sldId id="275" r:id="rId6"/>
    <p:sldId id="260" r:id="rId7"/>
    <p:sldId id="261" r:id="rId8"/>
    <p:sldId id="262" r:id="rId9"/>
    <p:sldId id="269" r:id="rId10"/>
    <p:sldId id="270" r:id="rId11"/>
    <p:sldId id="271" r:id="rId12"/>
    <p:sldId id="272" r:id="rId13"/>
    <p:sldId id="273" r:id="rId14"/>
    <p:sldId id="265" r:id="rId15"/>
    <p:sldId id="266" r:id="rId16"/>
    <p:sldId id="267" r:id="rId17"/>
    <p:sldId id="277" r:id="rId18"/>
    <p:sldId id="274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9964" autoAdjust="0"/>
  </p:normalViewPr>
  <p:slideViewPr>
    <p:cSldViewPr>
      <p:cViewPr varScale="1">
        <p:scale>
          <a:sx n="58" d="100"/>
          <a:sy n="58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4F58-B513-4162-BDA5-DD0C34ECEDA4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798C-F1A9-42EE-8781-12CAC7505E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798C-F1A9-42EE-8781-12CAC7505E2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Doctor</a:t>
            </a:r>
          </a:p>
          <a:p>
            <a:pPr marL="228600" indent="-228600">
              <a:buAutoNum type="arabicPeriod"/>
            </a:pPr>
            <a:r>
              <a:rPr lang="en-US" dirty="0" smtClean="0"/>
              <a:t>Teacher</a:t>
            </a:r>
          </a:p>
          <a:p>
            <a:pPr marL="228600" indent="-228600">
              <a:buAutoNum type="arabicPeriod"/>
            </a:pPr>
            <a:r>
              <a:rPr lang="en-US" dirty="0" smtClean="0"/>
              <a:t>Mailman</a:t>
            </a:r>
          </a:p>
          <a:p>
            <a:pPr marL="228600" indent="-228600">
              <a:buAutoNum type="arabicPeriod"/>
            </a:pPr>
            <a:r>
              <a:rPr lang="en-US" dirty="0" smtClean="0"/>
              <a:t>Chef</a:t>
            </a:r>
          </a:p>
          <a:p>
            <a:pPr marL="228600" indent="-228600">
              <a:buAutoNum type="arabicPeriod"/>
            </a:pPr>
            <a:r>
              <a:rPr lang="en-US" dirty="0" smtClean="0"/>
              <a:t>Policeman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798C-F1A9-42EE-8781-12CAC7505E2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6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Electrician, </a:t>
            </a:r>
            <a:r>
              <a:rPr lang="en-US" b="1" dirty="0" smtClean="0"/>
              <a:t>Carpenter, Plumber, Architect, Journalist,</a:t>
            </a:r>
            <a:r>
              <a:rPr lang="en-US" b="1" baseline="0" dirty="0" smtClean="0"/>
              <a:t> Policeman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HOME – ASSIGNMENT</a:t>
            </a:r>
          </a:p>
          <a:p>
            <a:endParaRPr lang="en-US" dirty="0" smtClean="0"/>
          </a:p>
          <a:p>
            <a:r>
              <a:rPr lang="en-US" b="1" dirty="0" smtClean="0"/>
              <a:t>1)Give synonym : </a:t>
            </a:r>
            <a:r>
              <a:rPr lang="en-US" b="0" baseline="0" dirty="0" smtClean="0"/>
              <a:t>Police</a:t>
            </a:r>
            <a:endParaRPr lang="en-US" b="0" dirty="0" smtClean="0"/>
          </a:p>
          <a:p>
            <a:endParaRPr lang="en-US" dirty="0" smtClean="0"/>
          </a:p>
          <a:p>
            <a:r>
              <a:rPr lang="en-US" b="1" dirty="0" smtClean="0"/>
              <a:t>2) Give antonym : </a:t>
            </a:r>
            <a:r>
              <a:rPr lang="en-US" b="0" dirty="0" smtClean="0"/>
              <a:t>Robber</a:t>
            </a:r>
          </a:p>
          <a:p>
            <a:endParaRPr lang="en-US" dirty="0" smtClean="0"/>
          </a:p>
          <a:p>
            <a:r>
              <a:rPr lang="en-US" b="1" dirty="0" smtClean="0"/>
              <a:t>3) Give meaning : </a:t>
            </a:r>
          </a:p>
          <a:p>
            <a:r>
              <a:rPr lang="en-US" dirty="0" smtClean="0"/>
              <a:t>a) Plumber   b) Carpenter  c) Software Engineer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   </a:t>
            </a:r>
            <a:r>
              <a:rPr lang="en-US" dirty="0" smtClean="0"/>
              <a:t>d) </a:t>
            </a:r>
            <a:r>
              <a:rPr lang="en-US" dirty="0" smtClean="0">
                <a:solidFill>
                  <a:schemeClr val="tx2"/>
                </a:solidFill>
                <a:latin typeface="Arial Bold" charset="0"/>
                <a:cs typeface="Arial Bold" charset="0"/>
                <a:sym typeface="Arial Bold" charset="0"/>
              </a:rPr>
              <a:t>Chef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4) Make a sentence using below word : </a:t>
            </a:r>
          </a:p>
          <a:p>
            <a:r>
              <a:rPr lang="en-US" dirty="0" smtClean="0"/>
              <a:t>a) Lawyer b) Journalist c) Doctor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6798C-F1A9-42EE-8781-12CAC7505E2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24840"/>
            <a:ext cx="3214710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100" dirty="0">
                <a:solidFill>
                  <a:srgbClr val="FFFFFF"/>
                </a:solidFill>
              </a:rPr>
              <a:t>© </a:t>
            </a:r>
            <a:r>
              <a:rPr lang="en-US" sz="1100" dirty="0" smtClean="0">
                <a:solidFill>
                  <a:srgbClr val="FFFFFF"/>
                </a:solidFill>
              </a:rPr>
              <a:t>2016</a:t>
            </a:r>
            <a:r>
              <a:rPr lang="en-US" sz="1100" baseline="0" dirty="0" smtClean="0">
                <a:solidFill>
                  <a:srgbClr val="FFFFFF"/>
                </a:solidFill>
              </a:rPr>
              <a:t> albert-learning</a:t>
            </a:r>
            <a:r>
              <a:rPr lang="en-US" sz="1100" dirty="0" smtClean="0">
                <a:solidFill>
                  <a:srgbClr val="FFFFFF"/>
                </a:solidFill>
              </a:rPr>
              <a:t>.com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990600" y="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Occupations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00" y="-381000"/>
            <a:ext cx="1152000" cy="11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0965-AAF7-453B-A049-6B05B5FDF4C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A4D4-5C3C-46F9-95A3-AE0562A49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144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660033"/>
                </a:solidFill>
              </a:rPr>
              <a:t>OCCUPATIONS</a:t>
            </a:r>
            <a:endParaRPr lang="en-US" sz="6000" b="1" dirty="0">
              <a:solidFill>
                <a:srgbClr val="660033"/>
              </a:solidFill>
            </a:endParaRPr>
          </a:p>
        </p:txBody>
      </p:sp>
      <p:pic>
        <p:nvPicPr>
          <p:cNvPr id="1026" name="Picture 2" descr="http://www.puttlegal.com.au/wp-content/uploads/2013/11/occup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60828"/>
            <a:ext cx="5715000" cy="38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wonderfulengineering.com/wp-content/uploads/2014/05/What-is-Electrical-Engineeri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799"/>
            <a:ext cx="62484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458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660033"/>
                </a:solidFill>
              </a:rPr>
              <a:t>ELECTRICAL ENGINEER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bestresumeguru.com/wp-content/uploads/2014/10/computer-engineer-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828800"/>
            <a:ext cx="62484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660033"/>
                </a:solidFill>
              </a:rPr>
              <a:t>COMPUTER ENGINEER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POLICEMAN</a:t>
            </a:r>
            <a:endParaRPr lang="en-GB" sz="5400" b="1" dirty="0">
              <a:solidFill>
                <a:srgbClr val="660033"/>
              </a:solidFill>
            </a:endParaRPr>
          </a:p>
        </p:txBody>
      </p:sp>
      <p:sp>
        <p:nvSpPr>
          <p:cNvPr id="2" name="AutoShape 5" descr="http://cdn.innovativelanguage.com/wordlists/media/thumb/1871_fit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38900" cy="42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penterWNS_45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248400" cy="441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CARPENTER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ouryouthhome.com/wp-content/uploads/2014/11/electric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722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ELECTRICIAN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rague-blacksmith-demonstrates-the-rule-of-thirds-r-m-tattoodonkey.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199" y="1828800"/>
            <a:ext cx="6096001" cy="4419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BLACKSMITH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syplants.com.ua/wp-content/uploads/2012/03/%D0%B4%D0%BE%D1%81%D1%82%D0%B0%D0%B2%D0%BA%D0%B0-%D1%81%D0%B5%D0%BC%D1%8F%D0%BD-%D0%BA%D0%BE%D0%BD%D0%BE%D0%BF%D0%BB%D0%B8-%D0%BF%D0%BE%D1%87%D1%82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72200" cy="44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MAIL MAN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eactheating.com/wp-content/uploads/2014/05/plum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799"/>
            <a:ext cx="6172200" cy="43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PLUMBER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660033"/>
                </a:solidFill>
              </a:rPr>
              <a:t>Guessing game :</a:t>
            </a:r>
          </a:p>
          <a:p>
            <a:pPr marL="0" indent="0">
              <a:buNone/>
            </a:pPr>
            <a:endParaRPr lang="en-US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60033"/>
                </a:solidFill>
              </a:rPr>
              <a:t>1) I give you medicine when you are ill. Who am I?</a:t>
            </a: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60033"/>
                </a:solidFill>
              </a:rPr>
              <a:t>2) I give knowledge to you. Who am I?</a:t>
            </a: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60033"/>
                </a:solidFill>
              </a:rPr>
              <a:t>3) I deliver mails to your address. Who am I?</a:t>
            </a: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60033"/>
                </a:solidFill>
              </a:rPr>
              <a:t>4) I make delicacies for you. Who am I?</a:t>
            </a: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60033"/>
                </a:solidFill>
              </a:rPr>
              <a:t>5) I catch robbers. Who am I?</a:t>
            </a:r>
          </a:p>
          <a:p>
            <a:pPr marL="0" indent="0">
              <a:buNone/>
            </a:pPr>
            <a:endParaRPr lang="en-US" dirty="0">
              <a:solidFill>
                <a:srgbClr val="66003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aadevelopment.biz/wp-content/uploads/2014/07/architect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1"/>
            <a:ext cx="22098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e/ee/British_Police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1"/>
            <a:ext cx="2590800" cy="25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1) 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1546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2)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750" y="1143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3)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733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4)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733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5)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6830" y="3733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33"/>
                </a:solidFill>
              </a:rPr>
              <a:t>6) 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33400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</a:rPr>
              <a:t>Name the pictures and write the spellings</a:t>
            </a:r>
            <a:endParaRPr lang="en-GB" sz="2800" b="1" dirty="0">
              <a:solidFill>
                <a:srgbClr val="66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954"/>
          <a:stretch/>
        </p:blipFill>
        <p:spPr bwMode="auto">
          <a:xfrm>
            <a:off x="3429000" y="3810000"/>
            <a:ext cx="2508577" cy="246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/>
          <a:stretch/>
        </p:blipFill>
        <p:spPr bwMode="auto">
          <a:xfrm>
            <a:off x="3413389" y="1230868"/>
            <a:ext cx="2530211" cy="212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/>
          <a:stretch/>
        </p:blipFill>
        <p:spPr bwMode="auto">
          <a:xfrm>
            <a:off x="6245382" y="1239073"/>
            <a:ext cx="2670018" cy="20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"/>
          <a:stretch/>
        </p:blipFill>
        <p:spPr bwMode="auto">
          <a:xfrm>
            <a:off x="533400" y="1219200"/>
            <a:ext cx="2514600" cy="21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85800"/>
            <a:ext cx="7010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660033"/>
                </a:solidFill>
              </a:rPr>
              <a:t>DOCTOR</a:t>
            </a:r>
            <a:endParaRPr lang="en-US" sz="5400" dirty="0">
              <a:solidFill>
                <a:srgbClr val="660033"/>
              </a:solidFill>
            </a:endParaRPr>
          </a:p>
        </p:txBody>
      </p:sp>
      <p:pic>
        <p:nvPicPr>
          <p:cNvPr id="2052" name="Picture 4" descr="http://cliffordmurray.com/wp-content/uploads/2014/11/cancer-treat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04999"/>
            <a:ext cx="61912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9883"/>
              </p:ext>
            </p:extLst>
          </p:nvPr>
        </p:nvGraphicFramePr>
        <p:xfrm>
          <a:off x="228600" y="533400"/>
          <a:ext cx="8610600" cy="60007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71600"/>
                <a:gridCol w="1600200"/>
                <a:gridCol w="5638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Reviewed 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/ Changes Made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Anisha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14.09.2015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N.A.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Shilpa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01.03.2016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Changed the picture of Policeman</a:t>
                      </a:r>
                      <a:r>
                        <a:rPr lang="en-US" baseline="0" dirty="0" smtClean="0"/>
                        <a:t> &amp; changed the exercise on slide 19 as the it was repetition of the previous exercise.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41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0" y="533400"/>
            <a:ext cx="784860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</a:rPr>
              <a:t> </a:t>
            </a:r>
            <a:endParaRPr lang="en-US" sz="5400" dirty="0">
              <a:solidFill>
                <a:srgbClr val="660033"/>
              </a:solidFill>
            </a:endParaRPr>
          </a:p>
        </p:txBody>
      </p:sp>
      <p:pic>
        <p:nvPicPr>
          <p:cNvPr id="3078" name="Picture 6" descr="https://kidshealthblog.files.wordpress.com/2012/02/teacher-for-k-p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05001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76200" y="685800"/>
            <a:ext cx="7010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5400" b="1" dirty="0" smtClean="0">
                <a:solidFill>
                  <a:srgbClr val="660033"/>
                </a:solidFill>
              </a:rPr>
              <a:t>TEACHER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chef.org/wp-content/uploads/2013/04/chef-exigente-pasion-imch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1"/>
            <a:ext cx="6172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685800"/>
            <a:ext cx="7010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5400" b="1" dirty="0" smtClean="0">
                <a:solidFill>
                  <a:srgbClr val="660033"/>
                </a:solidFill>
              </a:rPr>
              <a:t>CHEF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0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5324475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660033"/>
                </a:solidFill>
              </a:rPr>
              <a:t>LAWYER</a:t>
            </a:r>
            <a:endParaRPr lang="en-US" sz="5400" dirty="0">
              <a:solidFill>
                <a:srgbClr val="660033"/>
              </a:solidFill>
            </a:endParaRPr>
          </a:p>
        </p:txBody>
      </p:sp>
      <p:pic>
        <p:nvPicPr>
          <p:cNvPr id="4098" name="Picture 2" descr="http://globe-views.com/dcim/dreams/lawyer/lawyer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s.dreamstime.com/z/architect-woman-plan-isolated-white-316661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5"/>
          <a:stretch/>
        </p:blipFill>
        <p:spPr bwMode="auto">
          <a:xfrm>
            <a:off x="1447800" y="1905001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76200" y="685800"/>
            <a:ext cx="7010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5400" b="1" dirty="0" smtClean="0">
                <a:solidFill>
                  <a:srgbClr val="660033"/>
                </a:solidFill>
              </a:rPr>
              <a:t>ARCHITECT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s1.totalprosports.com/wp-content/uploads/2013/03/27-meredith-marakovits-yes-most-popular-female-sports-reporters-on-tw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905000"/>
            <a:ext cx="61722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76200" y="685800"/>
            <a:ext cx="7010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5400" b="1" dirty="0" smtClean="0">
                <a:solidFill>
                  <a:srgbClr val="660033"/>
                </a:solidFill>
              </a:rPr>
              <a:t>JOURNALIST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markjohnsonsec.com/wp-content/uploads/2013/08/software-engineer-consul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05000"/>
            <a:ext cx="6248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SOFTWARE ENGINEER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ducationcareerarticles.com/wp-content/uploads/2014/11/Civil-Engine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254210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8153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CIVIL ENGINEER</a:t>
            </a:r>
            <a:endParaRPr lang="en-GB" sz="5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211</Words>
  <Application>Microsoft Office PowerPoint</Application>
  <PresentationFormat>On-screen Show (4:3)</PresentationFormat>
  <Paragraphs>67</Paragraphs>
  <Slides>20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3_Default Design</vt:lpstr>
      <vt:lpstr>Custom Design</vt:lpstr>
      <vt:lpstr>PowerPoint Presentation</vt:lpstr>
      <vt:lpstr>DOCTOR</vt:lpstr>
      <vt:lpstr> </vt:lpstr>
      <vt:lpstr>PowerPoint Presentation</vt:lpstr>
      <vt:lpstr>LAWYER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OCCUPATIONS</dc:title>
  <dc:creator>abc</dc:creator>
  <cp:lastModifiedBy>abc</cp:lastModifiedBy>
  <cp:revision>113</cp:revision>
  <dcterms:created xsi:type="dcterms:W3CDTF">2006-08-16T00:00:00Z</dcterms:created>
  <dcterms:modified xsi:type="dcterms:W3CDTF">2016-04-05T08:10:02Z</dcterms:modified>
  <cp:contentStatus/>
</cp:coreProperties>
</file>