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4" r:id="rId2"/>
    <p:sldId id="257" r:id="rId3"/>
    <p:sldId id="274" r:id="rId4"/>
    <p:sldId id="258" r:id="rId5"/>
    <p:sldId id="275" r:id="rId6"/>
    <p:sldId id="259" r:id="rId7"/>
    <p:sldId id="276" r:id="rId8"/>
    <p:sldId id="260" r:id="rId9"/>
    <p:sldId id="277" r:id="rId10"/>
    <p:sldId id="261" r:id="rId11"/>
    <p:sldId id="278" r:id="rId12"/>
    <p:sldId id="262" r:id="rId13"/>
    <p:sldId id="279" r:id="rId14"/>
    <p:sldId id="263" r:id="rId15"/>
    <p:sldId id="280" r:id="rId16"/>
    <p:sldId id="265" r:id="rId17"/>
    <p:sldId id="281" r:id="rId18"/>
    <p:sldId id="266" r:id="rId19"/>
    <p:sldId id="282" r:id="rId20"/>
    <p:sldId id="267" r:id="rId21"/>
    <p:sldId id="283" r:id="rId22"/>
    <p:sldId id="268" r:id="rId23"/>
    <p:sldId id="284" r:id="rId24"/>
    <p:sldId id="269" r:id="rId25"/>
    <p:sldId id="285" r:id="rId26"/>
    <p:sldId id="270" r:id="rId27"/>
    <p:sldId id="286" r:id="rId28"/>
    <p:sldId id="271" r:id="rId29"/>
    <p:sldId id="287" r:id="rId30"/>
    <p:sldId id="272" r:id="rId31"/>
    <p:sldId id="288" r:id="rId32"/>
    <p:sldId id="273" r:id="rId33"/>
    <p:sldId id="289" r:id="rId3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722A9D-AEC7-4A0F-A1E8-E5311C7592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8CA583-03BF-4E4C-BF0D-DC8BC9141E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9725" y="787400"/>
            <a:ext cx="2117725" cy="5300663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4963" y="787400"/>
            <a:ext cx="6202362" cy="53006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63025D-FE57-4746-AFA6-1F7FC0B7B9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5B2ED6-C062-4589-A0BD-E8BDE62042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151823-F296-4860-A1CF-F015F25773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8500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9175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162D92-E9AD-44BF-B144-9408591ACC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C370E-C802-4A32-8F59-9BFEE12D26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CD8AF6-5321-4EB0-85BF-0D9BF88590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70C4C9-1EBD-4BB7-B530-4898196D7C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CAAE53-FF69-49D1-AA5A-B17B2475ED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1C5909-6C5B-467D-83C4-8E96DD6AAC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763" y="0"/>
            <a:ext cx="9139237" cy="387350"/>
          </a:xfrm>
          <a:prstGeom prst="rect">
            <a:avLst/>
          </a:prstGeom>
          <a:noFill/>
          <a:ln w="21600">
            <a:noFill/>
            <a:round/>
            <a:headEnd/>
            <a:tailEnd/>
          </a:ln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4763" y="6473825"/>
            <a:ext cx="9139237" cy="384175"/>
          </a:xfrm>
          <a:prstGeom prst="rect">
            <a:avLst/>
          </a:prstGeom>
          <a:solidFill>
            <a:srgbClr val="6666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98500" y="1387475"/>
            <a:ext cx="8108950" cy="47005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Click to edit the outline text format</a:t>
            </a:r>
          </a:p>
          <a:p>
            <a:pPr lvl="1"/>
            <a:r>
              <a:rPr lang="en-GB" dirty="0" smtClean="0"/>
              <a:t>Second Outline Level</a:t>
            </a:r>
          </a:p>
          <a:p>
            <a:pPr lvl="2"/>
            <a:r>
              <a:rPr lang="en-GB" dirty="0" smtClean="0"/>
              <a:t>Third Outline Level</a:t>
            </a:r>
          </a:p>
          <a:p>
            <a:pPr lvl="3"/>
            <a:r>
              <a:rPr lang="en-GB" dirty="0" smtClean="0"/>
              <a:t>Fourth Outline Level</a:t>
            </a:r>
          </a:p>
          <a:p>
            <a:pPr lvl="4"/>
            <a:r>
              <a:rPr lang="en-GB" dirty="0" smtClean="0"/>
              <a:t>Fifth Outline Level</a:t>
            </a:r>
          </a:p>
          <a:p>
            <a:pPr lvl="4"/>
            <a:r>
              <a:rPr lang="en-GB" dirty="0" smtClean="0"/>
              <a:t>Sixth Outline Level</a:t>
            </a:r>
          </a:p>
          <a:p>
            <a:pPr lvl="4"/>
            <a:r>
              <a:rPr lang="en-GB" dirty="0" smtClean="0"/>
              <a:t>Seventh Outline Level</a:t>
            </a:r>
          </a:p>
          <a:p>
            <a:pPr lvl="4"/>
            <a:r>
              <a:rPr lang="en-GB" dirty="0" smtClean="0"/>
              <a:t>Eighth Outline Level</a:t>
            </a:r>
          </a:p>
          <a:p>
            <a:pPr lvl="4"/>
            <a:r>
              <a:rPr lang="en-GB" dirty="0" smtClean="0"/>
              <a:t>Ninth Outline Level</a:t>
            </a:r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992188" y="45169"/>
            <a:ext cx="882912" cy="365999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57200">
              <a:lnSpc>
                <a:spcPct val="98000"/>
              </a:lnSpc>
              <a:spcBef>
                <a:spcPts val="350"/>
              </a:spcBef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800" b="1" dirty="0" smtClean="0">
                <a:solidFill>
                  <a:srgbClr val="FFFFFF"/>
                </a:solidFill>
              </a:rPr>
              <a:t>TOEIC</a:t>
            </a:r>
            <a:endParaRPr lang="en-US" sz="1800" b="1" dirty="0">
              <a:solidFill>
                <a:srgbClr val="FFFFFF"/>
              </a:solidFill>
            </a:endParaRP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auto">
          <a:xfrm>
            <a:off x="7055611" y="6588968"/>
            <a:ext cx="1702389" cy="169277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r" defTabSz="457200" eaLnBrk="0" hangingPunct="0"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100" dirty="0">
                <a:solidFill>
                  <a:srgbClr val="FFFFFF"/>
                </a:solidFill>
              </a:rPr>
              <a:t>© </a:t>
            </a:r>
            <a:r>
              <a:rPr lang="en-US" sz="1100" dirty="0" smtClean="0">
                <a:solidFill>
                  <a:srgbClr val="FFFFFF"/>
                </a:solidFill>
              </a:rPr>
              <a:t>2015 albert-learning.com</a:t>
            </a:r>
            <a:endParaRPr lang="en-US" sz="1100" dirty="0">
              <a:solidFill>
                <a:srgbClr val="FFFFFF"/>
              </a:solidFill>
            </a:endParaRP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598488" y="6526213"/>
            <a:ext cx="150812" cy="15081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ts val="625"/>
              </a:spcBef>
              <a:buSzPct val="100000"/>
              <a:defRPr sz="1000" b="1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98F6EB86-9D46-48BA-96E4-F8F79B28F2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3081" name="Line 9"/>
          <p:cNvSpPr>
            <a:spLocks noChangeShapeType="1"/>
          </p:cNvSpPr>
          <p:nvPr/>
        </p:nvSpPr>
        <p:spPr bwMode="auto">
          <a:xfrm>
            <a:off x="990600" y="147638"/>
            <a:ext cx="1588" cy="23495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9338" y="-347831"/>
            <a:ext cx="1152000" cy="1152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+mj-lt"/>
          <a:ea typeface="+mj-ea"/>
          <a:cs typeface="+mj-cs"/>
        </a:defRPr>
      </a:lvl1pPr>
      <a:lvl2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2pPr>
      <a:lvl3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3pPr>
      <a:lvl4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4pPr>
      <a:lvl5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5pPr>
      <a:lvl6pPr marL="25146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6pPr>
      <a:lvl7pPr marL="29718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7pPr>
      <a:lvl8pPr marL="34290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8pPr>
      <a:lvl9pPr marL="38862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9pPr>
    </p:titleStyle>
    <p:bodyStyle>
      <a:lvl1pPr marL="161925" indent="-161925" algn="l" defTabSz="457200" rtl="0" eaLnBrk="0" fontAlgn="base" hangingPunct="0">
        <a:spcBef>
          <a:spcPts val="400"/>
        </a:spcBef>
        <a:spcAft>
          <a:spcPct val="0"/>
        </a:spcAft>
        <a:buClr>
          <a:srgbClr val="7889FB"/>
        </a:buClr>
        <a:buSzPct val="110000"/>
        <a:buFont typeface="Wingdings" charset="2"/>
        <a:buChar char=""/>
        <a:defRPr sz="1600">
          <a:solidFill>
            <a:srgbClr val="000000"/>
          </a:solidFill>
          <a:latin typeface="+mn-lt"/>
          <a:ea typeface="+mn-ea"/>
          <a:cs typeface="+mn-cs"/>
        </a:defRPr>
      </a:lvl1pPr>
      <a:lvl2pPr marL="50482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400">
          <a:solidFill>
            <a:srgbClr val="000000"/>
          </a:solidFill>
          <a:latin typeface="+mn-lt"/>
          <a:cs typeface="+mn-cs"/>
        </a:defRPr>
      </a:lvl2pPr>
      <a:lvl3pPr marL="85407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•"/>
        <a:defRPr sz="1400">
          <a:solidFill>
            <a:srgbClr val="000000"/>
          </a:solidFill>
          <a:latin typeface="+mn-lt"/>
          <a:cs typeface="+mn-cs"/>
        </a:defRPr>
      </a:lvl3pPr>
      <a:lvl4pPr marL="1200150" indent="-173038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&gt;"/>
        <a:defRPr sz="1200">
          <a:solidFill>
            <a:srgbClr val="000000"/>
          </a:solidFill>
          <a:latin typeface="+mn-lt"/>
          <a:cs typeface="+mn-cs"/>
        </a:defRPr>
      </a:lvl4pPr>
      <a:lvl5pPr marL="1533525" indent="-161925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5pPr>
      <a:lvl6pPr marL="19907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6pPr>
      <a:lvl7pPr marL="24479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7pPr>
      <a:lvl8pPr marL="29051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8pPr>
      <a:lvl9pPr marL="33623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9100" y="381000"/>
            <a:ext cx="8305800" cy="6629400"/>
          </a:xfrm>
        </p:spPr>
        <p:txBody>
          <a:bodyPr/>
          <a:lstStyle/>
          <a:p>
            <a:endParaRPr lang="en-US" dirty="0" smtClean="0"/>
          </a:p>
          <a:p>
            <a:endParaRPr lang="en-US" sz="4800" dirty="0" smtClean="0"/>
          </a:p>
          <a:p>
            <a:r>
              <a:rPr lang="en-US" sz="4800" dirty="0" smtClean="0">
                <a:solidFill>
                  <a:schemeClr val="accent6">
                    <a:lumMod val="75000"/>
                  </a:schemeClr>
                </a:solidFill>
              </a:rPr>
              <a:t>TOEIC</a:t>
            </a:r>
          </a:p>
          <a:p>
            <a:endParaRPr lang="en-US" sz="4800" dirty="0" smtClean="0"/>
          </a:p>
          <a:p>
            <a:endParaRPr lang="en-US" sz="4800" dirty="0" smtClean="0">
              <a:solidFill>
                <a:srgbClr val="FF3399"/>
              </a:solidFill>
            </a:endParaRPr>
          </a:p>
          <a:p>
            <a:r>
              <a:rPr lang="en-US" sz="4800" dirty="0" smtClean="0">
                <a:solidFill>
                  <a:srgbClr val="FF3399"/>
                </a:solidFill>
              </a:rPr>
              <a:t>ERROR RECOGNITION</a:t>
            </a:r>
          </a:p>
          <a:p>
            <a:endParaRPr lang="en-US" sz="4800" dirty="0" smtClean="0"/>
          </a:p>
          <a:p>
            <a:r>
              <a:rPr lang="en-US" sz="48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EXERCISE 2</a:t>
            </a:r>
            <a:endParaRPr lang="en-GB" sz="48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9. Organisms and their cells live </a:t>
            </a:r>
            <a:r>
              <a:rPr lang="en-US" b="1" u="sng" dirty="0" smtClean="0"/>
              <a:t>by</a:t>
            </a:r>
            <a:r>
              <a:rPr lang="en-US" b="1" dirty="0" smtClean="0"/>
              <a:t> </a:t>
            </a:r>
            <a:r>
              <a:rPr lang="en-US" b="1" u="sng" dirty="0" smtClean="0"/>
              <a:t>maintaining</a:t>
            </a:r>
            <a:r>
              <a:rPr lang="en-US" b="1" dirty="0" smtClean="0"/>
              <a:t> </a:t>
            </a:r>
            <a:r>
              <a:rPr lang="en-US" dirty="0" smtClean="0"/>
              <a:t>a</a:t>
            </a:r>
            <a:r>
              <a:rPr lang="en-US" b="1" dirty="0" smtClean="0"/>
              <a:t> </a:t>
            </a:r>
            <a:r>
              <a:rPr lang="en-US" b="1" u="sng" dirty="0" smtClean="0"/>
              <a:t>constant</a:t>
            </a:r>
            <a:r>
              <a:rPr lang="en-US" b="1" dirty="0" smtClean="0"/>
              <a:t> </a:t>
            </a:r>
            <a:r>
              <a:rPr lang="en-US" dirty="0" smtClean="0"/>
              <a:t>exchange</a:t>
            </a:r>
            <a:r>
              <a:rPr lang="en-US" b="1" dirty="0" smtClean="0"/>
              <a:t> </a:t>
            </a:r>
            <a:r>
              <a:rPr lang="en-US" b="1" u="sng" dirty="0" smtClean="0"/>
              <a:t>of</a:t>
            </a:r>
            <a:r>
              <a:rPr lang="en-US" b="1" dirty="0" smtClean="0"/>
              <a:t> </a:t>
            </a:r>
            <a:r>
              <a:rPr lang="en-US" b="1" u="sng" dirty="0" smtClean="0"/>
              <a:t>elemental</a:t>
            </a:r>
            <a:r>
              <a:rPr lang="en-US" dirty="0" smtClean="0"/>
              <a:t>,</a:t>
            </a:r>
            <a:r>
              <a:rPr lang="en-US" b="1" dirty="0" smtClean="0"/>
              <a:t> </a:t>
            </a:r>
            <a:r>
              <a:rPr lang="en-US" dirty="0" smtClean="0"/>
              <a:t>ions</a:t>
            </a:r>
            <a:r>
              <a:rPr lang="en-US" b="1" dirty="0" smtClean="0"/>
              <a:t>,</a:t>
            </a:r>
            <a:r>
              <a:rPr lang="en-US" dirty="0" smtClean="0"/>
              <a:t> minerals, and </a:t>
            </a:r>
            <a:r>
              <a:rPr lang="en-US" b="1" u="sng" dirty="0" smtClean="0"/>
              <a:t>gases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A. by maintaining   </a:t>
            </a:r>
          </a:p>
          <a:p>
            <a:pPr>
              <a:buNone/>
            </a:pPr>
            <a:r>
              <a:rPr lang="en-US" dirty="0" smtClean="0"/>
              <a:t>B. constant   </a:t>
            </a:r>
          </a:p>
          <a:p>
            <a:pPr>
              <a:buNone/>
            </a:pPr>
            <a:r>
              <a:rPr lang="en-US" dirty="0" smtClean="0"/>
              <a:t>C. of elemental   </a:t>
            </a:r>
          </a:p>
          <a:p>
            <a:pPr>
              <a:buNone/>
            </a:pPr>
            <a:r>
              <a:rPr lang="en-US" dirty="0" smtClean="0"/>
              <a:t>D. gases 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10. The </a:t>
            </a:r>
            <a:r>
              <a:rPr lang="en-US" b="1" u="sng" dirty="0" smtClean="0"/>
              <a:t>discovering</a:t>
            </a:r>
            <a:r>
              <a:rPr lang="en-US" b="1" dirty="0" smtClean="0"/>
              <a:t> </a:t>
            </a:r>
            <a:r>
              <a:rPr lang="en-US" dirty="0" smtClean="0"/>
              <a:t>of quarks, </a:t>
            </a:r>
            <a:r>
              <a:rPr lang="en-US" b="1" u="sng" dirty="0" smtClean="0"/>
              <a:t>minute</a:t>
            </a:r>
            <a:r>
              <a:rPr lang="en-US" b="1" dirty="0" smtClean="0"/>
              <a:t> </a:t>
            </a:r>
            <a:r>
              <a:rPr lang="en-US" dirty="0" smtClean="0"/>
              <a:t>particles of matter, has </a:t>
            </a:r>
            <a:r>
              <a:rPr lang="en-US" b="1" u="sng" dirty="0" smtClean="0"/>
              <a:t>led</a:t>
            </a:r>
            <a:r>
              <a:rPr lang="en-US" u="sng" dirty="0" smtClean="0"/>
              <a:t> </a:t>
            </a:r>
            <a:r>
              <a:rPr lang="en-US" b="1" u="sng" dirty="0" smtClean="0"/>
              <a:t>to</a:t>
            </a:r>
            <a:r>
              <a:rPr lang="en-US" b="1" dirty="0" smtClean="0"/>
              <a:t> </a:t>
            </a:r>
            <a:r>
              <a:rPr lang="en-US" dirty="0" smtClean="0"/>
              <a:t>a new age in particle </a:t>
            </a:r>
            <a:r>
              <a:rPr lang="en-US" b="1" u="sng" dirty="0" smtClean="0"/>
              <a:t>physics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A. discovering   </a:t>
            </a:r>
          </a:p>
          <a:p>
            <a:pPr>
              <a:buNone/>
            </a:pPr>
            <a:r>
              <a:rPr lang="en-US" dirty="0" smtClean="0"/>
              <a:t>B. minute   </a:t>
            </a:r>
          </a:p>
          <a:p>
            <a:pPr>
              <a:buNone/>
            </a:pPr>
            <a:r>
              <a:rPr lang="en-US" dirty="0" smtClean="0"/>
              <a:t>C. led to   </a:t>
            </a:r>
          </a:p>
          <a:p>
            <a:pPr>
              <a:buNone/>
            </a:pPr>
            <a:r>
              <a:rPr lang="en-US" dirty="0" smtClean="0"/>
              <a:t>D. physics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9. Organisms and their cells live </a:t>
            </a:r>
            <a:r>
              <a:rPr lang="en-US" b="1" u="sng" dirty="0" smtClean="0"/>
              <a:t>by</a:t>
            </a:r>
            <a:r>
              <a:rPr lang="en-US" b="1" dirty="0" smtClean="0"/>
              <a:t> </a:t>
            </a:r>
            <a:r>
              <a:rPr lang="en-US" b="1" u="sng" dirty="0" smtClean="0"/>
              <a:t>maintaining</a:t>
            </a:r>
            <a:r>
              <a:rPr lang="en-US" b="1" dirty="0" smtClean="0"/>
              <a:t> </a:t>
            </a:r>
            <a:r>
              <a:rPr lang="en-US" dirty="0" smtClean="0"/>
              <a:t>a</a:t>
            </a:r>
            <a:r>
              <a:rPr lang="en-US" b="1" dirty="0" smtClean="0"/>
              <a:t> </a:t>
            </a:r>
            <a:r>
              <a:rPr lang="en-US" b="1" u="sng" dirty="0" smtClean="0"/>
              <a:t>constant</a:t>
            </a:r>
            <a:r>
              <a:rPr lang="en-US" b="1" dirty="0" smtClean="0"/>
              <a:t> </a:t>
            </a:r>
            <a:r>
              <a:rPr lang="en-US" dirty="0" smtClean="0"/>
              <a:t>exchange</a:t>
            </a:r>
            <a:r>
              <a:rPr lang="en-US" b="1" dirty="0" smtClean="0"/>
              <a:t> </a:t>
            </a:r>
            <a:r>
              <a:rPr lang="en-US" b="1" u="sng" dirty="0" smtClean="0"/>
              <a:t>of</a:t>
            </a:r>
            <a:r>
              <a:rPr lang="en-US" b="1" dirty="0" smtClean="0"/>
              <a:t> </a:t>
            </a:r>
            <a:r>
              <a:rPr lang="en-US" b="1" u="sng" dirty="0" smtClean="0"/>
              <a:t>elemental</a:t>
            </a:r>
            <a:r>
              <a:rPr lang="en-US" dirty="0" smtClean="0"/>
              <a:t>,</a:t>
            </a:r>
            <a:r>
              <a:rPr lang="en-US" b="1" dirty="0" smtClean="0"/>
              <a:t> </a:t>
            </a:r>
            <a:r>
              <a:rPr lang="en-US" dirty="0" smtClean="0"/>
              <a:t>ions</a:t>
            </a:r>
            <a:r>
              <a:rPr lang="en-US" b="1" dirty="0" smtClean="0"/>
              <a:t>,</a:t>
            </a:r>
            <a:r>
              <a:rPr lang="en-US" dirty="0" smtClean="0"/>
              <a:t> minerals, and </a:t>
            </a:r>
            <a:r>
              <a:rPr lang="en-US" b="1" u="sng" dirty="0" smtClean="0"/>
              <a:t>gases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A. by maintaining   </a:t>
            </a:r>
          </a:p>
          <a:p>
            <a:pPr>
              <a:buNone/>
            </a:pPr>
            <a:r>
              <a:rPr lang="en-US" dirty="0" smtClean="0"/>
              <a:t>B. constant   </a:t>
            </a:r>
          </a:p>
          <a:p>
            <a:pPr>
              <a:buNone/>
            </a:pPr>
            <a:r>
              <a:rPr lang="en-US" b="1" dirty="0" smtClean="0"/>
              <a:t>C</a:t>
            </a:r>
            <a:r>
              <a:rPr lang="en-US" dirty="0" smtClean="0"/>
              <a:t>. of elemental   </a:t>
            </a:r>
          </a:p>
          <a:p>
            <a:pPr>
              <a:buNone/>
            </a:pPr>
            <a:r>
              <a:rPr lang="en-US" dirty="0" smtClean="0"/>
              <a:t>D. gases 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10. The </a:t>
            </a:r>
            <a:r>
              <a:rPr lang="en-US" b="1" u="sng" dirty="0" smtClean="0"/>
              <a:t>discovering</a:t>
            </a:r>
            <a:r>
              <a:rPr lang="en-US" b="1" dirty="0" smtClean="0"/>
              <a:t> </a:t>
            </a:r>
            <a:r>
              <a:rPr lang="en-US" dirty="0" smtClean="0"/>
              <a:t>of quarks, </a:t>
            </a:r>
            <a:r>
              <a:rPr lang="en-US" b="1" u="sng" dirty="0" smtClean="0"/>
              <a:t>minute</a:t>
            </a:r>
            <a:r>
              <a:rPr lang="en-US" b="1" dirty="0" smtClean="0"/>
              <a:t> </a:t>
            </a:r>
            <a:r>
              <a:rPr lang="en-US" dirty="0" smtClean="0"/>
              <a:t>particles of matter, has </a:t>
            </a:r>
            <a:r>
              <a:rPr lang="en-US" b="1" u="sng" dirty="0" smtClean="0"/>
              <a:t>led</a:t>
            </a:r>
            <a:r>
              <a:rPr lang="en-US" u="sng" dirty="0" smtClean="0"/>
              <a:t> </a:t>
            </a:r>
            <a:r>
              <a:rPr lang="en-US" b="1" u="sng" dirty="0" smtClean="0"/>
              <a:t>to</a:t>
            </a:r>
            <a:r>
              <a:rPr lang="en-US" b="1" dirty="0" smtClean="0"/>
              <a:t> </a:t>
            </a:r>
            <a:r>
              <a:rPr lang="en-US" dirty="0" smtClean="0"/>
              <a:t>a new age in particle </a:t>
            </a:r>
            <a:r>
              <a:rPr lang="en-US" b="1" u="sng" dirty="0" smtClean="0"/>
              <a:t>physics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A. discovering   </a:t>
            </a:r>
          </a:p>
          <a:p>
            <a:pPr>
              <a:buNone/>
            </a:pPr>
            <a:r>
              <a:rPr lang="en-US" b="1" dirty="0" smtClean="0"/>
              <a:t>B</a:t>
            </a:r>
            <a:r>
              <a:rPr lang="en-US" dirty="0" smtClean="0"/>
              <a:t>. minute   </a:t>
            </a:r>
          </a:p>
          <a:p>
            <a:pPr>
              <a:buNone/>
            </a:pPr>
            <a:r>
              <a:rPr lang="en-US" dirty="0" smtClean="0"/>
              <a:t>C. led to   </a:t>
            </a:r>
          </a:p>
          <a:p>
            <a:pPr>
              <a:buNone/>
            </a:pPr>
            <a:r>
              <a:rPr lang="en-US" dirty="0" smtClean="0"/>
              <a:t>D. physics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11. </a:t>
            </a:r>
            <a:r>
              <a:rPr lang="en-US" b="1" u="sng" dirty="0" smtClean="0"/>
              <a:t>In</a:t>
            </a:r>
            <a:r>
              <a:rPr lang="en-US" b="1" dirty="0" smtClean="0"/>
              <a:t> </a:t>
            </a:r>
            <a:r>
              <a:rPr lang="en-US" b="1" u="sng" dirty="0" smtClean="0"/>
              <a:t>accordance</a:t>
            </a:r>
            <a:r>
              <a:rPr lang="en-US" b="1" dirty="0" smtClean="0"/>
              <a:t> </a:t>
            </a:r>
            <a:r>
              <a:rPr lang="en-US" b="1" u="sng" dirty="0" smtClean="0"/>
              <a:t>the</a:t>
            </a:r>
            <a:r>
              <a:rPr lang="en-US" b="1" dirty="0" smtClean="0"/>
              <a:t> </a:t>
            </a:r>
            <a:r>
              <a:rPr lang="en-US" dirty="0" smtClean="0"/>
              <a:t>wishes</a:t>
            </a:r>
            <a:r>
              <a:rPr lang="en-US" b="1" dirty="0" smtClean="0"/>
              <a:t> </a:t>
            </a:r>
            <a:r>
              <a:rPr lang="en-US" dirty="0" smtClean="0"/>
              <a:t>of</a:t>
            </a:r>
            <a:r>
              <a:rPr lang="en-US" b="1" dirty="0" smtClean="0"/>
              <a:t> </a:t>
            </a:r>
            <a:r>
              <a:rPr lang="en-US" b="1" u="sng" dirty="0" smtClean="0"/>
              <a:t>most of his electorate</a:t>
            </a:r>
            <a:r>
              <a:rPr lang="en-US" dirty="0" smtClean="0"/>
              <a:t>, President Franklin D. Roosevelt </a:t>
            </a:r>
            <a:r>
              <a:rPr lang="en-US" b="1" u="sng" dirty="0" smtClean="0"/>
              <a:t>postponed</a:t>
            </a:r>
            <a:r>
              <a:rPr lang="en-US" b="1" dirty="0" smtClean="0"/>
              <a:t> </a:t>
            </a:r>
            <a:r>
              <a:rPr lang="en-US" b="1" u="sng" dirty="0" smtClean="0"/>
              <a:t>entering</a:t>
            </a:r>
            <a:r>
              <a:rPr lang="en-US" b="1" dirty="0" smtClean="0"/>
              <a:t> </a:t>
            </a:r>
            <a:r>
              <a:rPr lang="en-US" dirty="0" smtClean="0"/>
              <a:t>the Second World War </a:t>
            </a:r>
            <a:r>
              <a:rPr lang="en-US" b="1" u="sng" dirty="0" smtClean="0"/>
              <a:t>until</a:t>
            </a:r>
            <a:r>
              <a:rPr lang="en-US" b="1" dirty="0" smtClean="0"/>
              <a:t> </a:t>
            </a:r>
            <a:r>
              <a:rPr lang="en-US" dirty="0" smtClean="0"/>
              <a:t>December 11,1941.</a:t>
            </a:r>
          </a:p>
          <a:p>
            <a:pPr>
              <a:buNone/>
            </a:pPr>
            <a:r>
              <a:rPr lang="en-US" dirty="0" smtClean="0"/>
              <a:t>A. In accordance the   </a:t>
            </a:r>
          </a:p>
          <a:p>
            <a:pPr>
              <a:buNone/>
            </a:pPr>
            <a:r>
              <a:rPr lang="en-US" dirty="0" smtClean="0"/>
              <a:t>B. most of his electorate   </a:t>
            </a:r>
          </a:p>
          <a:p>
            <a:pPr>
              <a:buNone/>
            </a:pPr>
            <a:r>
              <a:rPr lang="en-US" dirty="0" smtClean="0"/>
              <a:t>C. postponed entering   </a:t>
            </a:r>
          </a:p>
          <a:p>
            <a:pPr>
              <a:buNone/>
            </a:pPr>
            <a:r>
              <a:rPr lang="en-US" dirty="0" smtClean="0"/>
              <a:t>D. until</a:t>
            </a:r>
          </a:p>
          <a:p>
            <a:pPr>
              <a:buNone/>
            </a:pPr>
            <a:r>
              <a:rPr lang="en-US" dirty="0" smtClean="0"/>
              <a:t>   </a:t>
            </a:r>
          </a:p>
          <a:p>
            <a:pPr>
              <a:buNone/>
            </a:pPr>
            <a:r>
              <a:rPr lang="en-US" dirty="0" smtClean="0"/>
              <a:t>12. </a:t>
            </a:r>
            <a:r>
              <a:rPr lang="en-US" b="1" u="sng" dirty="0" smtClean="0"/>
              <a:t>Nutritional</a:t>
            </a:r>
            <a:r>
              <a:rPr lang="en-US" dirty="0" smtClean="0"/>
              <a:t> adequacy is hard </a:t>
            </a:r>
            <a:r>
              <a:rPr lang="en-US" b="1" u="sng" dirty="0" smtClean="0"/>
              <a:t>to achieve </a:t>
            </a:r>
            <a:r>
              <a:rPr lang="en-US" dirty="0" smtClean="0"/>
              <a:t>on a low-calorie diet even a small person should not try to </a:t>
            </a:r>
            <a:r>
              <a:rPr lang="en-US" b="1" u="sng" dirty="0" smtClean="0"/>
              <a:t>get by on</a:t>
            </a:r>
            <a:r>
              <a:rPr lang="en-US" b="1" dirty="0" smtClean="0"/>
              <a:t> </a:t>
            </a:r>
            <a:r>
              <a:rPr lang="en-US" dirty="0" smtClean="0"/>
              <a:t>fewer than twelve </a:t>
            </a:r>
            <a:r>
              <a:rPr lang="en-US" b="1" u="sng" dirty="0" smtClean="0"/>
              <a:t>hundreds</a:t>
            </a:r>
            <a:r>
              <a:rPr lang="en-US" dirty="0" smtClean="0"/>
              <a:t> calories per day.</a:t>
            </a:r>
          </a:p>
          <a:p>
            <a:pPr>
              <a:buNone/>
            </a:pPr>
            <a:r>
              <a:rPr lang="en-US" dirty="0" smtClean="0"/>
              <a:t>A. Nutritional   </a:t>
            </a:r>
          </a:p>
          <a:p>
            <a:pPr>
              <a:buNone/>
            </a:pPr>
            <a:r>
              <a:rPr lang="en-US" dirty="0" smtClean="0"/>
              <a:t>B. to achieve   </a:t>
            </a:r>
          </a:p>
          <a:p>
            <a:pPr>
              <a:buNone/>
            </a:pPr>
            <a:r>
              <a:rPr lang="en-US" dirty="0" smtClean="0"/>
              <a:t>C. get by on   </a:t>
            </a:r>
          </a:p>
          <a:p>
            <a:pPr>
              <a:buNone/>
            </a:pPr>
            <a:r>
              <a:rPr lang="en-US" dirty="0" smtClean="0"/>
              <a:t>D. hundreds 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11. </a:t>
            </a:r>
            <a:r>
              <a:rPr lang="en-US" b="1" u="sng" dirty="0" smtClean="0"/>
              <a:t>In</a:t>
            </a:r>
            <a:r>
              <a:rPr lang="en-US" b="1" dirty="0" smtClean="0"/>
              <a:t> </a:t>
            </a:r>
            <a:r>
              <a:rPr lang="en-US" b="1" u="sng" dirty="0" smtClean="0"/>
              <a:t>accordance</a:t>
            </a:r>
            <a:r>
              <a:rPr lang="en-US" b="1" dirty="0" smtClean="0"/>
              <a:t> </a:t>
            </a:r>
            <a:r>
              <a:rPr lang="en-US" b="1" u="sng" dirty="0" smtClean="0"/>
              <a:t>the</a:t>
            </a:r>
            <a:r>
              <a:rPr lang="en-US" b="1" dirty="0" smtClean="0"/>
              <a:t> </a:t>
            </a:r>
            <a:r>
              <a:rPr lang="en-US" dirty="0" smtClean="0"/>
              <a:t>wishes</a:t>
            </a:r>
            <a:r>
              <a:rPr lang="en-US" b="1" dirty="0" smtClean="0"/>
              <a:t> </a:t>
            </a:r>
            <a:r>
              <a:rPr lang="en-US" dirty="0" smtClean="0"/>
              <a:t>of</a:t>
            </a:r>
            <a:r>
              <a:rPr lang="en-US" b="1" dirty="0" smtClean="0"/>
              <a:t> </a:t>
            </a:r>
            <a:r>
              <a:rPr lang="en-US" b="1" u="sng" dirty="0" smtClean="0"/>
              <a:t>most of his electorate</a:t>
            </a:r>
            <a:r>
              <a:rPr lang="en-US" dirty="0" smtClean="0"/>
              <a:t>, President Franklin D. Roosevelt </a:t>
            </a:r>
            <a:r>
              <a:rPr lang="en-US" b="1" u="sng" dirty="0" smtClean="0"/>
              <a:t>postponed</a:t>
            </a:r>
            <a:r>
              <a:rPr lang="en-US" b="1" dirty="0" smtClean="0"/>
              <a:t> </a:t>
            </a:r>
            <a:r>
              <a:rPr lang="en-US" b="1" u="sng" dirty="0" smtClean="0"/>
              <a:t>entering</a:t>
            </a:r>
            <a:r>
              <a:rPr lang="en-US" b="1" dirty="0" smtClean="0"/>
              <a:t> </a:t>
            </a:r>
            <a:r>
              <a:rPr lang="en-US" dirty="0" smtClean="0"/>
              <a:t>the Second World War </a:t>
            </a:r>
            <a:r>
              <a:rPr lang="en-US" b="1" u="sng" dirty="0" smtClean="0"/>
              <a:t>until</a:t>
            </a:r>
            <a:r>
              <a:rPr lang="en-US" b="1" dirty="0" smtClean="0"/>
              <a:t> </a:t>
            </a:r>
            <a:r>
              <a:rPr lang="en-US" dirty="0" smtClean="0"/>
              <a:t>December 11,1941.</a:t>
            </a:r>
          </a:p>
          <a:p>
            <a:pPr>
              <a:buNone/>
            </a:pPr>
            <a:r>
              <a:rPr lang="en-US" dirty="0" smtClean="0"/>
              <a:t>A. In accordance the   </a:t>
            </a:r>
          </a:p>
          <a:p>
            <a:pPr>
              <a:buNone/>
            </a:pPr>
            <a:r>
              <a:rPr lang="en-US" dirty="0" smtClean="0"/>
              <a:t>B. most of his electorate   </a:t>
            </a:r>
          </a:p>
          <a:p>
            <a:pPr>
              <a:buNone/>
            </a:pPr>
            <a:r>
              <a:rPr lang="en-US" dirty="0" smtClean="0"/>
              <a:t>C. postponed entering   </a:t>
            </a:r>
          </a:p>
          <a:p>
            <a:pPr>
              <a:buNone/>
            </a:pPr>
            <a:r>
              <a:rPr lang="en-US" b="1" dirty="0" smtClean="0"/>
              <a:t>D</a:t>
            </a:r>
            <a:r>
              <a:rPr lang="en-US" dirty="0" smtClean="0"/>
              <a:t>. until</a:t>
            </a:r>
          </a:p>
          <a:p>
            <a:pPr>
              <a:buNone/>
            </a:pPr>
            <a:r>
              <a:rPr lang="en-US" dirty="0" smtClean="0"/>
              <a:t>   </a:t>
            </a:r>
          </a:p>
          <a:p>
            <a:pPr>
              <a:buNone/>
            </a:pPr>
            <a:r>
              <a:rPr lang="en-US" dirty="0" smtClean="0"/>
              <a:t>12. </a:t>
            </a:r>
            <a:r>
              <a:rPr lang="en-US" b="1" u="sng" dirty="0" smtClean="0"/>
              <a:t>Nutritional</a:t>
            </a:r>
            <a:r>
              <a:rPr lang="en-US" dirty="0" smtClean="0"/>
              <a:t> adequacy is hard </a:t>
            </a:r>
            <a:r>
              <a:rPr lang="en-US" b="1" u="sng" dirty="0" smtClean="0"/>
              <a:t>to achieve </a:t>
            </a:r>
            <a:r>
              <a:rPr lang="en-US" dirty="0" smtClean="0"/>
              <a:t>on a low-calorie diet even a small person should not try to </a:t>
            </a:r>
            <a:r>
              <a:rPr lang="en-US" b="1" u="sng" dirty="0" smtClean="0"/>
              <a:t>get by on</a:t>
            </a:r>
            <a:r>
              <a:rPr lang="en-US" b="1" dirty="0" smtClean="0"/>
              <a:t> </a:t>
            </a:r>
            <a:r>
              <a:rPr lang="en-US" dirty="0" smtClean="0"/>
              <a:t>fewer than twelve </a:t>
            </a:r>
            <a:r>
              <a:rPr lang="en-US" b="1" u="sng" dirty="0" smtClean="0"/>
              <a:t>hundreds</a:t>
            </a:r>
            <a:r>
              <a:rPr lang="en-US" dirty="0" smtClean="0"/>
              <a:t> calories per day.</a:t>
            </a:r>
          </a:p>
          <a:p>
            <a:pPr>
              <a:buNone/>
            </a:pPr>
            <a:r>
              <a:rPr lang="en-US" dirty="0" smtClean="0"/>
              <a:t>A. Nutritional   </a:t>
            </a:r>
          </a:p>
          <a:p>
            <a:pPr>
              <a:buNone/>
            </a:pPr>
            <a:r>
              <a:rPr lang="en-US" dirty="0" smtClean="0"/>
              <a:t>B. to achieve   </a:t>
            </a:r>
          </a:p>
          <a:p>
            <a:pPr>
              <a:buNone/>
            </a:pPr>
            <a:r>
              <a:rPr lang="en-US" dirty="0" smtClean="0"/>
              <a:t>C. get by on   </a:t>
            </a:r>
          </a:p>
          <a:p>
            <a:pPr>
              <a:buNone/>
            </a:pPr>
            <a:r>
              <a:rPr lang="en-US" b="1" dirty="0" smtClean="0"/>
              <a:t>D</a:t>
            </a:r>
            <a:r>
              <a:rPr lang="en-US" dirty="0" smtClean="0"/>
              <a:t>. hundreds 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13. Ethno linguists </a:t>
            </a:r>
            <a:r>
              <a:rPr lang="en-US" b="1" u="sng" dirty="0" smtClean="0"/>
              <a:t>study</a:t>
            </a:r>
            <a:r>
              <a:rPr lang="en-US" dirty="0" smtClean="0"/>
              <a:t> language as </a:t>
            </a:r>
            <a:r>
              <a:rPr lang="en-US" b="1" u="sng" dirty="0" smtClean="0"/>
              <a:t>it</a:t>
            </a:r>
            <a:r>
              <a:rPr lang="en-US" dirty="0" smtClean="0"/>
              <a:t> relates to society, </a:t>
            </a:r>
            <a:r>
              <a:rPr lang="en-US" b="1" u="sng" dirty="0" smtClean="0"/>
              <a:t>culture</a:t>
            </a:r>
            <a:r>
              <a:rPr lang="en-US" dirty="0" smtClean="0"/>
              <a:t>, and human </a:t>
            </a:r>
            <a:r>
              <a:rPr lang="en-US" b="1" u="sng" dirty="0" smtClean="0"/>
              <a:t>behaving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A. study   </a:t>
            </a:r>
          </a:p>
          <a:p>
            <a:pPr>
              <a:buNone/>
            </a:pPr>
            <a:r>
              <a:rPr lang="en-US" dirty="0" smtClean="0"/>
              <a:t>B. it   </a:t>
            </a:r>
          </a:p>
          <a:p>
            <a:pPr>
              <a:buNone/>
            </a:pPr>
            <a:r>
              <a:rPr lang="en-US" dirty="0" smtClean="0"/>
              <a:t>C. culture   </a:t>
            </a:r>
          </a:p>
          <a:p>
            <a:pPr>
              <a:buNone/>
            </a:pPr>
            <a:r>
              <a:rPr lang="en-US" dirty="0" smtClean="0"/>
              <a:t>D. behaving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14. The rocks of the ambries period </a:t>
            </a:r>
            <a:r>
              <a:rPr lang="en-US" b="1" u="sng" dirty="0" smtClean="0"/>
              <a:t>of prehistory</a:t>
            </a:r>
            <a:r>
              <a:rPr lang="en-US" b="1" dirty="0" smtClean="0"/>
              <a:t>  </a:t>
            </a:r>
            <a:r>
              <a:rPr lang="en-US" b="1" u="sng" dirty="0" smtClean="0"/>
              <a:t>were formed</a:t>
            </a:r>
            <a:r>
              <a:rPr lang="en-US" b="1" dirty="0" smtClean="0"/>
              <a:t> </a:t>
            </a:r>
            <a:r>
              <a:rPr lang="en-US" dirty="0" smtClean="0"/>
              <a:t>500 to 600 million </a:t>
            </a:r>
            <a:r>
              <a:rPr lang="en-US" b="1" u="sng" dirty="0" smtClean="0"/>
              <a:t>year</a:t>
            </a:r>
            <a:r>
              <a:rPr lang="en-US" dirty="0" smtClean="0"/>
              <a:t> </a:t>
            </a:r>
            <a:r>
              <a:rPr lang="en-US" b="1" u="sng" dirty="0" smtClean="0"/>
              <a:t>ago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A. of prehistory   </a:t>
            </a:r>
          </a:p>
          <a:p>
            <a:pPr>
              <a:buNone/>
            </a:pPr>
            <a:r>
              <a:rPr lang="en-US" dirty="0" smtClean="0"/>
              <a:t>B. were formed   </a:t>
            </a:r>
          </a:p>
          <a:p>
            <a:pPr>
              <a:buNone/>
            </a:pPr>
            <a:r>
              <a:rPr lang="en-US" dirty="0" smtClean="0"/>
              <a:t>C. year   </a:t>
            </a:r>
          </a:p>
          <a:p>
            <a:pPr>
              <a:buNone/>
            </a:pPr>
            <a:r>
              <a:rPr lang="en-US" dirty="0" smtClean="0"/>
              <a:t>D. ago</a:t>
            </a:r>
            <a:endParaRPr lang="en-GB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13. Ethno linguists </a:t>
            </a:r>
            <a:r>
              <a:rPr lang="en-US" b="1" u="sng" dirty="0" smtClean="0"/>
              <a:t>study</a:t>
            </a:r>
            <a:r>
              <a:rPr lang="en-US" dirty="0" smtClean="0"/>
              <a:t> language as </a:t>
            </a:r>
            <a:r>
              <a:rPr lang="en-US" b="1" u="sng" dirty="0" smtClean="0"/>
              <a:t>it</a:t>
            </a:r>
            <a:r>
              <a:rPr lang="en-US" dirty="0" smtClean="0"/>
              <a:t> relates to society, </a:t>
            </a:r>
            <a:r>
              <a:rPr lang="en-US" b="1" u="sng" dirty="0" smtClean="0"/>
              <a:t>culture</a:t>
            </a:r>
            <a:r>
              <a:rPr lang="en-US" dirty="0" smtClean="0"/>
              <a:t>, and human </a:t>
            </a:r>
            <a:r>
              <a:rPr lang="en-US" b="1" u="sng" dirty="0" smtClean="0"/>
              <a:t>behaving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A. study   </a:t>
            </a:r>
          </a:p>
          <a:p>
            <a:pPr>
              <a:buNone/>
            </a:pPr>
            <a:r>
              <a:rPr lang="en-US" dirty="0" smtClean="0"/>
              <a:t>B. it   </a:t>
            </a:r>
          </a:p>
          <a:p>
            <a:pPr>
              <a:buNone/>
            </a:pPr>
            <a:r>
              <a:rPr lang="en-US" dirty="0" smtClean="0"/>
              <a:t>C. culture   </a:t>
            </a:r>
          </a:p>
          <a:p>
            <a:pPr>
              <a:buNone/>
            </a:pPr>
            <a:r>
              <a:rPr lang="en-US" b="1" dirty="0" smtClean="0"/>
              <a:t>D</a:t>
            </a:r>
            <a:r>
              <a:rPr lang="en-US" dirty="0" smtClean="0"/>
              <a:t>. behaving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14. The rocks of the ambries period </a:t>
            </a:r>
            <a:r>
              <a:rPr lang="en-US" b="1" u="sng" dirty="0" smtClean="0"/>
              <a:t>of prehistory</a:t>
            </a:r>
            <a:r>
              <a:rPr lang="en-US" b="1" dirty="0" smtClean="0"/>
              <a:t>  </a:t>
            </a:r>
            <a:r>
              <a:rPr lang="en-US" b="1" u="sng" dirty="0" smtClean="0"/>
              <a:t>were formed</a:t>
            </a:r>
            <a:r>
              <a:rPr lang="en-US" b="1" dirty="0" smtClean="0"/>
              <a:t> </a:t>
            </a:r>
            <a:r>
              <a:rPr lang="en-US" dirty="0" smtClean="0"/>
              <a:t>500 to 600 million </a:t>
            </a:r>
            <a:r>
              <a:rPr lang="en-US" b="1" u="sng" dirty="0" smtClean="0"/>
              <a:t>year</a:t>
            </a:r>
            <a:r>
              <a:rPr lang="en-US" dirty="0" smtClean="0"/>
              <a:t> </a:t>
            </a:r>
            <a:r>
              <a:rPr lang="en-US" b="1" u="sng" dirty="0" smtClean="0"/>
              <a:t>ago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A. of prehistory   </a:t>
            </a:r>
          </a:p>
          <a:p>
            <a:pPr>
              <a:buNone/>
            </a:pPr>
            <a:r>
              <a:rPr lang="en-US" dirty="0" smtClean="0"/>
              <a:t>B. were formed   </a:t>
            </a:r>
          </a:p>
          <a:p>
            <a:pPr>
              <a:buNone/>
            </a:pPr>
            <a:r>
              <a:rPr lang="en-US" b="1" dirty="0" smtClean="0"/>
              <a:t>C</a:t>
            </a:r>
            <a:r>
              <a:rPr lang="en-US" dirty="0" smtClean="0"/>
              <a:t>. year   </a:t>
            </a:r>
          </a:p>
          <a:p>
            <a:pPr>
              <a:buNone/>
            </a:pPr>
            <a:r>
              <a:rPr lang="en-US" dirty="0" smtClean="0"/>
              <a:t>D. ago</a:t>
            </a:r>
            <a:endParaRPr lang="en-GB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15. Thanksgiving, a </a:t>
            </a:r>
            <a:r>
              <a:rPr lang="en-US" b="1" u="sng" dirty="0" smtClean="0"/>
              <a:t>uniquely</a:t>
            </a:r>
            <a:r>
              <a:rPr lang="en-US" b="1" dirty="0" smtClean="0"/>
              <a:t> </a:t>
            </a:r>
            <a:r>
              <a:rPr lang="en-US" dirty="0" smtClean="0"/>
              <a:t>North American holiday, </a:t>
            </a:r>
            <a:r>
              <a:rPr lang="en-US" b="1" u="sng" dirty="0" smtClean="0"/>
              <a:t>Is celebrated</a:t>
            </a:r>
            <a:r>
              <a:rPr lang="en-US" b="1" dirty="0" smtClean="0"/>
              <a:t> </a:t>
            </a:r>
            <a:r>
              <a:rPr lang="en-US" dirty="0" smtClean="0"/>
              <a:t>in the United States on the </a:t>
            </a:r>
            <a:r>
              <a:rPr lang="en-US" b="1" u="sng" dirty="0" smtClean="0"/>
              <a:t>four</a:t>
            </a:r>
            <a:r>
              <a:rPr lang="en-US" u="sng" dirty="0" smtClean="0"/>
              <a:t> </a:t>
            </a:r>
            <a:r>
              <a:rPr lang="en-US" dirty="0" smtClean="0"/>
              <a:t>Thursday </a:t>
            </a:r>
            <a:r>
              <a:rPr lang="en-US" b="1" u="sng" dirty="0" smtClean="0"/>
              <a:t>in</a:t>
            </a:r>
            <a:r>
              <a:rPr lang="en-US" dirty="0" smtClean="0"/>
              <a:t> November.</a:t>
            </a:r>
          </a:p>
          <a:p>
            <a:pPr>
              <a:buNone/>
            </a:pPr>
            <a:r>
              <a:rPr lang="en-US" dirty="0" smtClean="0"/>
              <a:t>A. uniquely   </a:t>
            </a:r>
          </a:p>
          <a:p>
            <a:pPr>
              <a:buNone/>
            </a:pPr>
            <a:r>
              <a:rPr lang="en-US" dirty="0" smtClean="0"/>
              <a:t>B. is celebrated   </a:t>
            </a:r>
          </a:p>
          <a:p>
            <a:pPr>
              <a:buNone/>
            </a:pPr>
            <a:r>
              <a:rPr lang="en-US" dirty="0" smtClean="0"/>
              <a:t>C. four   </a:t>
            </a:r>
          </a:p>
          <a:p>
            <a:pPr>
              <a:buNone/>
            </a:pPr>
            <a:r>
              <a:rPr lang="en-US" dirty="0" smtClean="0"/>
              <a:t>D. in 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16. The rate of stomach cancer is </a:t>
            </a:r>
            <a:r>
              <a:rPr lang="en-US" b="1" u="sng" dirty="0" smtClean="0"/>
              <a:t>lowest</a:t>
            </a:r>
            <a:r>
              <a:rPr lang="en-US" dirty="0" smtClean="0"/>
              <a:t> in countries </a:t>
            </a:r>
            <a:r>
              <a:rPr lang="en-US" b="1" u="sng" dirty="0" smtClean="0"/>
              <a:t>where</a:t>
            </a:r>
            <a:r>
              <a:rPr lang="en-US" dirty="0" smtClean="0"/>
              <a:t> people </a:t>
            </a:r>
            <a:r>
              <a:rPr lang="en-US" b="1" u="sng" dirty="0" smtClean="0"/>
              <a:t>don't eat</a:t>
            </a:r>
            <a:r>
              <a:rPr lang="en-US" b="1" dirty="0" smtClean="0"/>
              <a:t> </a:t>
            </a:r>
            <a:r>
              <a:rPr lang="en-US" dirty="0" smtClean="0"/>
              <a:t>processed meat products than in nations where such foods </a:t>
            </a:r>
            <a:r>
              <a:rPr lang="en-US" b="1" u="sng" dirty="0" smtClean="0"/>
              <a:t>are consumed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A. lowest   </a:t>
            </a:r>
          </a:p>
          <a:p>
            <a:pPr>
              <a:buNone/>
            </a:pPr>
            <a:r>
              <a:rPr lang="en-US" dirty="0" smtClean="0"/>
              <a:t>B. where   </a:t>
            </a:r>
          </a:p>
          <a:p>
            <a:pPr>
              <a:buNone/>
            </a:pPr>
            <a:r>
              <a:rPr lang="en-US" dirty="0" smtClean="0"/>
              <a:t>C. don't eat   </a:t>
            </a:r>
          </a:p>
          <a:p>
            <a:pPr>
              <a:buNone/>
            </a:pPr>
            <a:r>
              <a:rPr lang="en-US" dirty="0" smtClean="0"/>
              <a:t>D. are consumed  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15. Thanksgiving, a </a:t>
            </a:r>
            <a:r>
              <a:rPr lang="en-US" b="1" u="sng" dirty="0" smtClean="0"/>
              <a:t>uniquely</a:t>
            </a:r>
            <a:r>
              <a:rPr lang="en-US" b="1" dirty="0" smtClean="0"/>
              <a:t> </a:t>
            </a:r>
            <a:r>
              <a:rPr lang="en-US" dirty="0" smtClean="0"/>
              <a:t>North American holiday, </a:t>
            </a:r>
            <a:r>
              <a:rPr lang="en-US" b="1" u="sng" dirty="0" smtClean="0"/>
              <a:t>Is celebrated</a:t>
            </a:r>
            <a:r>
              <a:rPr lang="en-US" b="1" dirty="0" smtClean="0"/>
              <a:t> </a:t>
            </a:r>
            <a:r>
              <a:rPr lang="en-US" dirty="0" smtClean="0"/>
              <a:t>in the United States on the </a:t>
            </a:r>
            <a:r>
              <a:rPr lang="en-US" b="1" u="sng" dirty="0" smtClean="0"/>
              <a:t>four</a:t>
            </a:r>
            <a:r>
              <a:rPr lang="en-US" u="sng" dirty="0" smtClean="0"/>
              <a:t> </a:t>
            </a:r>
            <a:r>
              <a:rPr lang="en-US" dirty="0" smtClean="0"/>
              <a:t>Thursday </a:t>
            </a:r>
            <a:r>
              <a:rPr lang="en-US" b="1" u="sng" dirty="0" smtClean="0"/>
              <a:t>in</a:t>
            </a:r>
            <a:r>
              <a:rPr lang="en-US" dirty="0" smtClean="0"/>
              <a:t> November.</a:t>
            </a:r>
          </a:p>
          <a:p>
            <a:pPr>
              <a:buNone/>
            </a:pPr>
            <a:r>
              <a:rPr lang="en-US" dirty="0" smtClean="0"/>
              <a:t>A. uniquely   </a:t>
            </a:r>
          </a:p>
          <a:p>
            <a:pPr>
              <a:buNone/>
            </a:pPr>
            <a:r>
              <a:rPr lang="en-US" b="1" dirty="0" smtClean="0"/>
              <a:t>B</a:t>
            </a:r>
            <a:r>
              <a:rPr lang="en-US" dirty="0" smtClean="0"/>
              <a:t>. is celebrated   </a:t>
            </a:r>
          </a:p>
          <a:p>
            <a:pPr>
              <a:buNone/>
            </a:pPr>
            <a:r>
              <a:rPr lang="en-US" dirty="0" smtClean="0"/>
              <a:t>C. four   </a:t>
            </a:r>
          </a:p>
          <a:p>
            <a:pPr>
              <a:buNone/>
            </a:pPr>
            <a:r>
              <a:rPr lang="en-US" dirty="0" smtClean="0"/>
              <a:t>D. in 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16. The rate of stomach cancer is </a:t>
            </a:r>
            <a:r>
              <a:rPr lang="en-US" b="1" u="sng" dirty="0" smtClean="0"/>
              <a:t>lowest</a:t>
            </a:r>
            <a:r>
              <a:rPr lang="en-US" dirty="0" smtClean="0"/>
              <a:t> in countries </a:t>
            </a:r>
            <a:r>
              <a:rPr lang="en-US" b="1" u="sng" dirty="0" smtClean="0"/>
              <a:t>where</a:t>
            </a:r>
            <a:r>
              <a:rPr lang="en-US" dirty="0" smtClean="0"/>
              <a:t> people </a:t>
            </a:r>
            <a:r>
              <a:rPr lang="en-US" b="1" u="sng" dirty="0" smtClean="0"/>
              <a:t>don't eat</a:t>
            </a:r>
            <a:r>
              <a:rPr lang="en-US" b="1" dirty="0" smtClean="0"/>
              <a:t> </a:t>
            </a:r>
            <a:r>
              <a:rPr lang="en-US" dirty="0" smtClean="0"/>
              <a:t>processed meat products than in nations where such foods </a:t>
            </a:r>
            <a:r>
              <a:rPr lang="en-US" b="1" u="sng" dirty="0" smtClean="0"/>
              <a:t>are consumed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b="1" dirty="0" smtClean="0"/>
              <a:t>A</a:t>
            </a:r>
            <a:r>
              <a:rPr lang="en-US" dirty="0" smtClean="0"/>
              <a:t>. lowest   </a:t>
            </a:r>
          </a:p>
          <a:p>
            <a:pPr>
              <a:buNone/>
            </a:pPr>
            <a:r>
              <a:rPr lang="en-US" dirty="0" smtClean="0"/>
              <a:t>B. where   </a:t>
            </a:r>
          </a:p>
          <a:p>
            <a:pPr>
              <a:buNone/>
            </a:pPr>
            <a:r>
              <a:rPr lang="en-US" dirty="0" smtClean="0"/>
              <a:t>C. don't eat   </a:t>
            </a:r>
          </a:p>
          <a:p>
            <a:pPr>
              <a:buNone/>
            </a:pPr>
            <a:r>
              <a:rPr lang="en-US" dirty="0" smtClean="0"/>
              <a:t>D. are consumed  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17. Glucose is different from fructose </a:t>
            </a:r>
            <a:r>
              <a:rPr lang="en-US" b="1" u="sng" dirty="0" smtClean="0"/>
              <a:t>in its</a:t>
            </a:r>
            <a:r>
              <a:rPr lang="en-US" b="1" dirty="0" smtClean="0"/>
              <a:t> </a:t>
            </a:r>
            <a:r>
              <a:rPr lang="en-US" dirty="0" smtClean="0"/>
              <a:t>structural formula, </a:t>
            </a:r>
            <a:r>
              <a:rPr lang="en-US" b="1" u="sng" dirty="0" smtClean="0"/>
              <a:t>but</a:t>
            </a:r>
            <a:r>
              <a:rPr lang="en-US" b="1" dirty="0" smtClean="0"/>
              <a:t> </a:t>
            </a:r>
            <a:r>
              <a:rPr lang="en-US" dirty="0" smtClean="0"/>
              <a:t>the molecular formula for </a:t>
            </a:r>
            <a:r>
              <a:rPr lang="en-US" b="1" u="sng" dirty="0" smtClean="0"/>
              <a:t>these</a:t>
            </a:r>
            <a:r>
              <a:rPr lang="en-US" b="1" dirty="0" smtClean="0"/>
              <a:t> </a:t>
            </a:r>
            <a:r>
              <a:rPr lang="en-US" dirty="0" smtClean="0"/>
              <a:t>two sugars is the </a:t>
            </a:r>
            <a:r>
              <a:rPr lang="en-US" b="1" u="sng" dirty="0" smtClean="0"/>
              <a:t>similar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A. in its   </a:t>
            </a:r>
          </a:p>
          <a:p>
            <a:pPr>
              <a:buNone/>
            </a:pPr>
            <a:r>
              <a:rPr lang="en-US" dirty="0" smtClean="0"/>
              <a:t>B. but   </a:t>
            </a:r>
          </a:p>
          <a:p>
            <a:pPr>
              <a:buNone/>
            </a:pPr>
            <a:r>
              <a:rPr lang="en-US" dirty="0" smtClean="0"/>
              <a:t>C. these   </a:t>
            </a:r>
          </a:p>
          <a:p>
            <a:pPr>
              <a:buNone/>
            </a:pPr>
            <a:r>
              <a:rPr lang="en-US" dirty="0" smtClean="0"/>
              <a:t>D. similar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18. The high temperatures </a:t>
            </a:r>
            <a:r>
              <a:rPr lang="en-US" b="1" u="sng" dirty="0" smtClean="0"/>
              <a:t>created</a:t>
            </a:r>
            <a:r>
              <a:rPr lang="en-US" b="1" dirty="0" smtClean="0"/>
              <a:t> </a:t>
            </a:r>
            <a:r>
              <a:rPr lang="en-US" dirty="0" smtClean="0"/>
              <a:t>by fire are necessary </a:t>
            </a:r>
            <a:r>
              <a:rPr lang="en-US" b="1" u="sng" dirty="0" smtClean="0"/>
              <a:t>for to split open</a:t>
            </a:r>
            <a:r>
              <a:rPr lang="en-US" b="1" dirty="0" smtClean="0"/>
              <a:t> </a:t>
            </a:r>
            <a:r>
              <a:rPr lang="en-US" dirty="0" smtClean="0"/>
              <a:t>the</a:t>
            </a:r>
            <a:r>
              <a:rPr lang="en-US" b="1" dirty="0" smtClean="0"/>
              <a:t> </a:t>
            </a:r>
            <a:r>
              <a:rPr lang="en-US" b="1" u="sng" dirty="0" smtClean="0"/>
              <a:t>seed-bearing</a:t>
            </a:r>
            <a:r>
              <a:rPr lang="en-US" b="1" dirty="0" smtClean="0"/>
              <a:t> </a:t>
            </a:r>
            <a:r>
              <a:rPr lang="en-US" dirty="0" smtClean="0"/>
              <a:t>cones of lodge pole pines.</a:t>
            </a:r>
          </a:p>
          <a:p>
            <a:pPr>
              <a:buNone/>
            </a:pPr>
            <a:r>
              <a:rPr lang="en-US" dirty="0" smtClean="0"/>
              <a:t>A. created   </a:t>
            </a:r>
          </a:p>
          <a:p>
            <a:pPr>
              <a:buNone/>
            </a:pPr>
            <a:r>
              <a:rPr lang="en-US" dirty="0" smtClean="0"/>
              <a:t>B. for to split   </a:t>
            </a:r>
          </a:p>
          <a:p>
            <a:pPr>
              <a:buNone/>
            </a:pPr>
            <a:r>
              <a:rPr lang="en-US" dirty="0" smtClean="0"/>
              <a:t>C. open   </a:t>
            </a:r>
          </a:p>
          <a:p>
            <a:pPr>
              <a:buNone/>
            </a:pPr>
            <a:r>
              <a:rPr lang="en-US" dirty="0" smtClean="0"/>
              <a:t>D. seed-bearing  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17. Glucose is different from fructose </a:t>
            </a:r>
            <a:r>
              <a:rPr lang="en-US" b="1" u="sng" dirty="0" smtClean="0"/>
              <a:t>in its</a:t>
            </a:r>
            <a:r>
              <a:rPr lang="en-US" b="1" dirty="0" smtClean="0"/>
              <a:t> </a:t>
            </a:r>
            <a:r>
              <a:rPr lang="en-US" dirty="0" smtClean="0"/>
              <a:t>structural formula, </a:t>
            </a:r>
            <a:r>
              <a:rPr lang="en-US" b="1" u="sng" dirty="0" smtClean="0"/>
              <a:t>but</a:t>
            </a:r>
            <a:r>
              <a:rPr lang="en-US" b="1" dirty="0" smtClean="0"/>
              <a:t> </a:t>
            </a:r>
            <a:r>
              <a:rPr lang="en-US" dirty="0" smtClean="0"/>
              <a:t>the molecular formula for </a:t>
            </a:r>
            <a:r>
              <a:rPr lang="en-US" b="1" u="sng" dirty="0" smtClean="0"/>
              <a:t>these</a:t>
            </a:r>
            <a:r>
              <a:rPr lang="en-US" b="1" dirty="0" smtClean="0"/>
              <a:t> </a:t>
            </a:r>
            <a:r>
              <a:rPr lang="en-US" dirty="0" smtClean="0"/>
              <a:t>two sugars is the </a:t>
            </a:r>
            <a:r>
              <a:rPr lang="en-US" b="1" u="sng" dirty="0" smtClean="0"/>
              <a:t>similar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A. in its   </a:t>
            </a:r>
          </a:p>
          <a:p>
            <a:pPr>
              <a:buNone/>
            </a:pPr>
            <a:r>
              <a:rPr lang="en-US" dirty="0" smtClean="0"/>
              <a:t>B. but   </a:t>
            </a:r>
          </a:p>
          <a:p>
            <a:pPr>
              <a:buNone/>
            </a:pPr>
            <a:r>
              <a:rPr lang="en-US" dirty="0" smtClean="0"/>
              <a:t>C. these   </a:t>
            </a:r>
          </a:p>
          <a:p>
            <a:pPr>
              <a:buNone/>
            </a:pPr>
            <a:r>
              <a:rPr lang="en-US" b="1" dirty="0" smtClean="0"/>
              <a:t>D</a:t>
            </a:r>
            <a:r>
              <a:rPr lang="en-US" dirty="0" smtClean="0"/>
              <a:t>. similar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18. The high temperatures </a:t>
            </a:r>
            <a:r>
              <a:rPr lang="en-US" b="1" u="sng" dirty="0" smtClean="0"/>
              <a:t>created</a:t>
            </a:r>
            <a:r>
              <a:rPr lang="en-US" b="1" dirty="0" smtClean="0"/>
              <a:t> </a:t>
            </a:r>
            <a:r>
              <a:rPr lang="en-US" dirty="0" smtClean="0"/>
              <a:t>by fire are necessary </a:t>
            </a:r>
            <a:r>
              <a:rPr lang="en-US" b="1" u="sng" dirty="0" smtClean="0"/>
              <a:t>for to split open</a:t>
            </a:r>
            <a:r>
              <a:rPr lang="en-US" b="1" dirty="0" smtClean="0"/>
              <a:t> </a:t>
            </a:r>
            <a:r>
              <a:rPr lang="en-US" dirty="0" smtClean="0"/>
              <a:t>the</a:t>
            </a:r>
            <a:r>
              <a:rPr lang="en-US" b="1" dirty="0" smtClean="0"/>
              <a:t> </a:t>
            </a:r>
            <a:r>
              <a:rPr lang="en-US" b="1" u="sng" dirty="0" smtClean="0"/>
              <a:t>seed-bearing</a:t>
            </a:r>
            <a:r>
              <a:rPr lang="en-US" b="1" dirty="0" smtClean="0"/>
              <a:t> </a:t>
            </a:r>
            <a:r>
              <a:rPr lang="en-US" dirty="0" smtClean="0"/>
              <a:t>cones of lodge pole pines.</a:t>
            </a:r>
          </a:p>
          <a:p>
            <a:pPr>
              <a:buNone/>
            </a:pPr>
            <a:r>
              <a:rPr lang="en-US" dirty="0" smtClean="0"/>
              <a:t>A. created   </a:t>
            </a:r>
          </a:p>
          <a:p>
            <a:pPr>
              <a:buNone/>
            </a:pPr>
            <a:r>
              <a:rPr lang="en-US" b="1" dirty="0" smtClean="0"/>
              <a:t>B</a:t>
            </a:r>
            <a:r>
              <a:rPr lang="en-US" dirty="0" smtClean="0"/>
              <a:t>. for to split   </a:t>
            </a:r>
          </a:p>
          <a:p>
            <a:pPr>
              <a:buNone/>
            </a:pPr>
            <a:r>
              <a:rPr lang="en-US" dirty="0" smtClean="0"/>
              <a:t>C. open   </a:t>
            </a:r>
          </a:p>
          <a:p>
            <a:pPr>
              <a:buNone/>
            </a:pPr>
            <a:r>
              <a:rPr lang="en-US" dirty="0" smtClean="0"/>
              <a:t>D. seed-bearing  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65100" indent="-165100"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1.The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preferring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of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many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Western cultures for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maintaining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a physical distance of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at least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three feet during social interaction is well documented in anthropological studies.</a:t>
            </a:r>
          </a:p>
          <a:p>
            <a:pPr marL="342900" indent="-342900">
              <a:buNone/>
            </a:pPr>
            <a:r>
              <a:rPr lang="en-US" dirty="0" smtClean="0"/>
              <a:t>A. preferring   </a:t>
            </a:r>
          </a:p>
          <a:p>
            <a:pPr>
              <a:buNone/>
            </a:pPr>
            <a:r>
              <a:rPr lang="en-US" dirty="0" smtClean="0"/>
              <a:t>B. many   </a:t>
            </a:r>
          </a:p>
          <a:p>
            <a:pPr>
              <a:buNone/>
            </a:pPr>
            <a:r>
              <a:rPr lang="en-US" dirty="0" smtClean="0"/>
              <a:t>C. maintaining   </a:t>
            </a:r>
          </a:p>
          <a:p>
            <a:pPr>
              <a:buNone/>
            </a:pPr>
            <a:r>
              <a:rPr lang="en-US" dirty="0" smtClean="0"/>
              <a:t>D. at least  </a:t>
            </a:r>
          </a:p>
          <a:p>
            <a:pPr>
              <a:buNone/>
            </a:pP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2. Few synthetic vitamins and minerals in pill supplements are absorbed so efficiently </a:t>
            </a:r>
            <a:r>
              <a:rPr lang="en-US" b="1" u="sng" dirty="0" smtClean="0"/>
              <a:t>by</a:t>
            </a:r>
            <a:r>
              <a:rPr lang="en-US" dirty="0" smtClean="0"/>
              <a:t> </a:t>
            </a:r>
            <a:r>
              <a:rPr lang="en-US" b="1" u="sng" dirty="0" smtClean="0"/>
              <a:t>the</a:t>
            </a:r>
            <a:r>
              <a:rPr lang="en-US" u="sng" dirty="0" smtClean="0"/>
              <a:t> </a:t>
            </a:r>
            <a:r>
              <a:rPr lang="en-US" b="1" u="sng" dirty="0" smtClean="0"/>
              <a:t>body that</a:t>
            </a:r>
            <a:r>
              <a:rPr lang="en-US" b="1" dirty="0" smtClean="0"/>
              <a:t> </a:t>
            </a:r>
            <a:r>
              <a:rPr lang="en-US" b="1" u="sng" dirty="0" smtClean="0"/>
              <a:t>are</a:t>
            </a:r>
            <a:r>
              <a:rPr lang="en-US" dirty="0" smtClean="0"/>
              <a:t> those </a:t>
            </a:r>
            <a:r>
              <a:rPr lang="en-US" b="1" u="sng" dirty="0" smtClean="0"/>
              <a:t>occurring</a:t>
            </a:r>
            <a:r>
              <a:rPr lang="en-US" dirty="0" smtClean="0"/>
              <a:t> naturally </a:t>
            </a:r>
            <a:r>
              <a:rPr lang="en-US" b="1" u="sng" dirty="0" smtClean="0"/>
              <a:t>in foods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A. by the body   </a:t>
            </a:r>
          </a:p>
          <a:p>
            <a:pPr>
              <a:buNone/>
            </a:pPr>
            <a:r>
              <a:rPr lang="en-US" dirty="0" smtClean="0"/>
              <a:t>B</a:t>
            </a:r>
            <a:r>
              <a:rPr lang="en-US" b="1" dirty="0" smtClean="0"/>
              <a:t>. </a:t>
            </a:r>
            <a:r>
              <a:rPr lang="en-US" dirty="0" smtClean="0"/>
              <a:t>that are   </a:t>
            </a:r>
          </a:p>
          <a:p>
            <a:pPr>
              <a:buNone/>
            </a:pPr>
            <a:r>
              <a:rPr lang="en-US" dirty="0" smtClean="0"/>
              <a:t>C. occurring   </a:t>
            </a:r>
          </a:p>
          <a:p>
            <a:pPr>
              <a:buNone/>
            </a:pPr>
            <a:r>
              <a:rPr lang="en-US" dirty="0" smtClean="0"/>
              <a:t>D. in foods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19. In Western culture, </a:t>
            </a:r>
            <a:r>
              <a:rPr lang="en-US" b="1" u="sng" dirty="0" smtClean="0"/>
              <a:t>much</a:t>
            </a:r>
            <a:r>
              <a:rPr lang="en-US" b="1" dirty="0" smtClean="0"/>
              <a:t> </a:t>
            </a:r>
            <a:r>
              <a:rPr lang="en-US" dirty="0" smtClean="0"/>
              <a:t>attention</a:t>
            </a:r>
            <a:r>
              <a:rPr lang="en-US" b="1" dirty="0" smtClean="0"/>
              <a:t> </a:t>
            </a:r>
            <a:r>
              <a:rPr lang="en-US" b="1" u="sng" dirty="0" smtClean="0"/>
              <a:t>been given</a:t>
            </a:r>
            <a:r>
              <a:rPr lang="en-US" b="1" dirty="0" smtClean="0"/>
              <a:t> </a:t>
            </a:r>
            <a:r>
              <a:rPr lang="en-US" dirty="0" smtClean="0"/>
              <a:t>to the subject of social class conflict, </a:t>
            </a:r>
            <a:r>
              <a:rPr lang="en-US" b="1" u="sng" dirty="0" smtClean="0"/>
              <a:t>which</a:t>
            </a:r>
            <a:r>
              <a:rPr lang="en-US" b="1" dirty="0" smtClean="0"/>
              <a:t> </a:t>
            </a:r>
            <a:r>
              <a:rPr lang="en-US" b="1" u="sng" dirty="0" smtClean="0"/>
              <a:t>may</a:t>
            </a:r>
            <a:r>
              <a:rPr lang="en-US" b="1" dirty="0" smtClean="0"/>
              <a:t> </a:t>
            </a:r>
            <a:r>
              <a:rPr lang="en-US" b="1" u="sng" dirty="0" smtClean="0"/>
              <a:t>cause</a:t>
            </a:r>
            <a:r>
              <a:rPr lang="en-US" b="1" dirty="0" smtClean="0"/>
              <a:t> </a:t>
            </a:r>
            <a:r>
              <a:rPr lang="en-US" dirty="0" smtClean="0"/>
              <a:t>revolution.</a:t>
            </a:r>
          </a:p>
          <a:p>
            <a:pPr>
              <a:buNone/>
            </a:pPr>
            <a:r>
              <a:rPr lang="en-US" dirty="0" smtClean="0"/>
              <a:t>A. much   </a:t>
            </a:r>
          </a:p>
          <a:p>
            <a:pPr>
              <a:buNone/>
            </a:pPr>
            <a:r>
              <a:rPr lang="en-US" dirty="0" smtClean="0"/>
              <a:t>B. been given   </a:t>
            </a:r>
          </a:p>
          <a:p>
            <a:pPr>
              <a:buNone/>
            </a:pPr>
            <a:r>
              <a:rPr lang="en-US" dirty="0" smtClean="0"/>
              <a:t>C. which   </a:t>
            </a:r>
          </a:p>
          <a:p>
            <a:pPr>
              <a:buNone/>
            </a:pPr>
            <a:r>
              <a:rPr lang="en-US" dirty="0" smtClean="0"/>
              <a:t>D. may cause 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20. The incidence </a:t>
            </a:r>
            <a:r>
              <a:rPr lang="en-US" b="1" u="sng" dirty="0" smtClean="0"/>
              <a:t>of which</a:t>
            </a:r>
            <a:r>
              <a:rPr lang="en-US" b="1" dirty="0" smtClean="0"/>
              <a:t> </a:t>
            </a:r>
            <a:r>
              <a:rPr lang="en-US" dirty="0" smtClean="0"/>
              <a:t>is now </a:t>
            </a:r>
            <a:r>
              <a:rPr lang="en-US" b="1" dirty="0" smtClean="0"/>
              <a:t>r</a:t>
            </a:r>
            <a:r>
              <a:rPr lang="en-US" b="1" u="sng" dirty="0" smtClean="0"/>
              <a:t>eferre</a:t>
            </a:r>
            <a:r>
              <a:rPr lang="en-US" b="1" dirty="0" smtClean="0"/>
              <a:t>d </a:t>
            </a:r>
            <a:r>
              <a:rPr lang="en-US" dirty="0" smtClean="0"/>
              <a:t>to as cry volcanism, or ice volcanoes, </a:t>
            </a:r>
            <a:r>
              <a:rPr lang="en-US" b="1" u="sng" dirty="0" smtClean="0"/>
              <a:t>is</a:t>
            </a:r>
            <a:r>
              <a:rPr lang="en-US" dirty="0" smtClean="0"/>
              <a:t> quite high on the surface of Triton, </a:t>
            </a:r>
            <a:r>
              <a:rPr lang="en-US" b="1" u="sng" dirty="0" smtClean="0"/>
              <a:t>one of the</a:t>
            </a:r>
            <a:r>
              <a:rPr lang="en-US" b="1" dirty="0" smtClean="0"/>
              <a:t> </a:t>
            </a:r>
            <a:r>
              <a:rPr lang="en-US" dirty="0" smtClean="0"/>
              <a:t>moons of Neptune.</a:t>
            </a:r>
          </a:p>
          <a:p>
            <a:pPr>
              <a:buNone/>
            </a:pPr>
            <a:r>
              <a:rPr lang="en-US" dirty="0" smtClean="0"/>
              <a:t>A. of which   </a:t>
            </a:r>
          </a:p>
          <a:p>
            <a:pPr>
              <a:buNone/>
            </a:pPr>
            <a:r>
              <a:rPr lang="en-US" dirty="0" smtClean="0"/>
              <a:t>B. referred   </a:t>
            </a:r>
          </a:p>
          <a:p>
            <a:pPr>
              <a:buNone/>
            </a:pPr>
            <a:r>
              <a:rPr lang="en-US" dirty="0" smtClean="0"/>
              <a:t>C. is   </a:t>
            </a:r>
          </a:p>
          <a:p>
            <a:pPr>
              <a:buNone/>
            </a:pPr>
            <a:r>
              <a:rPr lang="en-US" dirty="0" smtClean="0"/>
              <a:t>D. one of the 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19. In Western culture, </a:t>
            </a:r>
            <a:r>
              <a:rPr lang="en-US" b="1" u="sng" dirty="0" smtClean="0"/>
              <a:t>much</a:t>
            </a:r>
            <a:r>
              <a:rPr lang="en-US" b="1" dirty="0" smtClean="0"/>
              <a:t> </a:t>
            </a:r>
            <a:r>
              <a:rPr lang="en-US" dirty="0" smtClean="0"/>
              <a:t>attention</a:t>
            </a:r>
            <a:r>
              <a:rPr lang="en-US" b="1" dirty="0" smtClean="0"/>
              <a:t> </a:t>
            </a:r>
            <a:r>
              <a:rPr lang="en-US" b="1" u="sng" dirty="0" smtClean="0"/>
              <a:t>been given</a:t>
            </a:r>
            <a:r>
              <a:rPr lang="en-US" b="1" dirty="0" smtClean="0"/>
              <a:t> </a:t>
            </a:r>
            <a:r>
              <a:rPr lang="en-US" dirty="0" smtClean="0"/>
              <a:t>to the subject of social class conflict, </a:t>
            </a:r>
            <a:r>
              <a:rPr lang="en-US" b="1" u="sng" dirty="0" smtClean="0"/>
              <a:t>which</a:t>
            </a:r>
            <a:r>
              <a:rPr lang="en-US" b="1" dirty="0" smtClean="0"/>
              <a:t> </a:t>
            </a:r>
            <a:r>
              <a:rPr lang="en-US" b="1" u="sng" dirty="0" smtClean="0"/>
              <a:t>may</a:t>
            </a:r>
            <a:r>
              <a:rPr lang="en-US" b="1" dirty="0" smtClean="0"/>
              <a:t> </a:t>
            </a:r>
            <a:r>
              <a:rPr lang="en-US" b="1" u="sng" dirty="0" smtClean="0"/>
              <a:t>cause</a:t>
            </a:r>
            <a:r>
              <a:rPr lang="en-US" b="1" dirty="0" smtClean="0"/>
              <a:t> </a:t>
            </a:r>
            <a:r>
              <a:rPr lang="en-US" dirty="0" smtClean="0"/>
              <a:t>revolution.</a:t>
            </a:r>
          </a:p>
          <a:p>
            <a:pPr>
              <a:buNone/>
            </a:pPr>
            <a:r>
              <a:rPr lang="en-US" dirty="0" smtClean="0"/>
              <a:t>A. much   </a:t>
            </a:r>
          </a:p>
          <a:p>
            <a:pPr>
              <a:buNone/>
            </a:pPr>
            <a:r>
              <a:rPr lang="en-US" b="1" dirty="0" smtClean="0"/>
              <a:t>B</a:t>
            </a:r>
            <a:r>
              <a:rPr lang="en-US" dirty="0" smtClean="0"/>
              <a:t>. been given   </a:t>
            </a:r>
          </a:p>
          <a:p>
            <a:pPr>
              <a:buNone/>
            </a:pPr>
            <a:r>
              <a:rPr lang="en-US" dirty="0" smtClean="0"/>
              <a:t>C. which   </a:t>
            </a:r>
          </a:p>
          <a:p>
            <a:pPr>
              <a:buNone/>
            </a:pPr>
            <a:r>
              <a:rPr lang="en-US" dirty="0" smtClean="0"/>
              <a:t>D. may cause 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20. The incidence </a:t>
            </a:r>
            <a:r>
              <a:rPr lang="en-US" b="1" u="sng" dirty="0" smtClean="0"/>
              <a:t>of which</a:t>
            </a:r>
            <a:r>
              <a:rPr lang="en-US" b="1" dirty="0" smtClean="0"/>
              <a:t> </a:t>
            </a:r>
            <a:r>
              <a:rPr lang="en-US" dirty="0" smtClean="0"/>
              <a:t>is now </a:t>
            </a:r>
            <a:r>
              <a:rPr lang="en-US" b="1" dirty="0" smtClean="0"/>
              <a:t>r</a:t>
            </a:r>
            <a:r>
              <a:rPr lang="en-US" b="1" u="sng" dirty="0" smtClean="0"/>
              <a:t>eferre</a:t>
            </a:r>
            <a:r>
              <a:rPr lang="en-US" b="1" dirty="0" smtClean="0"/>
              <a:t>d </a:t>
            </a:r>
            <a:r>
              <a:rPr lang="en-US" dirty="0" smtClean="0"/>
              <a:t>to as cry volcanism, or ice volcanoes, </a:t>
            </a:r>
            <a:r>
              <a:rPr lang="en-US" b="1" u="sng" dirty="0" smtClean="0"/>
              <a:t>is</a:t>
            </a:r>
            <a:r>
              <a:rPr lang="en-US" dirty="0" smtClean="0"/>
              <a:t> quite high on the surface of Triton, </a:t>
            </a:r>
            <a:r>
              <a:rPr lang="en-US" b="1" u="sng" dirty="0" smtClean="0"/>
              <a:t>one of the</a:t>
            </a:r>
            <a:r>
              <a:rPr lang="en-US" b="1" dirty="0" smtClean="0"/>
              <a:t> </a:t>
            </a:r>
            <a:r>
              <a:rPr lang="en-US" dirty="0" smtClean="0"/>
              <a:t>moons of Neptune.</a:t>
            </a:r>
          </a:p>
          <a:p>
            <a:pPr>
              <a:buNone/>
            </a:pPr>
            <a:r>
              <a:rPr lang="en-US" dirty="0" smtClean="0"/>
              <a:t>A. of which   </a:t>
            </a:r>
          </a:p>
          <a:p>
            <a:pPr>
              <a:buNone/>
            </a:pPr>
            <a:r>
              <a:rPr lang="en-US" b="1" dirty="0" smtClean="0"/>
              <a:t>B</a:t>
            </a:r>
            <a:r>
              <a:rPr lang="en-US" dirty="0" smtClean="0"/>
              <a:t>. referred   </a:t>
            </a:r>
          </a:p>
          <a:p>
            <a:pPr>
              <a:buNone/>
            </a:pPr>
            <a:r>
              <a:rPr lang="en-US" dirty="0" smtClean="0"/>
              <a:t>C. is   </a:t>
            </a:r>
          </a:p>
          <a:p>
            <a:pPr>
              <a:buNone/>
            </a:pPr>
            <a:r>
              <a:rPr lang="en-US" dirty="0" smtClean="0"/>
              <a:t>D. one of the 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21. Water and petroleum are the </a:t>
            </a:r>
            <a:r>
              <a:rPr lang="en-US" b="1" u="sng" dirty="0" smtClean="0"/>
              <a:t>only</a:t>
            </a:r>
            <a:r>
              <a:rPr lang="en-US" dirty="0" smtClean="0"/>
              <a:t> two liquids </a:t>
            </a:r>
            <a:r>
              <a:rPr lang="en-US" b="1" u="sng" dirty="0" smtClean="0"/>
              <a:t>what</a:t>
            </a:r>
            <a:r>
              <a:rPr lang="en-US" dirty="0" smtClean="0"/>
              <a:t> occur in </a:t>
            </a:r>
            <a:r>
              <a:rPr lang="en-US" b="1" u="sng" dirty="0" smtClean="0"/>
              <a:t>large</a:t>
            </a:r>
            <a:r>
              <a:rPr lang="en-US" dirty="0" smtClean="0"/>
              <a:t> quantities </a:t>
            </a:r>
            <a:r>
              <a:rPr lang="en-US" b="1" u="sng" dirty="0" smtClean="0"/>
              <a:t>in</a:t>
            </a:r>
            <a:r>
              <a:rPr lang="en-US" dirty="0" smtClean="0"/>
              <a:t> nature.</a:t>
            </a:r>
          </a:p>
          <a:p>
            <a:pPr>
              <a:buNone/>
            </a:pPr>
            <a:r>
              <a:rPr lang="en-US" dirty="0" smtClean="0"/>
              <a:t>A. only   </a:t>
            </a:r>
          </a:p>
          <a:p>
            <a:pPr>
              <a:buNone/>
            </a:pPr>
            <a:r>
              <a:rPr lang="en-US" dirty="0" smtClean="0"/>
              <a:t>B. what   </a:t>
            </a:r>
          </a:p>
          <a:p>
            <a:pPr>
              <a:buNone/>
            </a:pPr>
            <a:r>
              <a:rPr lang="en-US" dirty="0" smtClean="0"/>
              <a:t>C. large   </a:t>
            </a:r>
          </a:p>
          <a:p>
            <a:pPr>
              <a:buNone/>
            </a:pPr>
            <a:r>
              <a:rPr lang="en-US" dirty="0" smtClean="0"/>
              <a:t>D. in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22. Architect Louis Sullivan </a:t>
            </a:r>
            <a:r>
              <a:rPr lang="en-US" b="1" u="sng" dirty="0" smtClean="0"/>
              <a:t>commanded</a:t>
            </a:r>
            <a:r>
              <a:rPr lang="en-US" dirty="0" smtClean="0"/>
              <a:t> the respect of </a:t>
            </a:r>
            <a:r>
              <a:rPr lang="en-US" b="1" u="sng" dirty="0" smtClean="0"/>
              <a:t>his</a:t>
            </a:r>
            <a:r>
              <a:rPr lang="en-US" dirty="0" smtClean="0"/>
              <a:t> contemporaries for his work on the</a:t>
            </a:r>
            <a:r>
              <a:rPr lang="en-US" b="1" dirty="0" smtClean="0"/>
              <a:t> </a:t>
            </a:r>
            <a:r>
              <a:rPr lang="en-US" b="1" u="sng" dirty="0" smtClean="0"/>
              <a:t>designed</a:t>
            </a:r>
            <a:r>
              <a:rPr lang="en-US" b="1" dirty="0" smtClean="0"/>
              <a:t> </a:t>
            </a:r>
            <a:r>
              <a:rPr lang="en-US" dirty="0" smtClean="0"/>
              <a:t>of</a:t>
            </a:r>
            <a:r>
              <a:rPr lang="en-US" b="1" dirty="0" smtClean="0"/>
              <a:t> </a:t>
            </a:r>
            <a:r>
              <a:rPr lang="en-US" b="1" u="sng" dirty="0" smtClean="0"/>
              <a:t>the first</a:t>
            </a:r>
            <a:r>
              <a:rPr lang="en-US" dirty="0" smtClean="0"/>
              <a:t> American skyscrapers.</a:t>
            </a:r>
          </a:p>
          <a:p>
            <a:pPr>
              <a:buNone/>
            </a:pPr>
            <a:r>
              <a:rPr lang="en-US" dirty="0" smtClean="0"/>
              <a:t>A. commanded   </a:t>
            </a:r>
          </a:p>
          <a:p>
            <a:pPr>
              <a:buNone/>
            </a:pPr>
            <a:r>
              <a:rPr lang="en-US" dirty="0" smtClean="0"/>
              <a:t>B. his   </a:t>
            </a:r>
          </a:p>
          <a:p>
            <a:pPr>
              <a:buNone/>
            </a:pPr>
            <a:r>
              <a:rPr lang="en-US" dirty="0" smtClean="0"/>
              <a:t>C. designed   </a:t>
            </a:r>
          </a:p>
          <a:p>
            <a:pPr>
              <a:buNone/>
            </a:pPr>
            <a:r>
              <a:rPr lang="en-US" dirty="0" smtClean="0"/>
              <a:t>D. the first 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21. Water and petroleum are the </a:t>
            </a:r>
            <a:r>
              <a:rPr lang="en-US" b="1" u="sng" dirty="0" smtClean="0"/>
              <a:t>only</a:t>
            </a:r>
            <a:r>
              <a:rPr lang="en-US" dirty="0" smtClean="0"/>
              <a:t> two liquids </a:t>
            </a:r>
            <a:r>
              <a:rPr lang="en-US" b="1" u="sng" dirty="0" smtClean="0"/>
              <a:t>what</a:t>
            </a:r>
            <a:r>
              <a:rPr lang="en-US" dirty="0" smtClean="0"/>
              <a:t> occur in </a:t>
            </a:r>
            <a:r>
              <a:rPr lang="en-US" b="1" u="sng" dirty="0" smtClean="0"/>
              <a:t>large</a:t>
            </a:r>
            <a:r>
              <a:rPr lang="en-US" dirty="0" smtClean="0"/>
              <a:t> quantities </a:t>
            </a:r>
            <a:r>
              <a:rPr lang="en-US" b="1" u="sng" dirty="0" smtClean="0"/>
              <a:t>in</a:t>
            </a:r>
            <a:r>
              <a:rPr lang="en-US" dirty="0" smtClean="0"/>
              <a:t> nature.</a:t>
            </a:r>
          </a:p>
          <a:p>
            <a:pPr>
              <a:buNone/>
            </a:pPr>
            <a:r>
              <a:rPr lang="en-US" b="1" dirty="0" smtClean="0"/>
              <a:t>A</a:t>
            </a:r>
            <a:r>
              <a:rPr lang="en-US" dirty="0" smtClean="0"/>
              <a:t>. only   </a:t>
            </a:r>
          </a:p>
          <a:p>
            <a:pPr>
              <a:buNone/>
            </a:pPr>
            <a:r>
              <a:rPr lang="en-US" dirty="0" smtClean="0"/>
              <a:t>B. what   </a:t>
            </a:r>
          </a:p>
          <a:p>
            <a:pPr>
              <a:buNone/>
            </a:pPr>
            <a:r>
              <a:rPr lang="en-US" dirty="0" smtClean="0"/>
              <a:t>C. large   </a:t>
            </a:r>
          </a:p>
          <a:p>
            <a:pPr>
              <a:buNone/>
            </a:pPr>
            <a:r>
              <a:rPr lang="en-US" dirty="0" smtClean="0"/>
              <a:t>D. in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22. Architect Louis Sullivan </a:t>
            </a:r>
            <a:r>
              <a:rPr lang="en-US" b="1" u="sng" dirty="0" smtClean="0"/>
              <a:t>commanded</a:t>
            </a:r>
            <a:r>
              <a:rPr lang="en-US" dirty="0" smtClean="0"/>
              <a:t> the respect of </a:t>
            </a:r>
            <a:r>
              <a:rPr lang="en-US" b="1" u="sng" dirty="0" smtClean="0"/>
              <a:t>his</a:t>
            </a:r>
            <a:r>
              <a:rPr lang="en-US" dirty="0" smtClean="0"/>
              <a:t> contemporaries for his work on the</a:t>
            </a:r>
            <a:r>
              <a:rPr lang="en-US" b="1" dirty="0" smtClean="0"/>
              <a:t> </a:t>
            </a:r>
            <a:r>
              <a:rPr lang="en-US" b="1" u="sng" dirty="0" smtClean="0"/>
              <a:t>designed</a:t>
            </a:r>
            <a:r>
              <a:rPr lang="en-US" b="1" dirty="0" smtClean="0"/>
              <a:t> </a:t>
            </a:r>
            <a:r>
              <a:rPr lang="en-US" dirty="0" smtClean="0"/>
              <a:t>of</a:t>
            </a:r>
            <a:r>
              <a:rPr lang="en-US" b="1" dirty="0" smtClean="0"/>
              <a:t> </a:t>
            </a:r>
            <a:r>
              <a:rPr lang="en-US" b="1" u="sng" dirty="0" smtClean="0"/>
              <a:t>the first</a:t>
            </a:r>
            <a:r>
              <a:rPr lang="en-US" dirty="0" smtClean="0"/>
              <a:t> American skyscrapers.</a:t>
            </a:r>
          </a:p>
          <a:p>
            <a:pPr>
              <a:buNone/>
            </a:pPr>
            <a:r>
              <a:rPr lang="en-US" dirty="0" smtClean="0"/>
              <a:t>A. commanded   </a:t>
            </a:r>
          </a:p>
          <a:p>
            <a:pPr>
              <a:buNone/>
            </a:pPr>
            <a:r>
              <a:rPr lang="en-US" dirty="0" smtClean="0"/>
              <a:t>B. his   </a:t>
            </a:r>
          </a:p>
          <a:p>
            <a:pPr>
              <a:buNone/>
            </a:pPr>
            <a:r>
              <a:rPr lang="en-US" b="1" dirty="0" smtClean="0"/>
              <a:t>C</a:t>
            </a:r>
            <a:r>
              <a:rPr lang="en-US" dirty="0" smtClean="0"/>
              <a:t>. designed   </a:t>
            </a:r>
          </a:p>
          <a:p>
            <a:pPr>
              <a:buNone/>
            </a:pPr>
            <a:r>
              <a:rPr lang="en-US" dirty="0" smtClean="0"/>
              <a:t>D. the first 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23. </a:t>
            </a:r>
            <a:r>
              <a:rPr lang="en-US" b="1" u="sng" dirty="0" smtClean="0"/>
              <a:t>During</a:t>
            </a:r>
            <a:r>
              <a:rPr lang="en-US" dirty="0" smtClean="0"/>
              <a:t> the 1850s, the Spanish colony of </a:t>
            </a:r>
            <a:r>
              <a:rPr lang="en-US" dirty="0" err="1" smtClean="0"/>
              <a:t>uba</a:t>
            </a:r>
            <a:r>
              <a:rPr lang="en-US" dirty="0" smtClean="0"/>
              <a:t> was </a:t>
            </a:r>
            <a:r>
              <a:rPr lang="en-US" b="1" u="sng" dirty="0" smtClean="0"/>
              <a:t>of interest</a:t>
            </a:r>
            <a:r>
              <a:rPr lang="en-US" b="1" dirty="0" smtClean="0"/>
              <a:t> </a:t>
            </a:r>
            <a:r>
              <a:rPr lang="en-US" dirty="0" smtClean="0"/>
              <a:t>to Southerners, </a:t>
            </a:r>
            <a:r>
              <a:rPr lang="en-US" b="1" u="sng" dirty="0" smtClean="0"/>
              <a:t>who</a:t>
            </a:r>
            <a:r>
              <a:rPr lang="en-US" dirty="0" smtClean="0"/>
              <a:t> felt they needed it </a:t>
            </a:r>
            <a:r>
              <a:rPr lang="en-US" b="1" u="sng" dirty="0" smtClean="0"/>
              <a:t>for</a:t>
            </a:r>
            <a:r>
              <a:rPr lang="en-US" dirty="0" smtClean="0"/>
              <a:t> it increasing political and economic power.</a:t>
            </a:r>
          </a:p>
          <a:p>
            <a:pPr>
              <a:buNone/>
            </a:pPr>
            <a:r>
              <a:rPr lang="en-US" dirty="0" smtClean="0"/>
              <a:t>A. During   </a:t>
            </a:r>
          </a:p>
          <a:p>
            <a:pPr>
              <a:buNone/>
            </a:pPr>
            <a:r>
              <a:rPr lang="en-US" dirty="0" smtClean="0"/>
              <a:t>B. of interest   </a:t>
            </a:r>
          </a:p>
          <a:p>
            <a:pPr>
              <a:buNone/>
            </a:pPr>
            <a:r>
              <a:rPr lang="en-US" dirty="0" smtClean="0"/>
              <a:t>C. who   </a:t>
            </a:r>
          </a:p>
          <a:p>
            <a:pPr>
              <a:buNone/>
            </a:pPr>
            <a:r>
              <a:rPr lang="en-US" dirty="0" smtClean="0"/>
              <a:t>D. for it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24. Works </a:t>
            </a:r>
            <a:r>
              <a:rPr lang="en-US" b="1" u="sng" dirty="0" smtClean="0"/>
              <a:t>wrote</a:t>
            </a:r>
            <a:r>
              <a:rPr lang="en-US" dirty="0" smtClean="0"/>
              <a:t> by Vladimir Nabokov </a:t>
            </a:r>
            <a:r>
              <a:rPr lang="en-US" b="1" u="sng" dirty="0" smtClean="0"/>
              <a:t>often</a:t>
            </a:r>
            <a:r>
              <a:rPr lang="en-US" dirty="0" smtClean="0"/>
              <a:t> contain heroes and heroines </a:t>
            </a:r>
            <a:r>
              <a:rPr lang="en-US" b="1" u="sng" dirty="0" smtClean="0"/>
              <a:t>who</a:t>
            </a:r>
            <a:r>
              <a:rPr lang="en-US" b="1" dirty="0" smtClean="0"/>
              <a:t> </a:t>
            </a:r>
            <a:r>
              <a:rPr lang="en-US" b="1" u="sng" dirty="0" smtClean="0"/>
              <a:t>have lived</a:t>
            </a:r>
            <a:r>
              <a:rPr lang="en-US" b="1" dirty="0" smtClean="0"/>
              <a:t> </a:t>
            </a:r>
            <a:r>
              <a:rPr lang="en-US" dirty="0" smtClean="0"/>
              <a:t>in many places.</a:t>
            </a:r>
          </a:p>
          <a:p>
            <a:pPr>
              <a:buNone/>
            </a:pPr>
            <a:r>
              <a:rPr lang="en-US" dirty="0" smtClean="0"/>
              <a:t>A. wrote   </a:t>
            </a:r>
          </a:p>
          <a:p>
            <a:pPr>
              <a:buNone/>
            </a:pPr>
            <a:r>
              <a:rPr lang="en-US" dirty="0" smtClean="0"/>
              <a:t>B. often   </a:t>
            </a:r>
          </a:p>
          <a:p>
            <a:pPr>
              <a:buNone/>
            </a:pPr>
            <a:r>
              <a:rPr lang="en-US" dirty="0" smtClean="0"/>
              <a:t>C. who   </a:t>
            </a:r>
          </a:p>
          <a:p>
            <a:pPr>
              <a:buNone/>
            </a:pPr>
            <a:r>
              <a:rPr lang="en-US" dirty="0" smtClean="0"/>
              <a:t>D. have lived </a:t>
            </a:r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23. </a:t>
            </a:r>
            <a:r>
              <a:rPr lang="en-US" b="1" u="sng" dirty="0" smtClean="0"/>
              <a:t>During</a:t>
            </a:r>
            <a:r>
              <a:rPr lang="en-US" dirty="0" smtClean="0"/>
              <a:t> the 1850s, the Spanish colony of </a:t>
            </a:r>
            <a:r>
              <a:rPr lang="en-US" dirty="0" err="1" smtClean="0"/>
              <a:t>uba</a:t>
            </a:r>
            <a:r>
              <a:rPr lang="en-US" dirty="0" smtClean="0"/>
              <a:t> was </a:t>
            </a:r>
            <a:r>
              <a:rPr lang="en-US" b="1" u="sng" dirty="0" smtClean="0"/>
              <a:t>of interest</a:t>
            </a:r>
            <a:r>
              <a:rPr lang="en-US" b="1" dirty="0" smtClean="0"/>
              <a:t> </a:t>
            </a:r>
            <a:r>
              <a:rPr lang="en-US" dirty="0" smtClean="0"/>
              <a:t>to Southerners, </a:t>
            </a:r>
            <a:r>
              <a:rPr lang="en-US" b="1" u="sng" dirty="0" smtClean="0"/>
              <a:t>who</a:t>
            </a:r>
            <a:r>
              <a:rPr lang="en-US" dirty="0" smtClean="0"/>
              <a:t> felt they needed it </a:t>
            </a:r>
            <a:r>
              <a:rPr lang="en-US" b="1" u="sng" dirty="0" smtClean="0"/>
              <a:t>for</a:t>
            </a:r>
            <a:r>
              <a:rPr lang="en-US" dirty="0" smtClean="0"/>
              <a:t> it increasing political and economic power.</a:t>
            </a:r>
          </a:p>
          <a:p>
            <a:pPr>
              <a:buNone/>
            </a:pPr>
            <a:r>
              <a:rPr lang="en-US" dirty="0" smtClean="0"/>
              <a:t>A. During   </a:t>
            </a:r>
          </a:p>
          <a:p>
            <a:pPr>
              <a:buNone/>
            </a:pPr>
            <a:r>
              <a:rPr lang="en-US" dirty="0" smtClean="0"/>
              <a:t>B. of interest   </a:t>
            </a:r>
          </a:p>
          <a:p>
            <a:pPr>
              <a:buNone/>
            </a:pPr>
            <a:r>
              <a:rPr lang="en-US" dirty="0" smtClean="0"/>
              <a:t>C. who   </a:t>
            </a:r>
          </a:p>
          <a:p>
            <a:pPr>
              <a:buNone/>
            </a:pPr>
            <a:r>
              <a:rPr lang="en-US" b="1" dirty="0" smtClean="0"/>
              <a:t>D</a:t>
            </a:r>
            <a:r>
              <a:rPr lang="en-US" dirty="0" smtClean="0"/>
              <a:t>. for it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24. Works </a:t>
            </a:r>
            <a:r>
              <a:rPr lang="en-US" b="1" u="sng" dirty="0" smtClean="0"/>
              <a:t>wrote</a:t>
            </a:r>
            <a:r>
              <a:rPr lang="en-US" dirty="0" smtClean="0"/>
              <a:t> by Vladimir Nabokov </a:t>
            </a:r>
            <a:r>
              <a:rPr lang="en-US" b="1" u="sng" dirty="0" smtClean="0"/>
              <a:t>often</a:t>
            </a:r>
            <a:r>
              <a:rPr lang="en-US" dirty="0" smtClean="0"/>
              <a:t> contain heroes and heroines </a:t>
            </a:r>
            <a:r>
              <a:rPr lang="en-US" b="1" u="sng" dirty="0" smtClean="0"/>
              <a:t>who</a:t>
            </a:r>
            <a:r>
              <a:rPr lang="en-US" b="1" dirty="0" smtClean="0"/>
              <a:t> </a:t>
            </a:r>
            <a:r>
              <a:rPr lang="en-US" b="1" u="sng" dirty="0" smtClean="0"/>
              <a:t>have lived</a:t>
            </a:r>
            <a:r>
              <a:rPr lang="en-US" b="1" dirty="0" smtClean="0"/>
              <a:t> </a:t>
            </a:r>
            <a:r>
              <a:rPr lang="en-US" dirty="0" smtClean="0"/>
              <a:t>in many places.</a:t>
            </a:r>
          </a:p>
          <a:p>
            <a:pPr>
              <a:buNone/>
            </a:pPr>
            <a:r>
              <a:rPr lang="en-US" b="1" dirty="0" smtClean="0"/>
              <a:t>A</a:t>
            </a:r>
            <a:r>
              <a:rPr lang="en-US" dirty="0" smtClean="0"/>
              <a:t>. wrote   </a:t>
            </a:r>
          </a:p>
          <a:p>
            <a:pPr>
              <a:buNone/>
            </a:pPr>
            <a:r>
              <a:rPr lang="en-US" dirty="0" smtClean="0"/>
              <a:t>B. often   </a:t>
            </a:r>
          </a:p>
          <a:p>
            <a:pPr>
              <a:buNone/>
            </a:pPr>
            <a:r>
              <a:rPr lang="en-US" dirty="0" smtClean="0"/>
              <a:t>C. who   </a:t>
            </a:r>
          </a:p>
          <a:p>
            <a:pPr>
              <a:buNone/>
            </a:pPr>
            <a:r>
              <a:rPr lang="en-US" dirty="0" smtClean="0"/>
              <a:t>D. have lived </a:t>
            </a:r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25425" indent="-225425">
              <a:buNone/>
            </a:pPr>
            <a:r>
              <a:rPr lang="en-US" dirty="0" smtClean="0"/>
              <a:t>25. </a:t>
            </a:r>
            <a:r>
              <a:rPr lang="en-US" b="1" u="sng" dirty="0" smtClean="0"/>
              <a:t>A</a:t>
            </a:r>
            <a:r>
              <a:rPr lang="en-US" b="1" dirty="0" smtClean="0"/>
              <a:t> </a:t>
            </a:r>
            <a:r>
              <a:rPr lang="en-US" dirty="0" smtClean="0"/>
              <a:t>square is a </a:t>
            </a:r>
            <a:r>
              <a:rPr lang="en-US" b="1" u="sng" dirty="0" smtClean="0"/>
              <a:t>geometric</a:t>
            </a:r>
            <a:r>
              <a:rPr lang="en-US" b="1" dirty="0" smtClean="0"/>
              <a:t> </a:t>
            </a:r>
            <a:r>
              <a:rPr lang="en-US" dirty="0" smtClean="0"/>
              <a:t>shape which is as long </a:t>
            </a:r>
            <a:r>
              <a:rPr lang="en-US" b="1" u="sng" dirty="0" smtClean="0"/>
              <a:t>as is</a:t>
            </a:r>
            <a:r>
              <a:rPr lang="en-US" b="1" dirty="0" smtClean="0"/>
              <a:t> </a:t>
            </a:r>
            <a:r>
              <a:rPr lang="en-US" dirty="0" smtClean="0"/>
              <a:t>tall and which </a:t>
            </a:r>
            <a:r>
              <a:rPr lang="en-US" b="1" u="sng" dirty="0" smtClean="0"/>
              <a:t>has</a:t>
            </a:r>
            <a:r>
              <a:rPr lang="en-US" b="1" dirty="0" smtClean="0"/>
              <a:t> </a:t>
            </a:r>
            <a:r>
              <a:rPr lang="en-US" dirty="0" smtClean="0"/>
              <a:t>four right angles.</a:t>
            </a:r>
          </a:p>
          <a:p>
            <a:pPr marL="342900" indent="-342900">
              <a:buNone/>
            </a:pPr>
            <a:r>
              <a:rPr lang="en-US" dirty="0" smtClean="0"/>
              <a:t>A. a   </a:t>
            </a:r>
          </a:p>
          <a:p>
            <a:pPr>
              <a:buNone/>
            </a:pPr>
            <a:r>
              <a:rPr lang="en-US" dirty="0" smtClean="0"/>
              <a:t>B. geometric   </a:t>
            </a:r>
          </a:p>
          <a:p>
            <a:pPr>
              <a:buNone/>
            </a:pPr>
            <a:r>
              <a:rPr lang="en-US" dirty="0" smtClean="0"/>
              <a:t>C. as is   </a:t>
            </a:r>
          </a:p>
          <a:p>
            <a:pPr>
              <a:buNone/>
            </a:pPr>
            <a:r>
              <a:rPr lang="en-US" dirty="0" smtClean="0"/>
              <a:t>D. has 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26. </a:t>
            </a:r>
            <a:r>
              <a:rPr lang="en-US" b="1" u="sng" dirty="0" smtClean="0"/>
              <a:t>However</a:t>
            </a:r>
            <a:r>
              <a:rPr lang="en-US" b="1" dirty="0" smtClean="0"/>
              <a:t> </a:t>
            </a:r>
            <a:r>
              <a:rPr lang="en-US" dirty="0" smtClean="0"/>
              <a:t>unavoidable the evil War may have been, it was more devastating </a:t>
            </a:r>
            <a:r>
              <a:rPr lang="en-US" b="1" u="sng" dirty="0" smtClean="0"/>
              <a:t>also</a:t>
            </a:r>
            <a:r>
              <a:rPr lang="en-US" b="1" dirty="0" smtClean="0"/>
              <a:t> </a:t>
            </a:r>
            <a:r>
              <a:rPr lang="en-US" dirty="0" smtClean="0"/>
              <a:t>exhausting </a:t>
            </a:r>
            <a:r>
              <a:rPr lang="en-US" b="1" u="sng" dirty="0" smtClean="0"/>
              <a:t>than</a:t>
            </a:r>
            <a:r>
              <a:rPr lang="en-US" b="1" dirty="0" smtClean="0"/>
              <a:t> </a:t>
            </a:r>
            <a:r>
              <a:rPr lang="en-US" dirty="0" smtClean="0"/>
              <a:t>any European war </a:t>
            </a:r>
            <a:r>
              <a:rPr lang="en-US" b="1" u="sng" dirty="0" smtClean="0"/>
              <a:t>between</a:t>
            </a:r>
            <a:r>
              <a:rPr lang="en-US" b="1" dirty="0" smtClean="0"/>
              <a:t> </a:t>
            </a:r>
            <a:r>
              <a:rPr lang="en-US" dirty="0" smtClean="0"/>
              <a:t>1815 and 1914.</a:t>
            </a:r>
          </a:p>
          <a:p>
            <a:pPr>
              <a:buNone/>
            </a:pPr>
            <a:r>
              <a:rPr lang="en-US" dirty="0" smtClean="0"/>
              <a:t>A. However   </a:t>
            </a:r>
          </a:p>
          <a:p>
            <a:pPr>
              <a:buNone/>
            </a:pPr>
            <a:r>
              <a:rPr lang="en-US" dirty="0" smtClean="0"/>
              <a:t>B. also   </a:t>
            </a:r>
          </a:p>
          <a:p>
            <a:pPr>
              <a:buNone/>
            </a:pPr>
            <a:r>
              <a:rPr lang="en-US" dirty="0" smtClean="0"/>
              <a:t>C. than   </a:t>
            </a:r>
          </a:p>
          <a:p>
            <a:pPr>
              <a:buNone/>
            </a:pPr>
            <a:r>
              <a:rPr lang="en-US" dirty="0" smtClean="0"/>
              <a:t>D. between  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25425" indent="-225425">
              <a:buNone/>
            </a:pPr>
            <a:r>
              <a:rPr lang="en-US" dirty="0" smtClean="0"/>
              <a:t>25. </a:t>
            </a:r>
            <a:r>
              <a:rPr lang="en-US" b="1" u="sng" dirty="0" smtClean="0"/>
              <a:t>A</a:t>
            </a:r>
            <a:r>
              <a:rPr lang="en-US" b="1" dirty="0" smtClean="0"/>
              <a:t> </a:t>
            </a:r>
            <a:r>
              <a:rPr lang="en-US" dirty="0" smtClean="0"/>
              <a:t>square is a </a:t>
            </a:r>
            <a:r>
              <a:rPr lang="en-US" b="1" u="sng" dirty="0" smtClean="0"/>
              <a:t>geometric</a:t>
            </a:r>
            <a:r>
              <a:rPr lang="en-US" b="1" dirty="0" smtClean="0"/>
              <a:t> </a:t>
            </a:r>
            <a:r>
              <a:rPr lang="en-US" dirty="0" smtClean="0"/>
              <a:t>shape which is as long </a:t>
            </a:r>
            <a:r>
              <a:rPr lang="en-US" b="1" u="sng" dirty="0" smtClean="0"/>
              <a:t>as is</a:t>
            </a:r>
            <a:r>
              <a:rPr lang="en-US" b="1" dirty="0" smtClean="0"/>
              <a:t> </a:t>
            </a:r>
            <a:r>
              <a:rPr lang="en-US" dirty="0" smtClean="0"/>
              <a:t>tall and which </a:t>
            </a:r>
            <a:r>
              <a:rPr lang="en-US" b="1" u="sng" dirty="0" smtClean="0"/>
              <a:t>has</a:t>
            </a:r>
            <a:r>
              <a:rPr lang="en-US" b="1" dirty="0" smtClean="0"/>
              <a:t> </a:t>
            </a:r>
            <a:r>
              <a:rPr lang="en-US" dirty="0" smtClean="0"/>
              <a:t>four right angles.</a:t>
            </a:r>
          </a:p>
          <a:p>
            <a:pPr marL="342900" indent="-342900">
              <a:buNone/>
            </a:pPr>
            <a:r>
              <a:rPr lang="en-US" dirty="0" smtClean="0"/>
              <a:t>A. a   </a:t>
            </a:r>
          </a:p>
          <a:p>
            <a:pPr>
              <a:buNone/>
            </a:pPr>
            <a:r>
              <a:rPr lang="en-US" dirty="0" smtClean="0"/>
              <a:t>B. geometric   </a:t>
            </a:r>
          </a:p>
          <a:p>
            <a:pPr>
              <a:buNone/>
            </a:pPr>
            <a:r>
              <a:rPr lang="en-US" b="1" dirty="0" smtClean="0"/>
              <a:t>C</a:t>
            </a:r>
            <a:r>
              <a:rPr lang="en-US" dirty="0" smtClean="0"/>
              <a:t>. as is   </a:t>
            </a:r>
          </a:p>
          <a:p>
            <a:pPr>
              <a:buNone/>
            </a:pPr>
            <a:r>
              <a:rPr lang="en-US" dirty="0" smtClean="0"/>
              <a:t>D. has 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26. </a:t>
            </a:r>
            <a:r>
              <a:rPr lang="en-US" b="1" u="sng" dirty="0" smtClean="0"/>
              <a:t>However</a:t>
            </a:r>
            <a:r>
              <a:rPr lang="en-US" b="1" dirty="0" smtClean="0"/>
              <a:t> </a:t>
            </a:r>
            <a:r>
              <a:rPr lang="en-US" dirty="0" smtClean="0"/>
              <a:t>unavoidable the evil War may have been, it was more devastating </a:t>
            </a:r>
            <a:r>
              <a:rPr lang="en-US" b="1" u="sng" dirty="0" smtClean="0"/>
              <a:t>also</a:t>
            </a:r>
            <a:r>
              <a:rPr lang="en-US" b="1" dirty="0" smtClean="0"/>
              <a:t> </a:t>
            </a:r>
            <a:r>
              <a:rPr lang="en-US" dirty="0" smtClean="0"/>
              <a:t>exhausting </a:t>
            </a:r>
            <a:r>
              <a:rPr lang="en-US" b="1" u="sng" dirty="0" smtClean="0"/>
              <a:t>than</a:t>
            </a:r>
            <a:r>
              <a:rPr lang="en-US" b="1" dirty="0" smtClean="0"/>
              <a:t> </a:t>
            </a:r>
            <a:r>
              <a:rPr lang="en-US" dirty="0" smtClean="0"/>
              <a:t>any European war </a:t>
            </a:r>
            <a:r>
              <a:rPr lang="en-US" b="1" u="sng" dirty="0" smtClean="0"/>
              <a:t>between</a:t>
            </a:r>
            <a:r>
              <a:rPr lang="en-US" b="1" dirty="0" smtClean="0"/>
              <a:t> </a:t>
            </a:r>
            <a:r>
              <a:rPr lang="en-US" dirty="0" smtClean="0"/>
              <a:t>1815 and 1914.</a:t>
            </a:r>
          </a:p>
          <a:p>
            <a:pPr>
              <a:buNone/>
            </a:pPr>
            <a:r>
              <a:rPr lang="en-US" dirty="0" smtClean="0"/>
              <a:t>A. However   </a:t>
            </a:r>
          </a:p>
          <a:p>
            <a:pPr>
              <a:buNone/>
            </a:pPr>
            <a:r>
              <a:rPr lang="en-US" b="1" dirty="0" smtClean="0"/>
              <a:t>B</a:t>
            </a:r>
            <a:r>
              <a:rPr lang="en-US" dirty="0" smtClean="0"/>
              <a:t>. also   </a:t>
            </a:r>
          </a:p>
          <a:p>
            <a:pPr>
              <a:buNone/>
            </a:pPr>
            <a:r>
              <a:rPr lang="en-US" dirty="0" smtClean="0"/>
              <a:t>C. than   </a:t>
            </a:r>
          </a:p>
          <a:p>
            <a:pPr>
              <a:buNone/>
            </a:pPr>
            <a:r>
              <a:rPr lang="en-US" dirty="0" smtClean="0"/>
              <a:t>D. between  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27. </a:t>
            </a:r>
            <a:r>
              <a:rPr lang="en-US" b="1" u="sng" dirty="0" smtClean="0"/>
              <a:t>Allowing</a:t>
            </a:r>
            <a:r>
              <a:rPr lang="en-US" b="1" dirty="0" smtClean="0"/>
              <a:t> </a:t>
            </a:r>
            <a:r>
              <a:rPr lang="en-US" dirty="0" smtClean="0"/>
              <a:t>children to help plan and prepare family meals provides enjoyable </a:t>
            </a:r>
            <a:r>
              <a:rPr lang="en-US" b="1" u="sng" dirty="0" smtClean="0"/>
              <a:t>learning</a:t>
            </a:r>
            <a:r>
              <a:rPr lang="en-US" b="1" dirty="0" smtClean="0"/>
              <a:t> </a:t>
            </a:r>
            <a:r>
              <a:rPr lang="en-US" dirty="0" smtClean="0"/>
              <a:t>experiences that later </a:t>
            </a:r>
            <a:r>
              <a:rPr lang="en-US" b="1" u="sng" dirty="0" smtClean="0"/>
              <a:t>encouraging</a:t>
            </a:r>
            <a:r>
              <a:rPr lang="en-US" b="1" dirty="0" smtClean="0"/>
              <a:t> </a:t>
            </a:r>
            <a:r>
              <a:rPr lang="en-US" dirty="0" smtClean="0"/>
              <a:t>them to eat the foods they </a:t>
            </a:r>
            <a:r>
              <a:rPr lang="en-US" b="1" u="sng" dirty="0" smtClean="0"/>
              <a:t>have prepared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A. Allowing   </a:t>
            </a:r>
          </a:p>
          <a:p>
            <a:pPr>
              <a:buNone/>
            </a:pPr>
            <a:r>
              <a:rPr lang="en-US" dirty="0" smtClean="0"/>
              <a:t>B. learning   </a:t>
            </a:r>
          </a:p>
          <a:p>
            <a:pPr>
              <a:buNone/>
            </a:pPr>
            <a:r>
              <a:rPr lang="en-US" dirty="0" smtClean="0"/>
              <a:t>C. encouraging   </a:t>
            </a:r>
          </a:p>
          <a:p>
            <a:pPr>
              <a:buNone/>
            </a:pPr>
            <a:r>
              <a:rPr lang="en-US" dirty="0" smtClean="0"/>
              <a:t>D. have prepared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28. Native American </a:t>
            </a:r>
            <a:r>
              <a:rPr lang="en-US" b="1" u="sng" dirty="0" smtClean="0"/>
              <a:t>beaded</a:t>
            </a:r>
            <a:r>
              <a:rPr lang="en-US" dirty="0" smtClean="0"/>
              <a:t> designs are often </a:t>
            </a:r>
            <a:r>
              <a:rPr lang="en-US" u="sng" dirty="0" smtClean="0"/>
              <a:t>c</a:t>
            </a:r>
            <a:r>
              <a:rPr lang="en-US" b="1" u="sng" dirty="0" smtClean="0"/>
              <a:t>haracterized by</a:t>
            </a:r>
            <a:r>
              <a:rPr lang="en-US" b="1" dirty="0" smtClean="0"/>
              <a:t> </a:t>
            </a:r>
            <a:r>
              <a:rPr lang="en-US" dirty="0" smtClean="0"/>
              <a:t>geometric </a:t>
            </a:r>
            <a:r>
              <a:rPr lang="en-US" b="1" u="sng" dirty="0" smtClean="0"/>
              <a:t>shaped</a:t>
            </a:r>
            <a:r>
              <a:rPr lang="en-US" dirty="0" smtClean="0"/>
              <a:t> and </a:t>
            </a:r>
            <a:r>
              <a:rPr lang="en-US" b="1" u="sng" dirty="0" smtClean="0"/>
              <a:t>bright</a:t>
            </a:r>
            <a:r>
              <a:rPr lang="en-US" dirty="0" smtClean="0"/>
              <a:t> colors.</a:t>
            </a:r>
          </a:p>
          <a:p>
            <a:pPr>
              <a:buNone/>
            </a:pPr>
            <a:r>
              <a:rPr lang="en-US" dirty="0" smtClean="0"/>
              <a:t>A. beaded   </a:t>
            </a:r>
          </a:p>
          <a:p>
            <a:pPr>
              <a:buNone/>
            </a:pPr>
            <a:r>
              <a:rPr lang="en-US" dirty="0" smtClean="0"/>
              <a:t>B. characterized by   </a:t>
            </a:r>
          </a:p>
          <a:p>
            <a:pPr>
              <a:buNone/>
            </a:pPr>
            <a:r>
              <a:rPr lang="en-US" dirty="0" smtClean="0"/>
              <a:t>C. shaped   </a:t>
            </a:r>
          </a:p>
          <a:p>
            <a:pPr>
              <a:buNone/>
            </a:pPr>
            <a:r>
              <a:rPr lang="en-US" dirty="0" smtClean="0"/>
              <a:t>D. bright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27. </a:t>
            </a:r>
            <a:r>
              <a:rPr lang="en-US" b="1" u="sng" dirty="0" smtClean="0"/>
              <a:t>Allowing</a:t>
            </a:r>
            <a:r>
              <a:rPr lang="en-US" b="1" dirty="0" smtClean="0"/>
              <a:t> </a:t>
            </a:r>
            <a:r>
              <a:rPr lang="en-US" dirty="0" smtClean="0"/>
              <a:t>children to help plan and prepare family meals provides enjoyable </a:t>
            </a:r>
            <a:r>
              <a:rPr lang="en-US" b="1" u="sng" dirty="0" smtClean="0"/>
              <a:t>learning</a:t>
            </a:r>
            <a:r>
              <a:rPr lang="en-US" b="1" dirty="0" smtClean="0"/>
              <a:t> </a:t>
            </a:r>
            <a:r>
              <a:rPr lang="en-US" dirty="0" smtClean="0"/>
              <a:t>experiences that later </a:t>
            </a:r>
            <a:r>
              <a:rPr lang="en-US" b="1" u="sng" dirty="0" smtClean="0"/>
              <a:t>encouraging</a:t>
            </a:r>
            <a:r>
              <a:rPr lang="en-US" b="1" dirty="0" smtClean="0"/>
              <a:t> </a:t>
            </a:r>
            <a:r>
              <a:rPr lang="en-US" dirty="0" smtClean="0"/>
              <a:t>them to eat the foods they </a:t>
            </a:r>
            <a:r>
              <a:rPr lang="en-US" b="1" u="sng" dirty="0" smtClean="0"/>
              <a:t>have prepared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A. Allowing   </a:t>
            </a:r>
          </a:p>
          <a:p>
            <a:pPr>
              <a:buNone/>
            </a:pPr>
            <a:r>
              <a:rPr lang="en-US" dirty="0" smtClean="0"/>
              <a:t>B. learning   </a:t>
            </a:r>
          </a:p>
          <a:p>
            <a:pPr>
              <a:buNone/>
            </a:pPr>
            <a:r>
              <a:rPr lang="en-US" b="1" dirty="0" smtClean="0"/>
              <a:t>C</a:t>
            </a:r>
            <a:r>
              <a:rPr lang="en-US" dirty="0" smtClean="0"/>
              <a:t>. encouraging   </a:t>
            </a:r>
          </a:p>
          <a:p>
            <a:pPr>
              <a:buNone/>
            </a:pPr>
            <a:r>
              <a:rPr lang="en-US" dirty="0" smtClean="0"/>
              <a:t>D. have prepared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28. Native American </a:t>
            </a:r>
            <a:r>
              <a:rPr lang="en-US" b="1" u="sng" dirty="0" smtClean="0"/>
              <a:t>beaded</a:t>
            </a:r>
            <a:r>
              <a:rPr lang="en-US" dirty="0" smtClean="0"/>
              <a:t> designs are often </a:t>
            </a:r>
            <a:r>
              <a:rPr lang="en-US" u="sng" dirty="0" smtClean="0"/>
              <a:t>c</a:t>
            </a:r>
            <a:r>
              <a:rPr lang="en-US" b="1" u="sng" dirty="0" smtClean="0"/>
              <a:t>haracterized by</a:t>
            </a:r>
            <a:r>
              <a:rPr lang="en-US" b="1" dirty="0" smtClean="0"/>
              <a:t> </a:t>
            </a:r>
            <a:r>
              <a:rPr lang="en-US" dirty="0" smtClean="0"/>
              <a:t>geometric </a:t>
            </a:r>
            <a:r>
              <a:rPr lang="en-US" b="1" u="sng" dirty="0" smtClean="0"/>
              <a:t>shaped</a:t>
            </a:r>
            <a:r>
              <a:rPr lang="en-US" dirty="0" smtClean="0"/>
              <a:t> and </a:t>
            </a:r>
            <a:r>
              <a:rPr lang="en-US" b="1" u="sng" dirty="0" smtClean="0"/>
              <a:t>bright</a:t>
            </a:r>
            <a:r>
              <a:rPr lang="en-US" dirty="0" smtClean="0"/>
              <a:t> colors.</a:t>
            </a:r>
          </a:p>
          <a:p>
            <a:pPr>
              <a:buNone/>
            </a:pPr>
            <a:r>
              <a:rPr lang="en-US" dirty="0" smtClean="0"/>
              <a:t>A. beaded   </a:t>
            </a:r>
          </a:p>
          <a:p>
            <a:pPr>
              <a:buNone/>
            </a:pPr>
            <a:r>
              <a:rPr lang="en-US" dirty="0" smtClean="0"/>
              <a:t>B. characterized by   </a:t>
            </a:r>
          </a:p>
          <a:p>
            <a:pPr>
              <a:buNone/>
            </a:pPr>
            <a:r>
              <a:rPr lang="en-US" b="1" dirty="0" smtClean="0"/>
              <a:t>C</a:t>
            </a:r>
            <a:r>
              <a:rPr lang="en-US" dirty="0" smtClean="0"/>
              <a:t>. shaped   </a:t>
            </a:r>
          </a:p>
          <a:p>
            <a:pPr>
              <a:buNone/>
            </a:pPr>
            <a:r>
              <a:rPr lang="en-US" dirty="0" smtClean="0"/>
              <a:t>D. bright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65100" indent="-165100"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1.The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preferring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of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many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Western cultures for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maintaining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a physical distance of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at least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three feet during social interaction is well documented in anthropological studies.</a:t>
            </a:r>
          </a:p>
          <a:p>
            <a:pPr marL="342900" indent="-342900">
              <a:buNone/>
            </a:pPr>
            <a:r>
              <a:rPr lang="en-US" dirty="0" smtClean="0"/>
              <a:t>A. preferring   </a:t>
            </a:r>
          </a:p>
          <a:p>
            <a:pPr>
              <a:buNone/>
            </a:pPr>
            <a:r>
              <a:rPr lang="en-US" dirty="0" smtClean="0"/>
              <a:t>B. many   </a:t>
            </a:r>
          </a:p>
          <a:p>
            <a:pPr>
              <a:buNone/>
            </a:pPr>
            <a:r>
              <a:rPr lang="en-US" dirty="0" smtClean="0"/>
              <a:t>C. maintaining   </a:t>
            </a:r>
          </a:p>
          <a:p>
            <a:pPr>
              <a:buNone/>
            </a:pPr>
            <a:r>
              <a:rPr lang="en-US" dirty="0" smtClean="0"/>
              <a:t>D. at least  </a:t>
            </a:r>
          </a:p>
          <a:p>
            <a:pPr>
              <a:buNone/>
            </a:pP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2. Few synthetic vitamins and minerals in pill supplements are absorbed so efficiently </a:t>
            </a:r>
            <a:r>
              <a:rPr lang="en-US" b="1" u="sng" dirty="0" smtClean="0"/>
              <a:t>by</a:t>
            </a:r>
            <a:r>
              <a:rPr lang="en-US" dirty="0" smtClean="0"/>
              <a:t> </a:t>
            </a:r>
            <a:r>
              <a:rPr lang="en-US" b="1" u="sng" dirty="0" smtClean="0"/>
              <a:t>the</a:t>
            </a:r>
            <a:r>
              <a:rPr lang="en-US" u="sng" dirty="0" smtClean="0"/>
              <a:t> </a:t>
            </a:r>
            <a:r>
              <a:rPr lang="en-US" b="1" u="sng" dirty="0" smtClean="0"/>
              <a:t>body that</a:t>
            </a:r>
            <a:r>
              <a:rPr lang="en-US" b="1" dirty="0" smtClean="0"/>
              <a:t> </a:t>
            </a:r>
            <a:r>
              <a:rPr lang="en-US" b="1" u="sng" dirty="0" smtClean="0"/>
              <a:t>are</a:t>
            </a:r>
            <a:r>
              <a:rPr lang="en-US" dirty="0" smtClean="0"/>
              <a:t> those </a:t>
            </a:r>
            <a:r>
              <a:rPr lang="en-US" b="1" u="sng" dirty="0" smtClean="0"/>
              <a:t>occurring</a:t>
            </a:r>
            <a:r>
              <a:rPr lang="en-US" dirty="0" smtClean="0"/>
              <a:t> naturally </a:t>
            </a:r>
            <a:r>
              <a:rPr lang="en-US" b="1" u="sng" dirty="0" smtClean="0"/>
              <a:t>in foods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A. by the body   </a:t>
            </a:r>
          </a:p>
          <a:p>
            <a:pPr>
              <a:buNone/>
            </a:pPr>
            <a:r>
              <a:rPr lang="en-US" b="1" dirty="0" smtClean="0"/>
              <a:t>B</a:t>
            </a:r>
            <a:r>
              <a:rPr lang="en-US" dirty="0" smtClean="0"/>
              <a:t>. that are   </a:t>
            </a:r>
          </a:p>
          <a:p>
            <a:pPr>
              <a:buNone/>
            </a:pPr>
            <a:r>
              <a:rPr lang="en-US" dirty="0" smtClean="0"/>
              <a:t>C. occurring   </a:t>
            </a:r>
          </a:p>
          <a:p>
            <a:pPr>
              <a:buNone/>
            </a:pPr>
            <a:r>
              <a:rPr lang="en-US" dirty="0" smtClean="0"/>
              <a:t>D. in foods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29. The colonists </a:t>
            </a:r>
            <a:r>
              <a:rPr lang="en-US" b="1" u="sng" dirty="0" smtClean="0"/>
              <a:t>who</a:t>
            </a:r>
            <a:r>
              <a:rPr lang="en-US" dirty="0" smtClean="0"/>
              <a:t> first settled in New England </a:t>
            </a:r>
            <a:r>
              <a:rPr lang="en-US" b="1" u="sng" dirty="0" smtClean="0"/>
              <a:t>did so</a:t>
            </a:r>
            <a:r>
              <a:rPr lang="en-US" b="1" dirty="0" smtClean="0"/>
              <a:t> </a:t>
            </a:r>
            <a:r>
              <a:rPr lang="en-US" b="1" u="sng" dirty="0" smtClean="0"/>
              <a:t>because</a:t>
            </a:r>
            <a:r>
              <a:rPr lang="en-US" b="1" dirty="0" smtClean="0"/>
              <a:t> </a:t>
            </a:r>
            <a:r>
              <a:rPr lang="en-US" dirty="0" smtClean="0"/>
              <a:t>they felt there was     </a:t>
            </a:r>
            <a:r>
              <a:rPr lang="en-US" b="1" u="sng" dirty="0" smtClean="0"/>
              <a:t>none</a:t>
            </a:r>
            <a:r>
              <a:rPr lang="en-US" dirty="0" smtClean="0"/>
              <a:t> social justice in their homeland of England.</a:t>
            </a:r>
          </a:p>
          <a:p>
            <a:pPr>
              <a:buNone/>
            </a:pPr>
            <a:r>
              <a:rPr lang="en-US" dirty="0" smtClean="0"/>
              <a:t>A. who   </a:t>
            </a:r>
          </a:p>
          <a:p>
            <a:pPr>
              <a:buNone/>
            </a:pPr>
            <a:r>
              <a:rPr lang="en-US" dirty="0" smtClean="0"/>
              <a:t>B. did so   </a:t>
            </a:r>
          </a:p>
          <a:p>
            <a:pPr>
              <a:buNone/>
            </a:pPr>
            <a:r>
              <a:rPr lang="en-US" dirty="0" smtClean="0"/>
              <a:t>C. because   </a:t>
            </a:r>
          </a:p>
          <a:p>
            <a:pPr>
              <a:buNone/>
            </a:pPr>
            <a:r>
              <a:rPr lang="en-US" dirty="0" smtClean="0"/>
              <a:t>D. none   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30. The </a:t>
            </a:r>
            <a:r>
              <a:rPr lang="en-US" b="1" u="sng" dirty="0" smtClean="0"/>
              <a:t>tiny nucleus</a:t>
            </a:r>
            <a:r>
              <a:rPr lang="en-US" b="1" dirty="0" smtClean="0"/>
              <a:t> </a:t>
            </a:r>
            <a:r>
              <a:rPr lang="en-US" dirty="0" smtClean="0"/>
              <a:t>of </a:t>
            </a:r>
            <a:r>
              <a:rPr lang="en-US" b="1" u="sng" dirty="0" smtClean="0"/>
              <a:t>an atom</a:t>
            </a:r>
            <a:r>
              <a:rPr lang="en-US" b="1" dirty="0" smtClean="0"/>
              <a:t> </a:t>
            </a:r>
            <a:r>
              <a:rPr lang="en-US" dirty="0" smtClean="0"/>
              <a:t>is held together by </a:t>
            </a:r>
            <a:r>
              <a:rPr lang="en-US" b="1" u="sng" dirty="0" smtClean="0"/>
              <a:t>forces powerful</a:t>
            </a:r>
            <a:r>
              <a:rPr lang="en-US" b="1" dirty="0" smtClean="0"/>
              <a:t> </a:t>
            </a:r>
            <a:r>
              <a:rPr lang="en-US" dirty="0" smtClean="0"/>
              <a:t>capable </a:t>
            </a:r>
            <a:r>
              <a:rPr lang="en-US" b="1" u="sng" dirty="0" smtClean="0"/>
              <a:t>of unleashing </a:t>
            </a:r>
            <a:r>
              <a:rPr lang="en-US" dirty="0" smtClean="0"/>
              <a:t>great energy.</a:t>
            </a:r>
          </a:p>
          <a:p>
            <a:pPr>
              <a:buNone/>
            </a:pPr>
            <a:r>
              <a:rPr lang="en-US" dirty="0" smtClean="0"/>
              <a:t>A. tiny nucleus   </a:t>
            </a:r>
          </a:p>
          <a:p>
            <a:pPr>
              <a:buNone/>
            </a:pPr>
            <a:r>
              <a:rPr lang="en-US" dirty="0" smtClean="0"/>
              <a:t>B. an atom   </a:t>
            </a:r>
          </a:p>
          <a:p>
            <a:pPr>
              <a:buNone/>
            </a:pPr>
            <a:r>
              <a:rPr lang="en-US" dirty="0" smtClean="0"/>
              <a:t>C. forces powerful   </a:t>
            </a:r>
          </a:p>
          <a:p>
            <a:pPr>
              <a:buNone/>
            </a:pPr>
            <a:r>
              <a:rPr lang="en-US" dirty="0" smtClean="0"/>
              <a:t>D. of unleashing 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29. The colonists </a:t>
            </a:r>
            <a:r>
              <a:rPr lang="en-US" b="1" u="sng" dirty="0" smtClean="0"/>
              <a:t>who</a:t>
            </a:r>
            <a:r>
              <a:rPr lang="en-US" dirty="0" smtClean="0"/>
              <a:t> first settled in New England </a:t>
            </a:r>
            <a:r>
              <a:rPr lang="en-US" b="1" u="sng" dirty="0" smtClean="0"/>
              <a:t>did so</a:t>
            </a:r>
            <a:r>
              <a:rPr lang="en-US" b="1" dirty="0" smtClean="0"/>
              <a:t> </a:t>
            </a:r>
            <a:r>
              <a:rPr lang="en-US" b="1" u="sng" dirty="0" smtClean="0"/>
              <a:t>because</a:t>
            </a:r>
            <a:r>
              <a:rPr lang="en-US" b="1" dirty="0" smtClean="0"/>
              <a:t> </a:t>
            </a:r>
            <a:r>
              <a:rPr lang="en-US" dirty="0" smtClean="0"/>
              <a:t>they felt there was     </a:t>
            </a:r>
            <a:r>
              <a:rPr lang="en-US" b="1" u="sng" dirty="0" smtClean="0"/>
              <a:t>none</a:t>
            </a:r>
            <a:r>
              <a:rPr lang="en-US" dirty="0" smtClean="0"/>
              <a:t> social justice in their homeland of England.</a:t>
            </a:r>
          </a:p>
          <a:p>
            <a:pPr>
              <a:buNone/>
            </a:pPr>
            <a:r>
              <a:rPr lang="en-US" dirty="0" smtClean="0"/>
              <a:t>A. who   </a:t>
            </a:r>
          </a:p>
          <a:p>
            <a:pPr>
              <a:buNone/>
            </a:pPr>
            <a:r>
              <a:rPr lang="en-US" dirty="0" smtClean="0"/>
              <a:t>B. did so   </a:t>
            </a:r>
          </a:p>
          <a:p>
            <a:pPr>
              <a:buNone/>
            </a:pPr>
            <a:r>
              <a:rPr lang="en-US" dirty="0" smtClean="0"/>
              <a:t>C. because   </a:t>
            </a:r>
          </a:p>
          <a:p>
            <a:pPr>
              <a:buNone/>
            </a:pPr>
            <a:r>
              <a:rPr lang="en-US" b="1" dirty="0" smtClean="0"/>
              <a:t>D</a:t>
            </a:r>
            <a:r>
              <a:rPr lang="en-US" dirty="0" smtClean="0"/>
              <a:t>. none   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30. The </a:t>
            </a:r>
            <a:r>
              <a:rPr lang="en-US" b="1" u="sng" dirty="0" smtClean="0"/>
              <a:t>tiny nucleus</a:t>
            </a:r>
            <a:r>
              <a:rPr lang="en-US" b="1" dirty="0" smtClean="0"/>
              <a:t> </a:t>
            </a:r>
            <a:r>
              <a:rPr lang="en-US" dirty="0" smtClean="0"/>
              <a:t>of </a:t>
            </a:r>
            <a:r>
              <a:rPr lang="en-US" b="1" u="sng" dirty="0" smtClean="0"/>
              <a:t>an atom</a:t>
            </a:r>
            <a:r>
              <a:rPr lang="en-US" b="1" dirty="0" smtClean="0"/>
              <a:t> </a:t>
            </a:r>
            <a:r>
              <a:rPr lang="en-US" dirty="0" smtClean="0"/>
              <a:t>is held together by </a:t>
            </a:r>
            <a:r>
              <a:rPr lang="en-US" b="1" u="sng" dirty="0" smtClean="0"/>
              <a:t>forces powerful</a:t>
            </a:r>
            <a:r>
              <a:rPr lang="en-US" b="1" dirty="0" smtClean="0"/>
              <a:t> </a:t>
            </a:r>
            <a:r>
              <a:rPr lang="en-US" dirty="0" smtClean="0"/>
              <a:t>capable </a:t>
            </a:r>
            <a:r>
              <a:rPr lang="en-US" b="1" u="sng" dirty="0" smtClean="0"/>
              <a:t>of unleashing </a:t>
            </a:r>
            <a:r>
              <a:rPr lang="en-US" dirty="0" smtClean="0"/>
              <a:t>great energy.</a:t>
            </a:r>
          </a:p>
          <a:p>
            <a:pPr>
              <a:buNone/>
            </a:pPr>
            <a:r>
              <a:rPr lang="en-US" b="1" dirty="0" smtClean="0"/>
              <a:t>A</a:t>
            </a:r>
            <a:r>
              <a:rPr lang="en-US" dirty="0" smtClean="0"/>
              <a:t>. tiny nucleus   </a:t>
            </a:r>
          </a:p>
          <a:p>
            <a:pPr>
              <a:buNone/>
            </a:pPr>
            <a:r>
              <a:rPr lang="en-US" dirty="0" smtClean="0"/>
              <a:t>B. an atom   </a:t>
            </a:r>
          </a:p>
          <a:p>
            <a:pPr>
              <a:buNone/>
            </a:pPr>
            <a:r>
              <a:rPr lang="en-US" dirty="0" smtClean="0"/>
              <a:t>C. forces powerful   </a:t>
            </a:r>
          </a:p>
          <a:p>
            <a:pPr>
              <a:buNone/>
            </a:pPr>
            <a:r>
              <a:rPr lang="en-US" dirty="0" smtClean="0"/>
              <a:t>D. of unleashing 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31. Research and </a:t>
            </a:r>
            <a:r>
              <a:rPr lang="en-US" b="1" u="sng" dirty="0" smtClean="0"/>
              <a:t>recommending</a:t>
            </a:r>
            <a:r>
              <a:rPr lang="en-US" dirty="0" smtClean="0"/>
              <a:t> </a:t>
            </a:r>
            <a:r>
              <a:rPr lang="en-US" b="1" u="sng" dirty="0" smtClean="0"/>
              <a:t>concerning</a:t>
            </a:r>
            <a:r>
              <a:rPr lang="en-US" dirty="0" smtClean="0"/>
              <a:t> the dangers of </a:t>
            </a:r>
            <a:r>
              <a:rPr lang="en-US" b="1" u="sng" dirty="0" smtClean="0"/>
              <a:t>smoking</a:t>
            </a:r>
            <a:r>
              <a:rPr lang="en-US" dirty="0" smtClean="0"/>
              <a:t> are beginning to have an impact on the tobacco </a:t>
            </a:r>
            <a:r>
              <a:rPr lang="en-US" b="1" u="sng" dirty="0" smtClean="0"/>
              <a:t>industry</a:t>
            </a:r>
            <a:r>
              <a:rPr lang="en-US" dirty="0" smtClean="0"/>
              <a:t> in the United States.</a:t>
            </a:r>
          </a:p>
          <a:p>
            <a:pPr>
              <a:buNone/>
            </a:pPr>
            <a:r>
              <a:rPr lang="en-US" dirty="0" smtClean="0"/>
              <a:t>A. recommending   </a:t>
            </a:r>
          </a:p>
          <a:p>
            <a:pPr>
              <a:buNone/>
            </a:pPr>
            <a:r>
              <a:rPr lang="en-US" dirty="0" smtClean="0"/>
              <a:t>B. concerning   </a:t>
            </a:r>
          </a:p>
          <a:p>
            <a:pPr>
              <a:buNone/>
            </a:pPr>
            <a:r>
              <a:rPr lang="en-US" dirty="0" smtClean="0"/>
              <a:t>C. smoking   </a:t>
            </a:r>
          </a:p>
          <a:p>
            <a:pPr>
              <a:buNone/>
            </a:pPr>
            <a:r>
              <a:rPr lang="en-US" dirty="0" smtClean="0"/>
              <a:t>D. industry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32. Scholars of historical change </a:t>
            </a:r>
            <a:r>
              <a:rPr lang="en-US" b="1" u="sng" dirty="0" smtClean="0"/>
              <a:t>feels</a:t>
            </a:r>
            <a:r>
              <a:rPr lang="en-US" dirty="0" smtClean="0"/>
              <a:t> </a:t>
            </a:r>
            <a:r>
              <a:rPr lang="en-US" b="1" u="sng" dirty="0" smtClean="0"/>
              <a:t>that</a:t>
            </a:r>
            <a:r>
              <a:rPr lang="en-US" dirty="0" smtClean="0"/>
              <a:t> the velocity of history </a:t>
            </a:r>
            <a:r>
              <a:rPr lang="en-US" b="1" u="sng" dirty="0" smtClean="0"/>
              <a:t>has</a:t>
            </a:r>
            <a:r>
              <a:rPr lang="en-US" u="sng" dirty="0" smtClean="0"/>
              <a:t> </a:t>
            </a:r>
            <a:r>
              <a:rPr lang="en-US" b="1" u="sng" dirty="0" smtClean="0"/>
              <a:t>been</a:t>
            </a:r>
            <a:r>
              <a:rPr lang="en-US" u="sng" dirty="0" smtClean="0"/>
              <a:t> </a:t>
            </a:r>
            <a:r>
              <a:rPr lang="en-US" dirty="0" smtClean="0"/>
              <a:t>greatly accelerated by the onward rush of science and technology </a:t>
            </a:r>
            <a:r>
              <a:rPr lang="en-US" b="1" u="sng" dirty="0" smtClean="0"/>
              <a:t>during</a:t>
            </a:r>
            <a:r>
              <a:rPr lang="en-US" dirty="0" smtClean="0"/>
              <a:t> the twentieth century.</a:t>
            </a:r>
          </a:p>
          <a:p>
            <a:pPr>
              <a:buNone/>
            </a:pPr>
            <a:r>
              <a:rPr lang="en-US" dirty="0" smtClean="0"/>
              <a:t>A. feels   </a:t>
            </a:r>
          </a:p>
          <a:p>
            <a:pPr>
              <a:buNone/>
            </a:pPr>
            <a:r>
              <a:rPr lang="en-US" dirty="0" smtClean="0"/>
              <a:t>B. that   </a:t>
            </a:r>
          </a:p>
          <a:p>
            <a:pPr>
              <a:buNone/>
            </a:pPr>
            <a:r>
              <a:rPr lang="en-US" dirty="0" smtClean="0"/>
              <a:t>C. has been   </a:t>
            </a:r>
          </a:p>
          <a:p>
            <a:pPr>
              <a:buNone/>
            </a:pPr>
            <a:r>
              <a:rPr lang="en-US" dirty="0" smtClean="0"/>
              <a:t>D. during  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31. Research and </a:t>
            </a:r>
            <a:r>
              <a:rPr lang="en-US" b="1" u="sng" dirty="0" smtClean="0"/>
              <a:t>recommending</a:t>
            </a:r>
            <a:r>
              <a:rPr lang="en-US" dirty="0" smtClean="0"/>
              <a:t> </a:t>
            </a:r>
            <a:r>
              <a:rPr lang="en-US" b="1" u="sng" dirty="0" smtClean="0"/>
              <a:t>concerning</a:t>
            </a:r>
            <a:r>
              <a:rPr lang="en-US" dirty="0" smtClean="0"/>
              <a:t> the dangers of </a:t>
            </a:r>
            <a:r>
              <a:rPr lang="en-US" b="1" u="sng" dirty="0" smtClean="0"/>
              <a:t>smoking</a:t>
            </a:r>
            <a:r>
              <a:rPr lang="en-US" dirty="0" smtClean="0"/>
              <a:t> are beginning to have an impact on the tobacco </a:t>
            </a:r>
            <a:r>
              <a:rPr lang="en-US" b="1" u="sng" dirty="0" smtClean="0"/>
              <a:t>industry</a:t>
            </a:r>
            <a:r>
              <a:rPr lang="en-US" dirty="0" smtClean="0"/>
              <a:t> in the United States.</a:t>
            </a:r>
          </a:p>
          <a:p>
            <a:pPr>
              <a:buNone/>
            </a:pPr>
            <a:r>
              <a:rPr lang="en-US" b="1" dirty="0" smtClean="0"/>
              <a:t>A</a:t>
            </a:r>
            <a:r>
              <a:rPr lang="en-US" dirty="0" smtClean="0"/>
              <a:t>. recommending   </a:t>
            </a:r>
          </a:p>
          <a:p>
            <a:pPr>
              <a:buNone/>
            </a:pPr>
            <a:r>
              <a:rPr lang="en-US" dirty="0" smtClean="0"/>
              <a:t>B. concerning   </a:t>
            </a:r>
          </a:p>
          <a:p>
            <a:pPr>
              <a:buNone/>
            </a:pPr>
            <a:r>
              <a:rPr lang="en-US" dirty="0" smtClean="0"/>
              <a:t>C. smoking   </a:t>
            </a:r>
          </a:p>
          <a:p>
            <a:pPr>
              <a:buNone/>
            </a:pPr>
            <a:r>
              <a:rPr lang="en-US" dirty="0" smtClean="0"/>
              <a:t>D. industry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32. Scholars of historical change </a:t>
            </a:r>
            <a:r>
              <a:rPr lang="en-US" b="1" u="sng" dirty="0" smtClean="0"/>
              <a:t>feels</a:t>
            </a:r>
            <a:r>
              <a:rPr lang="en-US" dirty="0" smtClean="0"/>
              <a:t> </a:t>
            </a:r>
            <a:r>
              <a:rPr lang="en-US" b="1" u="sng" dirty="0" smtClean="0"/>
              <a:t>that</a:t>
            </a:r>
            <a:r>
              <a:rPr lang="en-US" dirty="0" smtClean="0"/>
              <a:t> the velocity of history </a:t>
            </a:r>
            <a:r>
              <a:rPr lang="en-US" b="1" u="sng" dirty="0" smtClean="0"/>
              <a:t>has</a:t>
            </a:r>
            <a:r>
              <a:rPr lang="en-US" u="sng" dirty="0" smtClean="0"/>
              <a:t> </a:t>
            </a:r>
            <a:r>
              <a:rPr lang="en-US" b="1" u="sng" dirty="0" smtClean="0"/>
              <a:t>been</a:t>
            </a:r>
            <a:r>
              <a:rPr lang="en-US" u="sng" dirty="0" smtClean="0"/>
              <a:t> </a:t>
            </a:r>
            <a:r>
              <a:rPr lang="en-US" dirty="0" smtClean="0"/>
              <a:t>greatly accelerated by the onward rush of science and technology </a:t>
            </a:r>
            <a:r>
              <a:rPr lang="en-US" b="1" u="sng" dirty="0" smtClean="0"/>
              <a:t>during</a:t>
            </a:r>
            <a:r>
              <a:rPr lang="en-US" dirty="0" smtClean="0"/>
              <a:t> the twentieth century.</a:t>
            </a:r>
          </a:p>
          <a:p>
            <a:pPr>
              <a:buNone/>
            </a:pPr>
            <a:r>
              <a:rPr lang="en-US" b="1" dirty="0" smtClean="0"/>
              <a:t>A</a:t>
            </a:r>
            <a:r>
              <a:rPr lang="en-US" dirty="0" smtClean="0"/>
              <a:t>. feels   </a:t>
            </a:r>
          </a:p>
          <a:p>
            <a:pPr>
              <a:buNone/>
            </a:pPr>
            <a:r>
              <a:rPr lang="en-US" dirty="0" smtClean="0"/>
              <a:t>B. that   </a:t>
            </a:r>
          </a:p>
          <a:p>
            <a:pPr>
              <a:buNone/>
            </a:pPr>
            <a:r>
              <a:rPr lang="en-US" dirty="0" smtClean="0"/>
              <a:t>C. has been   </a:t>
            </a:r>
          </a:p>
          <a:p>
            <a:pPr>
              <a:buNone/>
            </a:pPr>
            <a:r>
              <a:rPr lang="en-US" dirty="0" smtClean="0"/>
              <a:t>D. during  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3. Fission tracking </a:t>
            </a:r>
            <a:r>
              <a:rPr lang="en-US" u="sng" dirty="0" smtClean="0"/>
              <a:t>is</a:t>
            </a:r>
            <a:r>
              <a:rPr lang="en-US" dirty="0" smtClean="0"/>
              <a:t> a new artifact </a:t>
            </a:r>
            <a:r>
              <a:rPr lang="en-US" b="1" u="sng" dirty="0" smtClean="0"/>
              <a:t>dating</a:t>
            </a:r>
            <a:r>
              <a:rPr lang="en-US" dirty="0" smtClean="0"/>
              <a:t> method </a:t>
            </a:r>
            <a:r>
              <a:rPr lang="en-US" b="1" u="sng" dirty="0" smtClean="0"/>
              <a:t>who</a:t>
            </a:r>
            <a:r>
              <a:rPr lang="en-US" dirty="0" smtClean="0"/>
              <a:t> promises </a:t>
            </a:r>
            <a:r>
              <a:rPr lang="en-US" b="1" u="sng" dirty="0" smtClean="0"/>
              <a:t>to have</a:t>
            </a:r>
            <a:r>
              <a:rPr lang="en-US" b="1" dirty="0" smtClean="0"/>
              <a:t> </a:t>
            </a:r>
            <a:r>
              <a:rPr lang="en-US" dirty="0" smtClean="0"/>
              <a:t>important archeological applications in the future.</a:t>
            </a:r>
          </a:p>
          <a:p>
            <a:pPr>
              <a:buNone/>
            </a:pPr>
            <a:r>
              <a:rPr lang="en-US" dirty="0" smtClean="0"/>
              <a:t>A. is   </a:t>
            </a:r>
          </a:p>
          <a:p>
            <a:pPr>
              <a:buNone/>
            </a:pPr>
            <a:r>
              <a:rPr lang="en-US" dirty="0" smtClean="0"/>
              <a:t>B. dating   </a:t>
            </a:r>
          </a:p>
          <a:p>
            <a:pPr>
              <a:buNone/>
            </a:pPr>
            <a:r>
              <a:rPr lang="en-US" b="1" dirty="0" smtClean="0"/>
              <a:t>C</a:t>
            </a:r>
            <a:r>
              <a:rPr lang="en-US" dirty="0" smtClean="0"/>
              <a:t>. who   </a:t>
            </a:r>
          </a:p>
          <a:p>
            <a:pPr>
              <a:buNone/>
            </a:pPr>
            <a:r>
              <a:rPr lang="en-US" dirty="0" smtClean="0"/>
              <a:t>D. to have 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4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Contemporary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poet James Merrill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writes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autobiographical verse that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building</a:t>
            </a:r>
            <a:r>
              <a:rPr lang="en-US" u="sng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on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remembrances of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his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childhood.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A. Contemporary   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B. writes   </a:t>
            </a:r>
          </a:p>
          <a:p>
            <a:pPr>
              <a:buNone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C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 building on   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D. his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3. Fission tracking </a:t>
            </a:r>
            <a:r>
              <a:rPr lang="en-US" u="sng" dirty="0" smtClean="0"/>
              <a:t>is</a:t>
            </a:r>
            <a:r>
              <a:rPr lang="en-US" dirty="0" smtClean="0"/>
              <a:t> a new artifact </a:t>
            </a:r>
            <a:r>
              <a:rPr lang="en-US" b="1" u="sng" dirty="0" smtClean="0"/>
              <a:t>dating</a:t>
            </a:r>
            <a:r>
              <a:rPr lang="en-US" dirty="0" smtClean="0"/>
              <a:t> method </a:t>
            </a:r>
            <a:r>
              <a:rPr lang="en-US" b="1" u="sng" dirty="0" smtClean="0"/>
              <a:t>who</a:t>
            </a:r>
            <a:r>
              <a:rPr lang="en-US" dirty="0" smtClean="0"/>
              <a:t> promises </a:t>
            </a:r>
            <a:r>
              <a:rPr lang="en-US" b="1" u="sng" dirty="0" smtClean="0"/>
              <a:t>to have</a:t>
            </a:r>
            <a:r>
              <a:rPr lang="en-US" b="1" dirty="0" smtClean="0"/>
              <a:t> </a:t>
            </a:r>
            <a:r>
              <a:rPr lang="en-US" dirty="0" smtClean="0"/>
              <a:t>important archeological applications in the future.</a:t>
            </a:r>
          </a:p>
          <a:p>
            <a:pPr>
              <a:buNone/>
            </a:pPr>
            <a:r>
              <a:rPr lang="en-US" dirty="0" smtClean="0"/>
              <a:t>A. is   </a:t>
            </a:r>
          </a:p>
          <a:p>
            <a:pPr>
              <a:buNone/>
            </a:pPr>
            <a:r>
              <a:rPr lang="en-US" dirty="0" smtClean="0"/>
              <a:t>B. dating   </a:t>
            </a:r>
          </a:p>
          <a:p>
            <a:pPr>
              <a:buNone/>
            </a:pPr>
            <a:r>
              <a:rPr lang="en-US" b="1" dirty="0" smtClean="0"/>
              <a:t>C</a:t>
            </a:r>
            <a:r>
              <a:rPr lang="en-US" dirty="0" smtClean="0"/>
              <a:t>. who   </a:t>
            </a:r>
          </a:p>
          <a:p>
            <a:pPr>
              <a:buNone/>
            </a:pPr>
            <a:r>
              <a:rPr lang="en-US" dirty="0" smtClean="0"/>
              <a:t>D. to have 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4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Contemporary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poet James Merrill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writes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autobiographical verse that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building</a:t>
            </a:r>
            <a:r>
              <a:rPr lang="en-US" u="sng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on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remembrances of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his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childhood.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A. Contemporary   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B. writes   </a:t>
            </a:r>
          </a:p>
          <a:p>
            <a:pPr>
              <a:buNone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C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 building on   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D. his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5.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Because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of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their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beautiful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coloration, palomino horses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does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often chosen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as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show horses for parades.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A. Because of   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B. beautiful   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C. does   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D. as  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6.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Unlike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most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liquids, which contract when they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solidify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water expands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by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nine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percentage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when it freezes.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A. Unlike most   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B. solidify   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C. by   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D. percentage 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5.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Because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of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their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beautiful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coloration, palomino horses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does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often chosen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as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show horses for parades.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A. Because of   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B. beautiful   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C. does   </a:t>
            </a:r>
          </a:p>
          <a:p>
            <a:pPr>
              <a:buNone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D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 as  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6.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Unlike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most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liquids, which contract when they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solidify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water expands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by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nine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percentage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when it freezes.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A. Unlike most   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B. solidify   </a:t>
            </a:r>
          </a:p>
          <a:p>
            <a:pPr>
              <a:buNone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C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 by   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D. percentage 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7. </a:t>
            </a:r>
            <a:r>
              <a:rPr lang="en-US" b="1" u="sng" dirty="0" smtClean="0"/>
              <a:t>For</a:t>
            </a:r>
            <a:r>
              <a:rPr lang="en-US" b="1" dirty="0" smtClean="0"/>
              <a:t> </a:t>
            </a:r>
            <a:r>
              <a:rPr lang="en-US" b="1" u="sng" dirty="0" smtClean="0"/>
              <a:t>make</a:t>
            </a:r>
            <a:r>
              <a:rPr lang="en-US" b="1" dirty="0" smtClean="0"/>
              <a:t> </a:t>
            </a:r>
            <a:r>
              <a:rPr lang="en-US" b="1" u="sng" dirty="0" smtClean="0"/>
              <a:t>its</a:t>
            </a:r>
            <a:r>
              <a:rPr lang="en-US" b="1" dirty="0" smtClean="0"/>
              <a:t> </a:t>
            </a:r>
            <a:r>
              <a:rPr lang="en-US" dirty="0" smtClean="0"/>
              <a:t>nest, the yellow-headed blackbird </a:t>
            </a:r>
            <a:r>
              <a:rPr lang="en-US" b="1" u="sng" dirty="0" smtClean="0"/>
              <a:t>weaves</a:t>
            </a:r>
            <a:r>
              <a:rPr lang="en-US" dirty="0" smtClean="0"/>
              <a:t> a small cup and fastens </a:t>
            </a:r>
            <a:r>
              <a:rPr lang="en-US" b="1" u="sng" dirty="0" smtClean="0"/>
              <a:t>it</a:t>
            </a:r>
            <a:r>
              <a:rPr lang="en-US" dirty="0" smtClean="0"/>
              <a:t> to reeds above water.</a:t>
            </a:r>
          </a:p>
          <a:p>
            <a:pPr>
              <a:buNone/>
            </a:pPr>
            <a:r>
              <a:rPr lang="en-US" dirty="0" smtClean="0"/>
              <a:t>A. For make   </a:t>
            </a:r>
          </a:p>
          <a:p>
            <a:pPr>
              <a:buNone/>
            </a:pPr>
            <a:r>
              <a:rPr lang="en-US" dirty="0" smtClean="0"/>
              <a:t>B. its   </a:t>
            </a:r>
          </a:p>
          <a:p>
            <a:pPr>
              <a:buNone/>
            </a:pPr>
            <a:r>
              <a:rPr lang="en-US" dirty="0" smtClean="0"/>
              <a:t>C. weaves   </a:t>
            </a:r>
          </a:p>
          <a:p>
            <a:pPr>
              <a:buNone/>
            </a:pPr>
            <a:r>
              <a:rPr lang="en-US" dirty="0" smtClean="0"/>
              <a:t>D. it</a:t>
            </a:r>
          </a:p>
          <a:p>
            <a:pPr>
              <a:buNone/>
            </a:pPr>
            <a:r>
              <a:rPr lang="en-US" dirty="0" smtClean="0"/>
              <a:t>   </a:t>
            </a:r>
          </a:p>
          <a:p>
            <a:pPr>
              <a:buNone/>
            </a:pPr>
            <a:r>
              <a:rPr lang="en-US" dirty="0" smtClean="0"/>
              <a:t>8. Mormon </a:t>
            </a:r>
            <a:r>
              <a:rPr lang="en-US" dirty="0" err="1" smtClean="0"/>
              <a:t>leaderrigham</a:t>
            </a:r>
            <a:r>
              <a:rPr lang="en-US" dirty="0" smtClean="0"/>
              <a:t> Young was </a:t>
            </a:r>
            <a:r>
              <a:rPr lang="en-US" b="1" u="sng" dirty="0" smtClean="0"/>
              <a:t>too</a:t>
            </a:r>
            <a:r>
              <a:rPr lang="en-US" dirty="0" smtClean="0"/>
              <a:t> brilliant and strong-willed that he was </a:t>
            </a:r>
            <a:r>
              <a:rPr lang="en-US" b="1" u="sng" dirty="0" smtClean="0"/>
              <a:t>able</a:t>
            </a:r>
            <a:r>
              <a:rPr lang="en-US" b="1" dirty="0" smtClean="0"/>
              <a:t> </a:t>
            </a:r>
            <a:r>
              <a:rPr lang="en-US" b="1" u="sng" dirty="0" smtClean="0"/>
              <a:t>to</a:t>
            </a:r>
            <a:r>
              <a:rPr lang="en-US" b="1" dirty="0" smtClean="0"/>
              <a:t> </a:t>
            </a:r>
            <a:r>
              <a:rPr lang="en-US" b="1" u="sng" dirty="0" smtClean="0"/>
              <a:t>organize</a:t>
            </a:r>
            <a:r>
              <a:rPr lang="en-US" b="1" dirty="0" smtClean="0"/>
              <a:t> </a:t>
            </a:r>
            <a:r>
              <a:rPr lang="en-US" b="1" u="sng" dirty="0" smtClean="0"/>
              <a:t>the</a:t>
            </a:r>
            <a:r>
              <a:rPr lang="en-US" b="1" dirty="0" smtClean="0"/>
              <a:t> </a:t>
            </a:r>
            <a:r>
              <a:rPr lang="en-US" dirty="0" smtClean="0"/>
              <a:t>most remarkable religious migration in the annals </a:t>
            </a:r>
            <a:r>
              <a:rPr lang="en-US" b="1" u="sng" dirty="0" smtClean="0"/>
              <a:t>of</a:t>
            </a:r>
            <a:r>
              <a:rPr lang="en-US" b="1" dirty="0" smtClean="0"/>
              <a:t> </a:t>
            </a:r>
            <a:r>
              <a:rPr lang="en-US" dirty="0" smtClean="0"/>
              <a:t>American history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A. too   </a:t>
            </a:r>
          </a:p>
          <a:p>
            <a:pPr>
              <a:buNone/>
            </a:pPr>
            <a:r>
              <a:rPr lang="en-US" dirty="0" smtClean="0"/>
              <a:t>B. able to organize   </a:t>
            </a:r>
          </a:p>
          <a:p>
            <a:pPr>
              <a:buNone/>
            </a:pPr>
            <a:r>
              <a:rPr lang="en-US" dirty="0" smtClean="0"/>
              <a:t>C. the   </a:t>
            </a:r>
          </a:p>
          <a:p>
            <a:pPr>
              <a:buNone/>
            </a:pPr>
            <a:r>
              <a:rPr lang="en-US" dirty="0" smtClean="0"/>
              <a:t>D. of</a:t>
            </a:r>
            <a:endParaRPr lang="en-GB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7. </a:t>
            </a:r>
            <a:r>
              <a:rPr lang="en-US" b="1" u="sng" dirty="0" smtClean="0"/>
              <a:t>For</a:t>
            </a:r>
            <a:r>
              <a:rPr lang="en-US" b="1" dirty="0" smtClean="0"/>
              <a:t> </a:t>
            </a:r>
            <a:r>
              <a:rPr lang="en-US" b="1" u="sng" dirty="0" smtClean="0"/>
              <a:t>make</a:t>
            </a:r>
            <a:r>
              <a:rPr lang="en-US" b="1" dirty="0" smtClean="0"/>
              <a:t> </a:t>
            </a:r>
            <a:r>
              <a:rPr lang="en-US" b="1" u="sng" dirty="0" smtClean="0"/>
              <a:t>its</a:t>
            </a:r>
            <a:r>
              <a:rPr lang="en-US" b="1" dirty="0" smtClean="0"/>
              <a:t> </a:t>
            </a:r>
            <a:r>
              <a:rPr lang="en-US" dirty="0" smtClean="0"/>
              <a:t>nest, the yellow-headed blackbird </a:t>
            </a:r>
            <a:r>
              <a:rPr lang="en-US" b="1" u="sng" dirty="0" smtClean="0"/>
              <a:t>weaves</a:t>
            </a:r>
            <a:r>
              <a:rPr lang="en-US" dirty="0" smtClean="0"/>
              <a:t> a small cup and fastens </a:t>
            </a:r>
            <a:r>
              <a:rPr lang="en-US" b="1" u="sng" dirty="0" smtClean="0"/>
              <a:t>it</a:t>
            </a:r>
            <a:r>
              <a:rPr lang="en-US" dirty="0" smtClean="0"/>
              <a:t> to reeds above water.</a:t>
            </a:r>
          </a:p>
          <a:p>
            <a:pPr>
              <a:buNone/>
            </a:pPr>
            <a:r>
              <a:rPr lang="en-US" b="1" dirty="0" smtClean="0"/>
              <a:t>A</a:t>
            </a:r>
            <a:r>
              <a:rPr lang="en-US" dirty="0" smtClean="0"/>
              <a:t>. For make   </a:t>
            </a:r>
          </a:p>
          <a:p>
            <a:pPr>
              <a:buNone/>
            </a:pPr>
            <a:r>
              <a:rPr lang="en-US" dirty="0" smtClean="0"/>
              <a:t>B. its   </a:t>
            </a:r>
          </a:p>
          <a:p>
            <a:pPr>
              <a:buNone/>
            </a:pPr>
            <a:r>
              <a:rPr lang="en-US" dirty="0" smtClean="0"/>
              <a:t>C. weaves   </a:t>
            </a:r>
          </a:p>
          <a:p>
            <a:pPr>
              <a:buNone/>
            </a:pPr>
            <a:r>
              <a:rPr lang="en-US" dirty="0" smtClean="0"/>
              <a:t>D. it</a:t>
            </a:r>
          </a:p>
          <a:p>
            <a:pPr>
              <a:buNone/>
            </a:pPr>
            <a:r>
              <a:rPr lang="en-US" dirty="0" smtClean="0"/>
              <a:t>   </a:t>
            </a:r>
          </a:p>
          <a:p>
            <a:pPr>
              <a:buNone/>
            </a:pPr>
            <a:r>
              <a:rPr lang="en-US" dirty="0" smtClean="0"/>
              <a:t>8. Mormon </a:t>
            </a:r>
            <a:r>
              <a:rPr lang="en-US" dirty="0" err="1" smtClean="0"/>
              <a:t>leaderrigham</a:t>
            </a:r>
            <a:r>
              <a:rPr lang="en-US" dirty="0" smtClean="0"/>
              <a:t> Young was </a:t>
            </a:r>
            <a:r>
              <a:rPr lang="en-US" b="1" u="sng" dirty="0" smtClean="0"/>
              <a:t>too</a:t>
            </a:r>
            <a:r>
              <a:rPr lang="en-US" dirty="0" smtClean="0"/>
              <a:t> brilliant and strong-willed that he was </a:t>
            </a:r>
            <a:r>
              <a:rPr lang="en-US" b="1" u="sng" dirty="0" smtClean="0"/>
              <a:t>able</a:t>
            </a:r>
            <a:r>
              <a:rPr lang="en-US" b="1" dirty="0" smtClean="0"/>
              <a:t> </a:t>
            </a:r>
            <a:r>
              <a:rPr lang="en-US" b="1" u="sng" dirty="0" smtClean="0"/>
              <a:t>to</a:t>
            </a:r>
            <a:r>
              <a:rPr lang="en-US" b="1" dirty="0" smtClean="0"/>
              <a:t> </a:t>
            </a:r>
            <a:r>
              <a:rPr lang="en-US" b="1" u="sng" dirty="0" smtClean="0"/>
              <a:t>organize</a:t>
            </a:r>
            <a:r>
              <a:rPr lang="en-US" b="1" dirty="0" smtClean="0"/>
              <a:t> </a:t>
            </a:r>
            <a:r>
              <a:rPr lang="en-US" b="1" u="sng" dirty="0" smtClean="0"/>
              <a:t>the</a:t>
            </a:r>
            <a:r>
              <a:rPr lang="en-US" b="1" dirty="0" smtClean="0"/>
              <a:t> </a:t>
            </a:r>
            <a:r>
              <a:rPr lang="en-US" dirty="0" smtClean="0"/>
              <a:t>most remarkable religious migration in the annals </a:t>
            </a:r>
            <a:r>
              <a:rPr lang="en-US" b="1" u="sng" dirty="0" smtClean="0"/>
              <a:t>of</a:t>
            </a:r>
            <a:r>
              <a:rPr lang="en-US" b="1" dirty="0" smtClean="0"/>
              <a:t> </a:t>
            </a:r>
            <a:r>
              <a:rPr lang="en-US" dirty="0" smtClean="0"/>
              <a:t>American history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b="1" dirty="0" smtClean="0"/>
              <a:t>A</a:t>
            </a:r>
            <a:r>
              <a:rPr lang="en-US" dirty="0" smtClean="0"/>
              <a:t>. too   </a:t>
            </a:r>
          </a:p>
          <a:p>
            <a:pPr>
              <a:buNone/>
            </a:pPr>
            <a:r>
              <a:rPr lang="en-US" dirty="0" smtClean="0"/>
              <a:t>B. able to organize   </a:t>
            </a:r>
          </a:p>
          <a:p>
            <a:pPr>
              <a:buNone/>
            </a:pPr>
            <a:r>
              <a:rPr lang="en-US" dirty="0" smtClean="0"/>
              <a:t>C. the   </a:t>
            </a:r>
          </a:p>
          <a:p>
            <a:pPr>
              <a:buNone/>
            </a:pPr>
            <a:r>
              <a:rPr lang="en-US" dirty="0" smtClean="0"/>
              <a:t>D. of</a:t>
            </a:r>
            <a:endParaRPr lang="en-GB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3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</TotalTime>
  <Words>2385</Words>
  <Application>Microsoft Office PowerPoint</Application>
  <PresentationFormat>On-screen Show (4:3)</PresentationFormat>
  <Paragraphs>360</Paragraphs>
  <Slides>33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4" baseType="lpstr">
      <vt:lpstr>3_Default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abc</dc:creator>
  <cp:lastModifiedBy>a</cp:lastModifiedBy>
  <cp:revision>8</cp:revision>
  <dcterms:created xsi:type="dcterms:W3CDTF">2014-01-21T07:54:37Z</dcterms:created>
  <dcterms:modified xsi:type="dcterms:W3CDTF">2015-04-20T05:54:09Z</dcterms:modified>
</cp:coreProperties>
</file>