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2" r:id="rId2"/>
    <p:sldId id="257" r:id="rId3"/>
    <p:sldId id="283" r:id="rId4"/>
    <p:sldId id="258" r:id="rId5"/>
    <p:sldId id="284" r:id="rId6"/>
    <p:sldId id="259" r:id="rId7"/>
    <p:sldId id="285" r:id="rId8"/>
    <p:sldId id="260" r:id="rId9"/>
    <p:sldId id="286" r:id="rId10"/>
    <p:sldId id="261" r:id="rId11"/>
    <p:sldId id="287" r:id="rId12"/>
    <p:sldId id="262" r:id="rId13"/>
    <p:sldId id="288" r:id="rId14"/>
    <p:sldId id="263" r:id="rId15"/>
    <p:sldId id="289" r:id="rId16"/>
    <p:sldId id="264" r:id="rId17"/>
    <p:sldId id="290" r:id="rId18"/>
    <p:sldId id="265" r:id="rId19"/>
    <p:sldId id="291" r:id="rId20"/>
    <p:sldId id="266" r:id="rId21"/>
    <p:sldId id="292" r:id="rId22"/>
    <p:sldId id="267" r:id="rId23"/>
    <p:sldId id="293" r:id="rId24"/>
    <p:sldId id="268" r:id="rId25"/>
    <p:sldId id="294" r:id="rId26"/>
    <p:sldId id="269" r:id="rId27"/>
    <p:sldId id="295" r:id="rId28"/>
    <p:sldId id="270" r:id="rId29"/>
    <p:sldId id="296" r:id="rId30"/>
    <p:sldId id="271" r:id="rId31"/>
    <p:sldId id="297" r:id="rId32"/>
    <p:sldId id="272" r:id="rId33"/>
    <p:sldId id="273" r:id="rId34"/>
    <p:sldId id="274" r:id="rId35"/>
    <p:sldId id="275" r:id="rId36"/>
    <p:sldId id="276" r:id="rId37"/>
    <p:sldId id="277" r:id="rId38"/>
    <p:sldId id="278" r:id="rId39"/>
    <p:sldId id="279" r:id="rId40"/>
    <p:sldId id="280" r:id="rId41"/>
    <p:sldId id="281" r:id="rId4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54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8500" y="1387475"/>
            <a:ext cx="8108950" cy="4700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the outline text format</a:t>
            </a:r>
          </a:p>
          <a:p>
            <a:pPr lvl="1"/>
            <a:r>
              <a:rPr lang="en-GB" dirty="0" smtClean="0"/>
              <a:t>Second Outline Level</a:t>
            </a:r>
          </a:p>
          <a:p>
            <a:pPr lvl="2"/>
            <a:r>
              <a:rPr lang="en-GB" dirty="0" smtClean="0"/>
              <a:t>Third Outline Level</a:t>
            </a:r>
          </a:p>
          <a:p>
            <a:pPr lvl="3"/>
            <a:r>
              <a:rPr lang="en-GB" dirty="0" smtClean="0"/>
              <a:t>Fourth Outline Level</a:t>
            </a:r>
          </a:p>
          <a:p>
            <a:pPr lvl="4"/>
            <a:r>
              <a:rPr lang="en-GB" dirty="0" smtClean="0"/>
              <a:t>Fifth Outline Level</a:t>
            </a:r>
          </a:p>
          <a:p>
            <a:pPr lvl="4"/>
            <a:r>
              <a:rPr lang="en-GB" dirty="0" smtClean="0"/>
              <a:t>Sixth Outline Level</a:t>
            </a:r>
          </a:p>
          <a:p>
            <a:pPr lvl="4"/>
            <a:r>
              <a:rPr lang="en-GB" dirty="0" smtClean="0"/>
              <a:t>Seventh Outline Level</a:t>
            </a:r>
          </a:p>
          <a:p>
            <a:pPr lvl="4"/>
            <a:r>
              <a:rPr lang="en-GB" dirty="0" smtClean="0"/>
              <a:t>Eighth Outline Level</a:t>
            </a:r>
          </a:p>
          <a:p>
            <a:pPr lvl="4"/>
            <a:r>
              <a:rPr lang="en-GB" dirty="0" smtClean="0"/>
              <a:t>Ninth Outline Level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181822" cy="30566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598488" y="6526213"/>
            <a:ext cx="150812" cy="15081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ts val="625"/>
              </a:spcBef>
              <a:buSzPct val="100000"/>
              <a:defRPr sz="1000" b="1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8F6EB86-9D46-48BA-96E4-F8F79B28F2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Text Box 6"/>
          <p:cNvSpPr txBox="1">
            <a:spLocks noChangeArrowheads="1"/>
          </p:cNvSpPr>
          <p:nvPr userDrawn="1"/>
        </p:nvSpPr>
        <p:spPr bwMode="auto">
          <a:xfrm>
            <a:off x="992188" y="45169"/>
            <a:ext cx="882912" cy="365999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800" b="1" dirty="0" smtClean="0">
                <a:solidFill>
                  <a:srgbClr val="FFFFFF"/>
                </a:solidFill>
              </a:rPr>
              <a:t>TOEIC</a:t>
            </a:r>
            <a:endParaRPr lang="en-US" sz="1800" b="1" dirty="0">
              <a:solidFill>
                <a:srgbClr val="FFFFFF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9338" y="-347831"/>
            <a:ext cx="1152000" cy="1152000"/>
          </a:xfrm>
          <a:prstGeom prst="rect">
            <a:avLst/>
          </a:prstGeom>
        </p:spPr>
      </p:pic>
      <p:sp>
        <p:nvSpPr>
          <p:cNvPr id="2" name="Rectangle 1"/>
          <p:cNvSpPr/>
          <p:nvPr userDrawn="1"/>
        </p:nvSpPr>
        <p:spPr>
          <a:xfrm>
            <a:off x="6904283" y="6473825"/>
            <a:ext cx="188705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100" dirty="0" smtClean="0">
                <a:solidFill>
                  <a:srgbClr val="FFFFFF"/>
                </a:solidFill>
              </a:rPr>
              <a:t>© 2015 albert-learning.com</a:t>
            </a:r>
            <a:endParaRPr lang="en-US" sz="1100" dirty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457200"/>
            <a:ext cx="9144000" cy="6096000"/>
          </a:xfrm>
        </p:spPr>
        <p:txBody>
          <a:bodyPr/>
          <a:lstStyle/>
          <a:p>
            <a:endParaRPr lang="en-US" dirty="0" smtClean="0"/>
          </a:p>
          <a:p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TOEIC</a:t>
            </a:r>
          </a:p>
          <a:p>
            <a:endParaRPr lang="en-US" sz="4800" dirty="0" smtClean="0"/>
          </a:p>
          <a:p>
            <a:endParaRPr lang="en-US" sz="4800" dirty="0" smtClean="0">
              <a:solidFill>
                <a:srgbClr val="FF3399"/>
              </a:solidFill>
            </a:endParaRPr>
          </a:p>
          <a:p>
            <a:r>
              <a:rPr lang="en-US" sz="4800" dirty="0" smtClean="0">
                <a:solidFill>
                  <a:srgbClr val="FF3399"/>
                </a:solidFill>
              </a:rPr>
              <a:t>ERROR RECOGNITION</a:t>
            </a:r>
          </a:p>
          <a:p>
            <a:endParaRPr lang="en-US" sz="4800" dirty="0" smtClean="0"/>
          </a:p>
          <a:p>
            <a:endParaRPr lang="en-US" sz="4800" dirty="0" smtClean="0"/>
          </a:p>
          <a:p>
            <a:r>
              <a:rPr lang="en-US" sz="4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EXERCISE 5</a:t>
            </a:r>
            <a:endParaRPr lang="en-GB" sz="48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9. The ode was </a:t>
            </a:r>
            <a:r>
              <a:rPr lang="en-US" b="1" u="sng" dirty="0" smtClean="0"/>
              <a:t>original</a:t>
            </a:r>
            <a:r>
              <a:rPr lang="en-US" b="1" dirty="0" smtClean="0"/>
              <a:t>  </a:t>
            </a:r>
            <a:r>
              <a:rPr lang="en-US" b="1" u="sng" dirty="0" smtClean="0"/>
              <a:t>a ceremonial</a:t>
            </a:r>
            <a:r>
              <a:rPr lang="en-US" b="1" dirty="0" smtClean="0"/>
              <a:t> </a:t>
            </a:r>
            <a:r>
              <a:rPr lang="en-US" dirty="0" smtClean="0"/>
              <a:t>poem</a:t>
            </a:r>
            <a:r>
              <a:rPr lang="en-US" b="1" dirty="0" smtClean="0"/>
              <a:t> </a:t>
            </a:r>
            <a:r>
              <a:rPr lang="en-US" b="1" u="sng" dirty="0" smtClean="0"/>
              <a:t>written to</a:t>
            </a:r>
            <a:r>
              <a:rPr lang="en-US" b="1" dirty="0" smtClean="0"/>
              <a:t> </a:t>
            </a:r>
            <a:r>
              <a:rPr lang="en-US" dirty="0" smtClean="0"/>
              <a:t>celebrate public occasions </a:t>
            </a:r>
            <a:r>
              <a:rPr lang="en-US" b="1" u="sng" dirty="0" smtClean="0"/>
              <a:t>or</a:t>
            </a:r>
            <a:r>
              <a:rPr lang="en-US" dirty="0" smtClean="0"/>
              <a:t> exalted subjects.</a:t>
            </a:r>
          </a:p>
          <a:p>
            <a:pPr>
              <a:buNone/>
            </a:pPr>
            <a:r>
              <a:rPr lang="en-US" dirty="0" smtClean="0"/>
              <a:t>  A. original   </a:t>
            </a:r>
          </a:p>
          <a:p>
            <a:pPr>
              <a:buNone/>
            </a:pPr>
            <a:r>
              <a:rPr lang="en-US" dirty="0" smtClean="0"/>
              <a:t>  B. a ceremonial   </a:t>
            </a:r>
          </a:p>
          <a:p>
            <a:pPr>
              <a:buNone/>
            </a:pPr>
            <a:r>
              <a:rPr lang="en-US" dirty="0" smtClean="0"/>
              <a:t>  C. written to   </a:t>
            </a:r>
          </a:p>
          <a:p>
            <a:pPr>
              <a:buNone/>
            </a:pPr>
            <a:r>
              <a:rPr lang="en-US" dirty="0" smtClean="0"/>
              <a:t>  D. or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10. Seaweed nurtures </a:t>
            </a:r>
            <a:r>
              <a:rPr lang="en-US" b="1" u="sng" dirty="0" smtClean="0"/>
              <a:t>numerous</a:t>
            </a:r>
            <a:r>
              <a:rPr lang="en-US" b="1" dirty="0" smtClean="0"/>
              <a:t> </a:t>
            </a:r>
            <a:r>
              <a:rPr lang="en-US" dirty="0" smtClean="0"/>
              <a:t>communities of living things, </a:t>
            </a:r>
            <a:r>
              <a:rPr lang="en-US" b="1" u="sng" dirty="0" smtClean="0"/>
              <a:t>which</a:t>
            </a:r>
            <a:r>
              <a:rPr lang="en-US" b="1" dirty="0" smtClean="0"/>
              <a:t> </a:t>
            </a:r>
            <a:r>
              <a:rPr lang="en-US" dirty="0" smtClean="0"/>
              <a:t>are protected </a:t>
            </a:r>
            <a:r>
              <a:rPr lang="en-US" b="1" u="sng" dirty="0" smtClean="0"/>
              <a:t>under</a:t>
            </a:r>
            <a:r>
              <a:rPr lang="en-US" b="1" dirty="0" smtClean="0"/>
              <a:t> </a:t>
            </a:r>
            <a:r>
              <a:rPr lang="en-US" dirty="0" smtClean="0"/>
              <a:t>the</a:t>
            </a:r>
            <a:r>
              <a:rPr lang="en-US" b="1" dirty="0" smtClean="0"/>
              <a:t> </a:t>
            </a:r>
            <a:r>
              <a:rPr lang="en-US" dirty="0" smtClean="0"/>
              <a:t>wet coverings of the weeds while the </a:t>
            </a:r>
            <a:r>
              <a:rPr lang="en-US" b="1" u="sng" dirty="0" smtClean="0"/>
              <a:t>tide out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A. numerous   </a:t>
            </a:r>
          </a:p>
          <a:p>
            <a:pPr>
              <a:buNone/>
            </a:pPr>
            <a:r>
              <a:rPr lang="en-US" dirty="0" smtClean="0"/>
              <a:t>  B. which   </a:t>
            </a:r>
          </a:p>
          <a:p>
            <a:pPr>
              <a:buNone/>
            </a:pPr>
            <a:r>
              <a:rPr lang="en-US" dirty="0" smtClean="0"/>
              <a:t>  C. under   </a:t>
            </a:r>
          </a:p>
          <a:p>
            <a:pPr>
              <a:buNone/>
            </a:pPr>
            <a:r>
              <a:rPr lang="en-US" dirty="0" smtClean="0"/>
              <a:t>  D. tide out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9. The ode was </a:t>
            </a:r>
            <a:r>
              <a:rPr lang="en-US" b="1" u="sng" dirty="0" smtClean="0"/>
              <a:t>original</a:t>
            </a:r>
            <a:r>
              <a:rPr lang="en-US" b="1" dirty="0" smtClean="0"/>
              <a:t>  </a:t>
            </a:r>
            <a:r>
              <a:rPr lang="en-US" b="1" u="sng" dirty="0" smtClean="0"/>
              <a:t>a ceremonial</a:t>
            </a:r>
            <a:r>
              <a:rPr lang="en-US" b="1" dirty="0" smtClean="0"/>
              <a:t> </a:t>
            </a:r>
            <a:r>
              <a:rPr lang="en-US" dirty="0" smtClean="0"/>
              <a:t>poem</a:t>
            </a:r>
            <a:r>
              <a:rPr lang="en-US" b="1" dirty="0" smtClean="0"/>
              <a:t> </a:t>
            </a:r>
            <a:r>
              <a:rPr lang="en-US" b="1" u="sng" dirty="0" smtClean="0"/>
              <a:t>written to</a:t>
            </a:r>
            <a:r>
              <a:rPr lang="en-US" b="1" dirty="0" smtClean="0"/>
              <a:t> </a:t>
            </a:r>
            <a:r>
              <a:rPr lang="en-US" dirty="0" smtClean="0"/>
              <a:t>celebrate public occasions </a:t>
            </a:r>
            <a:r>
              <a:rPr lang="en-US" b="1" u="sng" dirty="0" smtClean="0"/>
              <a:t>or</a:t>
            </a:r>
            <a:r>
              <a:rPr lang="en-US" dirty="0" smtClean="0"/>
              <a:t> exalted subjects.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A</a:t>
            </a:r>
            <a:r>
              <a:rPr lang="en-US" dirty="0" smtClean="0"/>
              <a:t>. original   </a:t>
            </a:r>
          </a:p>
          <a:p>
            <a:pPr>
              <a:buNone/>
            </a:pPr>
            <a:r>
              <a:rPr lang="en-US" dirty="0" smtClean="0"/>
              <a:t>  B. a ceremonial   </a:t>
            </a:r>
          </a:p>
          <a:p>
            <a:pPr>
              <a:buNone/>
            </a:pPr>
            <a:r>
              <a:rPr lang="en-US" dirty="0" smtClean="0"/>
              <a:t>  C. written to   </a:t>
            </a:r>
          </a:p>
          <a:p>
            <a:pPr>
              <a:buNone/>
            </a:pPr>
            <a:r>
              <a:rPr lang="en-US" dirty="0" smtClean="0"/>
              <a:t>  D. or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10. Seaweed nurtures </a:t>
            </a:r>
            <a:r>
              <a:rPr lang="en-US" b="1" u="sng" dirty="0" smtClean="0"/>
              <a:t>numerous</a:t>
            </a:r>
            <a:r>
              <a:rPr lang="en-US" b="1" dirty="0" smtClean="0"/>
              <a:t> </a:t>
            </a:r>
            <a:r>
              <a:rPr lang="en-US" dirty="0" smtClean="0"/>
              <a:t>communities of living things, </a:t>
            </a:r>
            <a:r>
              <a:rPr lang="en-US" b="1" u="sng" dirty="0" smtClean="0"/>
              <a:t>which</a:t>
            </a:r>
            <a:r>
              <a:rPr lang="en-US" b="1" dirty="0" smtClean="0"/>
              <a:t> </a:t>
            </a:r>
            <a:r>
              <a:rPr lang="en-US" dirty="0" smtClean="0"/>
              <a:t>are protected </a:t>
            </a:r>
            <a:r>
              <a:rPr lang="en-US" b="1" u="sng" dirty="0" smtClean="0"/>
              <a:t>under</a:t>
            </a:r>
            <a:r>
              <a:rPr lang="en-US" b="1" dirty="0" smtClean="0"/>
              <a:t> </a:t>
            </a:r>
            <a:r>
              <a:rPr lang="en-US" dirty="0" smtClean="0"/>
              <a:t>the</a:t>
            </a:r>
            <a:r>
              <a:rPr lang="en-US" b="1" dirty="0" smtClean="0"/>
              <a:t> </a:t>
            </a:r>
            <a:r>
              <a:rPr lang="en-US" dirty="0" smtClean="0"/>
              <a:t>wet coverings of the weeds while the </a:t>
            </a:r>
            <a:r>
              <a:rPr lang="en-US" b="1" u="sng" dirty="0" smtClean="0"/>
              <a:t>tide out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A. numerous   </a:t>
            </a:r>
          </a:p>
          <a:p>
            <a:pPr>
              <a:buNone/>
            </a:pPr>
            <a:r>
              <a:rPr lang="en-US" dirty="0" smtClean="0"/>
              <a:t>  B. which   </a:t>
            </a:r>
          </a:p>
          <a:p>
            <a:pPr>
              <a:buNone/>
            </a:pPr>
            <a:r>
              <a:rPr lang="en-US" dirty="0" smtClean="0"/>
              <a:t>  C. under  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D</a:t>
            </a:r>
            <a:r>
              <a:rPr lang="en-US" dirty="0" smtClean="0"/>
              <a:t>. tide out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11. </a:t>
            </a:r>
            <a:r>
              <a:rPr lang="en-US" b="1" u="sng" dirty="0" smtClean="0"/>
              <a:t>Mosquitoes</a:t>
            </a:r>
            <a:r>
              <a:rPr lang="en-US" b="1" dirty="0" smtClean="0"/>
              <a:t> </a:t>
            </a:r>
            <a:r>
              <a:rPr lang="en-US" b="1" u="sng" dirty="0" smtClean="0"/>
              <a:t>usually</a:t>
            </a:r>
            <a:r>
              <a:rPr lang="en-US" b="1" dirty="0" smtClean="0"/>
              <a:t> </a:t>
            </a:r>
            <a:r>
              <a:rPr lang="en-US" b="1" u="sng" dirty="0" smtClean="0"/>
              <a:t>lay</a:t>
            </a:r>
            <a:r>
              <a:rPr lang="en-US" b="1" dirty="0" smtClean="0"/>
              <a:t> </a:t>
            </a:r>
            <a:r>
              <a:rPr lang="en-US" dirty="0" smtClean="0"/>
              <a:t>eggs on </a:t>
            </a:r>
            <a:r>
              <a:rPr lang="en-US" b="1" u="sng" dirty="0" smtClean="0"/>
              <a:t>top stagnant </a:t>
            </a:r>
            <a:r>
              <a:rPr lang="en-US" dirty="0" smtClean="0"/>
              <a:t>water.</a:t>
            </a:r>
          </a:p>
          <a:p>
            <a:pPr>
              <a:buNone/>
            </a:pPr>
            <a:r>
              <a:rPr lang="en-US" dirty="0" smtClean="0"/>
              <a:t>  A. Mosquitoes   </a:t>
            </a:r>
          </a:p>
          <a:p>
            <a:pPr>
              <a:buNone/>
            </a:pPr>
            <a:r>
              <a:rPr lang="en-US" dirty="0" smtClean="0"/>
              <a:t>  B. usually   </a:t>
            </a:r>
          </a:p>
          <a:p>
            <a:pPr>
              <a:buNone/>
            </a:pPr>
            <a:r>
              <a:rPr lang="en-US" dirty="0" smtClean="0"/>
              <a:t>  C. lay   </a:t>
            </a:r>
          </a:p>
          <a:p>
            <a:pPr>
              <a:buNone/>
            </a:pPr>
            <a:r>
              <a:rPr lang="en-US" dirty="0" smtClean="0"/>
              <a:t>  D. top stagnant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12. </a:t>
            </a:r>
            <a:r>
              <a:rPr lang="en-US" b="1" u="sng" dirty="0" smtClean="0"/>
              <a:t>All alligator</a:t>
            </a:r>
            <a:r>
              <a:rPr lang="en-US" b="1" dirty="0" smtClean="0"/>
              <a:t> </a:t>
            </a:r>
            <a:r>
              <a:rPr lang="en-US" dirty="0" smtClean="0"/>
              <a:t>is an animal </a:t>
            </a:r>
            <a:r>
              <a:rPr lang="en-US" b="1" u="sng" dirty="0" smtClean="0"/>
              <a:t>somewhat like</a:t>
            </a:r>
            <a:r>
              <a:rPr lang="en-US" b="1" dirty="0" smtClean="0"/>
              <a:t> </a:t>
            </a:r>
            <a:r>
              <a:rPr lang="en-US" dirty="0" smtClean="0"/>
              <a:t>a crocodile, but </a:t>
            </a:r>
            <a:r>
              <a:rPr lang="en-US" b="1" u="sng" dirty="0" smtClean="0"/>
              <a:t>with</a:t>
            </a:r>
            <a:r>
              <a:rPr lang="en-US" b="1" dirty="0" smtClean="0"/>
              <a:t> </a:t>
            </a:r>
            <a:r>
              <a:rPr lang="en-US" dirty="0" smtClean="0"/>
              <a:t>a broad,</a:t>
            </a:r>
            <a:r>
              <a:rPr lang="en-US" b="1" dirty="0" smtClean="0"/>
              <a:t> </a:t>
            </a:r>
            <a:r>
              <a:rPr lang="en-US" b="1" u="sng" dirty="0" smtClean="0"/>
              <a:t>flatten</a:t>
            </a:r>
            <a:r>
              <a:rPr lang="en-US" b="1" dirty="0" smtClean="0"/>
              <a:t> </a:t>
            </a:r>
            <a:r>
              <a:rPr lang="en-US" dirty="0" smtClean="0"/>
              <a:t>snout.</a:t>
            </a:r>
          </a:p>
          <a:p>
            <a:pPr>
              <a:buNone/>
            </a:pPr>
            <a:r>
              <a:rPr lang="en-US" dirty="0" smtClean="0"/>
              <a:t>  A. All alligator   </a:t>
            </a:r>
          </a:p>
          <a:p>
            <a:pPr>
              <a:buNone/>
            </a:pPr>
            <a:r>
              <a:rPr lang="en-US" dirty="0" smtClean="0"/>
              <a:t>  B. somewhat like   </a:t>
            </a:r>
          </a:p>
          <a:p>
            <a:pPr>
              <a:buNone/>
            </a:pPr>
            <a:r>
              <a:rPr lang="en-US" dirty="0" smtClean="0"/>
              <a:t>  C. with   </a:t>
            </a:r>
          </a:p>
          <a:p>
            <a:pPr>
              <a:buNone/>
            </a:pPr>
            <a:r>
              <a:rPr lang="en-US" dirty="0" smtClean="0"/>
              <a:t>  D. flatten </a:t>
            </a:r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11. </a:t>
            </a:r>
            <a:r>
              <a:rPr lang="en-US" b="1" u="sng" dirty="0" smtClean="0"/>
              <a:t>Mosquitoes</a:t>
            </a:r>
            <a:r>
              <a:rPr lang="en-US" b="1" dirty="0" smtClean="0"/>
              <a:t> </a:t>
            </a:r>
            <a:r>
              <a:rPr lang="en-US" b="1" u="sng" dirty="0" smtClean="0"/>
              <a:t>usually</a:t>
            </a:r>
            <a:r>
              <a:rPr lang="en-US" b="1" dirty="0" smtClean="0"/>
              <a:t> </a:t>
            </a:r>
            <a:r>
              <a:rPr lang="en-US" b="1" u="sng" dirty="0" smtClean="0"/>
              <a:t>lay</a:t>
            </a:r>
            <a:r>
              <a:rPr lang="en-US" b="1" dirty="0" smtClean="0"/>
              <a:t> </a:t>
            </a:r>
            <a:r>
              <a:rPr lang="en-US" dirty="0" smtClean="0"/>
              <a:t>eggs on </a:t>
            </a:r>
            <a:r>
              <a:rPr lang="en-US" b="1" u="sng" dirty="0" smtClean="0"/>
              <a:t>top stagnant </a:t>
            </a:r>
            <a:r>
              <a:rPr lang="en-US" dirty="0" smtClean="0"/>
              <a:t>water.</a:t>
            </a:r>
          </a:p>
          <a:p>
            <a:pPr>
              <a:buNone/>
            </a:pPr>
            <a:r>
              <a:rPr lang="en-US" dirty="0" smtClean="0"/>
              <a:t>  A. Mosquitoes   </a:t>
            </a:r>
          </a:p>
          <a:p>
            <a:pPr>
              <a:buNone/>
            </a:pPr>
            <a:r>
              <a:rPr lang="en-US" dirty="0" smtClean="0"/>
              <a:t>  B. usually   </a:t>
            </a:r>
          </a:p>
          <a:p>
            <a:pPr>
              <a:buNone/>
            </a:pPr>
            <a:r>
              <a:rPr lang="en-US" dirty="0" smtClean="0"/>
              <a:t>  C. lay  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D</a:t>
            </a:r>
            <a:r>
              <a:rPr lang="en-US" dirty="0" smtClean="0"/>
              <a:t>. top stagnant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12. </a:t>
            </a:r>
            <a:r>
              <a:rPr lang="en-US" b="1" u="sng" dirty="0" smtClean="0"/>
              <a:t>All alligator</a:t>
            </a:r>
            <a:r>
              <a:rPr lang="en-US" b="1" dirty="0" smtClean="0"/>
              <a:t> </a:t>
            </a:r>
            <a:r>
              <a:rPr lang="en-US" dirty="0" smtClean="0"/>
              <a:t>is an animal </a:t>
            </a:r>
            <a:r>
              <a:rPr lang="en-US" b="1" u="sng" dirty="0" smtClean="0"/>
              <a:t>somewhat like</a:t>
            </a:r>
            <a:r>
              <a:rPr lang="en-US" b="1" dirty="0" smtClean="0"/>
              <a:t> </a:t>
            </a:r>
            <a:r>
              <a:rPr lang="en-US" dirty="0" smtClean="0"/>
              <a:t>a crocodile, but </a:t>
            </a:r>
            <a:r>
              <a:rPr lang="en-US" b="1" u="sng" dirty="0" smtClean="0"/>
              <a:t>with</a:t>
            </a:r>
            <a:r>
              <a:rPr lang="en-US" b="1" dirty="0" smtClean="0"/>
              <a:t> </a:t>
            </a:r>
            <a:r>
              <a:rPr lang="en-US" dirty="0" smtClean="0"/>
              <a:t>a broad,</a:t>
            </a:r>
            <a:r>
              <a:rPr lang="en-US" b="1" dirty="0" smtClean="0"/>
              <a:t> </a:t>
            </a:r>
            <a:r>
              <a:rPr lang="en-US" b="1" u="sng" dirty="0" smtClean="0"/>
              <a:t>flatten</a:t>
            </a:r>
            <a:r>
              <a:rPr lang="en-US" b="1" dirty="0" smtClean="0"/>
              <a:t> </a:t>
            </a:r>
            <a:r>
              <a:rPr lang="en-US" dirty="0" smtClean="0"/>
              <a:t>snout.</a:t>
            </a:r>
          </a:p>
          <a:p>
            <a:pPr>
              <a:buNone/>
            </a:pPr>
            <a:r>
              <a:rPr lang="en-US" dirty="0" smtClean="0"/>
              <a:t>  A. All alligator   </a:t>
            </a:r>
          </a:p>
          <a:p>
            <a:pPr>
              <a:buNone/>
            </a:pPr>
            <a:r>
              <a:rPr lang="en-US" dirty="0" smtClean="0"/>
              <a:t>  B. somewhat like   </a:t>
            </a:r>
          </a:p>
          <a:p>
            <a:pPr>
              <a:buNone/>
            </a:pPr>
            <a:r>
              <a:rPr lang="en-US" dirty="0" smtClean="0"/>
              <a:t>  C. with  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D</a:t>
            </a:r>
            <a:r>
              <a:rPr lang="en-US" dirty="0" smtClean="0"/>
              <a:t>. flatten </a:t>
            </a:r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13. An extremely dangerous </a:t>
            </a:r>
            <a:r>
              <a:rPr lang="en-US" b="1" u="sng" dirty="0" smtClean="0"/>
              <a:t>forms</a:t>
            </a:r>
            <a:r>
              <a:rPr lang="en-US" dirty="0" smtClean="0"/>
              <a:t> of cocaine, crack </a:t>
            </a:r>
            <a:r>
              <a:rPr lang="en-US" b="1" u="sng" dirty="0" smtClean="0"/>
              <a:t>attacks</a:t>
            </a:r>
            <a:r>
              <a:rPr lang="en-US" dirty="0" smtClean="0"/>
              <a:t> the nervous system, brain, and </a:t>
            </a:r>
            <a:r>
              <a:rPr lang="en-US" b="1" u="sng" dirty="0" smtClean="0"/>
              <a:t>body</a:t>
            </a:r>
            <a:r>
              <a:rPr lang="en-US" dirty="0" smtClean="0"/>
              <a:t> in a </a:t>
            </a:r>
            <a:r>
              <a:rPr lang="en-US" b="1" u="sng" dirty="0" smtClean="0"/>
              <a:t>sharper</a:t>
            </a:r>
            <a:r>
              <a:rPr lang="en-US" dirty="0" smtClean="0"/>
              <a:t> fashion than cocaine.</a:t>
            </a:r>
          </a:p>
          <a:p>
            <a:pPr>
              <a:buNone/>
            </a:pPr>
            <a:r>
              <a:rPr lang="en-US" dirty="0" smtClean="0"/>
              <a:t>  A. forms   </a:t>
            </a:r>
          </a:p>
          <a:p>
            <a:pPr>
              <a:buNone/>
            </a:pPr>
            <a:r>
              <a:rPr lang="en-US" dirty="0" smtClean="0"/>
              <a:t>  B. attacks   </a:t>
            </a:r>
          </a:p>
          <a:p>
            <a:pPr>
              <a:buNone/>
            </a:pPr>
            <a:r>
              <a:rPr lang="en-US" dirty="0" smtClean="0"/>
              <a:t>  C. body   </a:t>
            </a:r>
          </a:p>
          <a:p>
            <a:pPr>
              <a:buNone/>
            </a:pPr>
            <a:r>
              <a:rPr lang="en-US" dirty="0" smtClean="0"/>
              <a:t>  D. sharper</a:t>
            </a:r>
          </a:p>
          <a:p>
            <a:pPr>
              <a:buNone/>
            </a:pP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 14. Tenant farmers are those </a:t>
            </a:r>
            <a:r>
              <a:rPr lang="en-US" b="1" u="sng" dirty="0" smtClean="0"/>
              <a:t>they</a:t>
            </a:r>
            <a:r>
              <a:rPr lang="en-US" dirty="0" smtClean="0"/>
              <a:t> either rent a farm and </a:t>
            </a:r>
            <a:r>
              <a:rPr lang="en-US" b="1" u="sng" dirty="0" smtClean="0"/>
              <a:t>work it </a:t>
            </a:r>
            <a:r>
              <a:rPr lang="en-US" dirty="0" smtClean="0"/>
              <a:t>for themselves </a:t>
            </a:r>
            <a:r>
              <a:rPr lang="en-US" b="1" u="sng" dirty="0" smtClean="0"/>
              <a:t>or</a:t>
            </a:r>
            <a:r>
              <a:rPr lang="en-US" dirty="0" smtClean="0"/>
              <a:t> work the farm for </a:t>
            </a:r>
            <a:r>
              <a:rPr lang="en-US" b="1" u="sng" dirty="0" smtClean="0"/>
              <a:t>the owner</a:t>
            </a:r>
            <a:r>
              <a:rPr lang="en-US" dirty="0" smtClean="0"/>
              <a:t> and receive payment.</a:t>
            </a:r>
          </a:p>
          <a:p>
            <a:pPr>
              <a:buNone/>
            </a:pPr>
            <a:r>
              <a:rPr lang="en-US" dirty="0" smtClean="0"/>
              <a:t>  A. they   </a:t>
            </a:r>
          </a:p>
          <a:p>
            <a:pPr>
              <a:buNone/>
            </a:pPr>
            <a:r>
              <a:rPr lang="en-US" dirty="0" smtClean="0"/>
              <a:t>  B. work it   </a:t>
            </a:r>
          </a:p>
          <a:p>
            <a:pPr>
              <a:buNone/>
            </a:pPr>
            <a:r>
              <a:rPr lang="en-US" dirty="0" smtClean="0"/>
              <a:t>  C. or   </a:t>
            </a:r>
          </a:p>
          <a:p>
            <a:pPr>
              <a:buNone/>
            </a:pPr>
            <a:r>
              <a:rPr lang="en-US" dirty="0" smtClean="0"/>
              <a:t>  D. the owner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13. An extremely dangerous </a:t>
            </a:r>
            <a:r>
              <a:rPr lang="en-US" b="1" u="sng" dirty="0" smtClean="0"/>
              <a:t>forms</a:t>
            </a:r>
            <a:r>
              <a:rPr lang="en-US" dirty="0" smtClean="0"/>
              <a:t> of cocaine, crack </a:t>
            </a:r>
            <a:r>
              <a:rPr lang="en-US" b="1" u="sng" dirty="0" smtClean="0"/>
              <a:t>attacks</a:t>
            </a:r>
            <a:r>
              <a:rPr lang="en-US" dirty="0" smtClean="0"/>
              <a:t> the nervous system, brain, and </a:t>
            </a:r>
            <a:r>
              <a:rPr lang="en-US" b="1" u="sng" dirty="0" smtClean="0"/>
              <a:t>body</a:t>
            </a:r>
            <a:r>
              <a:rPr lang="en-US" dirty="0" smtClean="0"/>
              <a:t> in a </a:t>
            </a:r>
            <a:r>
              <a:rPr lang="en-US" b="1" u="sng" dirty="0" smtClean="0"/>
              <a:t>sharper</a:t>
            </a:r>
            <a:r>
              <a:rPr lang="en-US" dirty="0" smtClean="0"/>
              <a:t> fashion than cocaine.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A</a:t>
            </a:r>
            <a:r>
              <a:rPr lang="en-US" dirty="0" smtClean="0"/>
              <a:t>. forms   </a:t>
            </a:r>
          </a:p>
          <a:p>
            <a:pPr>
              <a:buNone/>
            </a:pPr>
            <a:r>
              <a:rPr lang="en-US" dirty="0" smtClean="0"/>
              <a:t>  B. attacks   </a:t>
            </a:r>
          </a:p>
          <a:p>
            <a:pPr>
              <a:buNone/>
            </a:pPr>
            <a:r>
              <a:rPr lang="en-US" dirty="0" smtClean="0"/>
              <a:t>  C. body   </a:t>
            </a:r>
          </a:p>
          <a:p>
            <a:pPr>
              <a:buNone/>
            </a:pPr>
            <a:r>
              <a:rPr lang="en-US" dirty="0" smtClean="0"/>
              <a:t>  D. sharper</a:t>
            </a:r>
          </a:p>
          <a:p>
            <a:pPr>
              <a:buNone/>
            </a:pP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 14. Tenant farmers are those </a:t>
            </a:r>
            <a:r>
              <a:rPr lang="en-US" b="1" u="sng" dirty="0" smtClean="0"/>
              <a:t>they</a:t>
            </a:r>
            <a:r>
              <a:rPr lang="en-US" dirty="0" smtClean="0"/>
              <a:t> either rent a farm and </a:t>
            </a:r>
            <a:r>
              <a:rPr lang="en-US" b="1" u="sng" dirty="0" smtClean="0"/>
              <a:t>work it </a:t>
            </a:r>
            <a:r>
              <a:rPr lang="en-US" dirty="0" smtClean="0"/>
              <a:t>for themselves </a:t>
            </a:r>
            <a:r>
              <a:rPr lang="en-US" b="1" u="sng" dirty="0" smtClean="0"/>
              <a:t>or</a:t>
            </a:r>
            <a:r>
              <a:rPr lang="en-US" dirty="0" smtClean="0"/>
              <a:t> work the farm for </a:t>
            </a:r>
            <a:r>
              <a:rPr lang="en-US" b="1" u="sng" dirty="0" smtClean="0"/>
              <a:t>the owner</a:t>
            </a:r>
            <a:r>
              <a:rPr lang="en-US" dirty="0" smtClean="0"/>
              <a:t> and receive payment.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A</a:t>
            </a:r>
            <a:r>
              <a:rPr lang="en-US" dirty="0" smtClean="0"/>
              <a:t>. they   </a:t>
            </a:r>
          </a:p>
          <a:p>
            <a:pPr>
              <a:buNone/>
            </a:pPr>
            <a:r>
              <a:rPr lang="en-US" dirty="0" smtClean="0"/>
              <a:t>  B. work it   </a:t>
            </a:r>
          </a:p>
          <a:p>
            <a:pPr>
              <a:buNone/>
            </a:pPr>
            <a:r>
              <a:rPr lang="en-US" dirty="0" smtClean="0"/>
              <a:t>  C. or   </a:t>
            </a:r>
          </a:p>
          <a:p>
            <a:pPr>
              <a:buNone/>
            </a:pPr>
            <a:r>
              <a:rPr lang="en-US" dirty="0" smtClean="0"/>
              <a:t>  D. the owner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15. After his </a:t>
            </a:r>
            <a:r>
              <a:rPr lang="en-US" b="1" u="sng" dirty="0" smtClean="0"/>
              <a:t>trips</a:t>
            </a:r>
            <a:r>
              <a:rPr lang="en-US" b="1" dirty="0" smtClean="0"/>
              <a:t> </a:t>
            </a:r>
            <a:r>
              <a:rPr lang="en-US" dirty="0" smtClean="0"/>
              <a:t>to the west </a:t>
            </a:r>
            <a:r>
              <a:rPr lang="en-US" b="1" u="sng" dirty="0" smtClean="0"/>
              <a:t>between</a:t>
            </a:r>
            <a:r>
              <a:rPr lang="en-US" b="1" dirty="0" smtClean="0"/>
              <a:t> </a:t>
            </a:r>
            <a:r>
              <a:rPr lang="en-US" dirty="0" smtClean="0"/>
              <a:t>1860 and 1872, Ralph </a:t>
            </a:r>
            <a:r>
              <a:rPr lang="en-US" dirty="0" err="1" smtClean="0"/>
              <a:t>Alber</a:t>
            </a:r>
            <a:r>
              <a:rPr lang="en-US" dirty="0" smtClean="0"/>
              <a:t> </a:t>
            </a:r>
            <a:r>
              <a:rPr lang="en-US" dirty="0" err="1" smtClean="0"/>
              <a:t>Bakelock</a:t>
            </a:r>
            <a:r>
              <a:rPr lang="en-US" dirty="0" smtClean="0"/>
              <a:t> would often </a:t>
            </a:r>
            <a:r>
              <a:rPr lang="en-US" b="1" u="sng" dirty="0" smtClean="0"/>
              <a:t>painted</a:t>
            </a:r>
            <a:r>
              <a:rPr lang="en-US" dirty="0" smtClean="0"/>
              <a:t> American Indian encampments </a:t>
            </a:r>
            <a:r>
              <a:rPr lang="en-US" b="1" u="sng" dirty="0" smtClean="0"/>
              <a:t>on</a:t>
            </a:r>
            <a:r>
              <a:rPr lang="en-US" dirty="0" smtClean="0"/>
              <a:t> brown-and-yellow-toned canvases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A. trips   </a:t>
            </a:r>
          </a:p>
          <a:p>
            <a:pPr>
              <a:buNone/>
            </a:pPr>
            <a:r>
              <a:rPr lang="en-US" dirty="0" smtClean="0"/>
              <a:t>  B. between   </a:t>
            </a:r>
          </a:p>
          <a:p>
            <a:pPr>
              <a:buNone/>
            </a:pPr>
            <a:r>
              <a:rPr lang="en-US" dirty="0" smtClean="0"/>
              <a:t>  C. painted   </a:t>
            </a:r>
          </a:p>
          <a:p>
            <a:pPr>
              <a:buNone/>
            </a:pPr>
            <a:r>
              <a:rPr lang="en-US" dirty="0" smtClean="0"/>
              <a:t>  D. on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16. The fact that half of the known species </a:t>
            </a:r>
            <a:r>
              <a:rPr lang="en-US" b="1" u="sng" dirty="0" smtClean="0"/>
              <a:t>is thought to</a:t>
            </a:r>
            <a:r>
              <a:rPr lang="en-US" b="1" dirty="0" smtClean="0"/>
              <a:t> </a:t>
            </a:r>
            <a:r>
              <a:rPr lang="en-US" dirty="0" smtClean="0"/>
              <a:t>inhabit the world's rain forests </a:t>
            </a:r>
            <a:r>
              <a:rPr lang="en-US" b="1" u="sng" dirty="0" smtClean="0"/>
              <a:t>does</a:t>
            </a:r>
            <a:r>
              <a:rPr lang="en-US" u="sng" dirty="0" smtClean="0"/>
              <a:t> </a:t>
            </a:r>
            <a:r>
              <a:rPr lang="en-US" b="1" u="sng" dirty="0" smtClean="0"/>
              <a:t>not</a:t>
            </a:r>
            <a:r>
              <a:rPr lang="en-US" dirty="0" smtClean="0"/>
              <a:t> seem surprising, </a:t>
            </a:r>
            <a:r>
              <a:rPr lang="en-US" b="1" u="sng" dirty="0" smtClean="0"/>
              <a:t>considering</a:t>
            </a:r>
            <a:r>
              <a:rPr lang="en-US" dirty="0" smtClean="0"/>
              <a:t> the huge numbers of insects that comprise the bulk of the </a:t>
            </a:r>
            <a:r>
              <a:rPr lang="en-US" b="1" u="sng" dirty="0" smtClean="0"/>
              <a:t>species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is thought to   </a:t>
            </a:r>
          </a:p>
          <a:p>
            <a:pPr>
              <a:buNone/>
            </a:pPr>
            <a:r>
              <a:rPr lang="en-US" dirty="0" smtClean="0"/>
              <a:t>  B. does not   </a:t>
            </a:r>
          </a:p>
          <a:p>
            <a:pPr>
              <a:buNone/>
            </a:pPr>
            <a:r>
              <a:rPr lang="en-US" dirty="0" smtClean="0"/>
              <a:t>  C. considering   </a:t>
            </a:r>
          </a:p>
          <a:p>
            <a:pPr>
              <a:buNone/>
            </a:pPr>
            <a:r>
              <a:rPr lang="en-US" dirty="0" smtClean="0"/>
              <a:t>  D. species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15. After his </a:t>
            </a:r>
            <a:r>
              <a:rPr lang="en-US" b="1" u="sng" dirty="0" smtClean="0"/>
              <a:t>trips</a:t>
            </a:r>
            <a:r>
              <a:rPr lang="en-US" b="1" dirty="0" smtClean="0"/>
              <a:t> </a:t>
            </a:r>
            <a:r>
              <a:rPr lang="en-US" dirty="0" smtClean="0"/>
              <a:t>to the west </a:t>
            </a:r>
            <a:r>
              <a:rPr lang="en-US" b="1" u="sng" dirty="0" smtClean="0"/>
              <a:t>between</a:t>
            </a:r>
            <a:r>
              <a:rPr lang="en-US" b="1" dirty="0" smtClean="0"/>
              <a:t> </a:t>
            </a:r>
            <a:r>
              <a:rPr lang="en-US" dirty="0" smtClean="0"/>
              <a:t>1860 and 1872, Ralph </a:t>
            </a:r>
            <a:r>
              <a:rPr lang="en-US" dirty="0" err="1" smtClean="0"/>
              <a:t>Alber</a:t>
            </a:r>
            <a:r>
              <a:rPr lang="en-US" dirty="0" smtClean="0"/>
              <a:t> </a:t>
            </a:r>
            <a:r>
              <a:rPr lang="en-US" dirty="0" err="1" smtClean="0"/>
              <a:t>Bakelock</a:t>
            </a:r>
            <a:r>
              <a:rPr lang="en-US" dirty="0" smtClean="0"/>
              <a:t> would often </a:t>
            </a:r>
            <a:r>
              <a:rPr lang="en-US" b="1" u="sng" dirty="0" smtClean="0"/>
              <a:t>painted</a:t>
            </a:r>
            <a:r>
              <a:rPr lang="en-US" dirty="0" smtClean="0"/>
              <a:t> American Indian encampments </a:t>
            </a:r>
            <a:r>
              <a:rPr lang="en-US" b="1" u="sng" dirty="0" smtClean="0"/>
              <a:t>on</a:t>
            </a:r>
            <a:r>
              <a:rPr lang="en-US" dirty="0" smtClean="0"/>
              <a:t> brown-and-yellow-toned canvases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A. trips   </a:t>
            </a:r>
          </a:p>
          <a:p>
            <a:pPr>
              <a:buNone/>
            </a:pPr>
            <a:r>
              <a:rPr lang="en-US" dirty="0" smtClean="0"/>
              <a:t>  B. between  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painted   </a:t>
            </a:r>
          </a:p>
          <a:p>
            <a:pPr>
              <a:buNone/>
            </a:pPr>
            <a:r>
              <a:rPr lang="en-US" dirty="0" smtClean="0"/>
              <a:t>  D. on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16. The fact that half of the known species </a:t>
            </a:r>
            <a:r>
              <a:rPr lang="en-US" b="1" u="sng" dirty="0" smtClean="0"/>
              <a:t>is thought to</a:t>
            </a:r>
            <a:r>
              <a:rPr lang="en-US" b="1" dirty="0" smtClean="0"/>
              <a:t> </a:t>
            </a:r>
            <a:r>
              <a:rPr lang="en-US" dirty="0" smtClean="0"/>
              <a:t>inhabit the world's rain forests </a:t>
            </a:r>
            <a:r>
              <a:rPr lang="en-US" b="1" u="sng" dirty="0" smtClean="0"/>
              <a:t>does</a:t>
            </a:r>
            <a:r>
              <a:rPr lang="en-US" u="sng" dirty="0" smtClean="0"/>
              <a:t> </a:t>
            </a:r>
            <a:r>
              <a:rPr lang="en-US" b="1" u="sng" dirty="0" smtClean="0"/>
              <a:t>not</a:t>
            </a:r>
            <a:r>
              <a:rPr lang="en-US" dirty="0" smtClean="0"/>
              <a:t> seem surprising, </a:t>
            </a:r>
            <a:r>
              <a:rPr lang="en-US" b="1" u="sng" dirty="0" smtClean="0"/>
              <a:t>considering</a:t>
            </a:r>
            <a:r>
              <a:rPr lang="en-US" dirty="0" smtClean="0"/>
              <a:t> the huge numbers of insects that comprise the bulk of the </a:t>
            </a:r>
            <a:r>
              <a:rPr lang="en-US" b="1" u="sng" dirty="0" smtClean="0"/>
              <a:t>species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A</a:t>
            </a:r>
            <a:r>
              <a:rPr lang="en-US" dirty="0" smtClean="0"/>
              <a:t>. is thought to   </a:t>
            </a:r>
          </a:p>
          <a:p>
            <a:pPr>
              <a:buNone/>
            </a:pPr>
            <a:r>
              <a:rPr lang="en-US" dirty="0" smtClean="0"/>
              <a:t>  B. does not   </a:t>
            </a:r>
          </a:p>
          <a:p>
            <a:pPr>
              <a:buNone/>
            </a:pPr>
            <a:r>
              <a:rPr lang="en-US" dirty="0" smtClean="0"/>
              <a:t>  C. considering   </a:t>
            </a:r>
          </a:p>
          <a:p>
            <a:pPr>
              <a:buNone/>
            </a:pPr>
            <a:r>
              <a:rPr lang="en-US" dirty="0" smtClean="0"/>
              <a:t>  D. species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17. Langston Hughes always seemed to know </a:t>
            </a:r>
            <a:r>
              <a:rPr lang="en-US" b="1" u="sng" dirty="0" smtClean="0"/>
              <a:t>exactly who</a:t>
            </a:r>
            <a:r>
              <a:rPr lang="en-US" b="1" dirty="0" smtClean="0"/>
              <a:t> </a:t>
            </a:r>
            <a:r>
              <a:rPr lang="en-US" dirty="0" smtClean="0"/>
              <a:t>he was, and </a:t>
            </a:r>
            <a:r>
              <a:rPr lang="en-US" b="1" u="sng" dirty="0" smtClean="0"/>
              <a:t>those </a:t>
            </a:r>
            <a:r>
              <a:rPr lang="en-US" b="1" u="sng" dirty="0" err="1" smtClean="0"/>
              <a:t>knowledges</a:t>
            </a:r>
            <a:r>
              <a:rPr lang="en-US" b="1" u="sng" dirty="0" smtClean="0"/>
              <a:t> </a:t>
            </a:r>
            <a:r>
              <a:rPr lang="en-US" dirty="0" smtClean="0"/>
              <a:t>helped</a:t>
            </a:r>
            <a:r>
              <a:rPr lang="en-US" b="1" dirty="0" smtClean="0"/>
              <a:t> </a:t>
            </a:r>
            <a:r>
              <a:rPr lang="en-US" b="1" u="sng" dirty="0" smtClean="0"/>
              <a:t>make him</a:t>
            </a:r>
            <a:r>
              <a:rPr lang="en-US" b="1" dirty="0" smtClean="0"/>
              <a:t> </a:t>
            </a:r>
            <a:r>
              <a:rPr lang="en-US" dirty="0" smtClean="0"/>
              <a:t>one of the </a:t>
            </a:r>
            <a:r>
              <a:rPr lang="en-US" b="1" u="sng" dirty="0" smtClean="0"/>
              <a:t>most respected</a:t>
            </a:r>
            <a:r>
              <a:rPr lang="en-US" b="1" dirty="0" smtClean="0"/>
              <a:t> </a:t>
            </a:r>
            <a:r>
              <a:rPr lang="en-US" dirty="0" smtClean="0"/>
              <a:t>writers in the United States.</a:t>
            </a:r>
          </a:p>
          <a:p>
            <a:pPr>
              <a:buNone/>
            </a:pPr>
            <a:r>
              <a:rPr lang="en-US" dirty="0" smtClean="0"/>
              <a:t>  A. exactly who   </a:t>
            </a:r>
          </a:p>
          <a:p>
            <a:pPr>
              <a:buNone/>
            </a:pPr>
            <a:r>
              <a:rPr lang="en-US" dirty="0" smtClean="0"/>
              <a:t>  B. those </a:t>
            </a:r>
            <a:r>
              <a:rPr lang="en-US" dirty="0" err="1" smtClean="0"/>
              <a:t>knowledges</a:t>
            </a:r>
            <a:r>
              <a:rPr lang="en-US" dirty="0" smtClean="0"/>
              <a:t>   </a:t>
            </a:r>
          </a:p>
          <a:p>
            <a:pPr>
              <a:buNone/>
            </a:pPr>
            <a:r>
              <a:rPr lang="en-US" dirty="0" smtClean="0"/>
              <a:t>  C. make him   </a:t>
            </a:r>
          </a:p>
          <a:p>
            <a:pPr>
              <a:buNone/>
            </a:pPr>
            <a:r>
              <a:rPr lang="en-US" dirty="0" smtClean="0"/>
              <a:t>  D. most respected </a:t>
            </a:r>
          </a:p>
          <a:p>
            <a:pPr>
              <a:buNone/>
            </a:pP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 18. The </a:t>
            </a:r>
            <a:r>
              <a:rPr lang="en-US" b="1" u="sng" dirty="0" smtClean="0"/>
              <a:t>double</a:t>
            </a:r>
            <a:r>
              <a:rPr lang="en-US" b="1" dirty="0" smtClean="0"/>
              <a:t> </a:t>
            </a:r>
            <a:r>
              <a:rPr lang="en-US" b="1" u="sng" dirty="0" smtClean="0"/>
              <a:t>bull's eye</a:t>
            </a:r>
            <a:r>
              <a:rPr lang="en-US" b="1" dirty="0" smtClean="0"/>
              <a:t> </a:t>
            </a:r>
            <a:r>
              <a:rPr lang="en-US" b="1" u="sng" dirty="0" smtClean="0"/>
              <a:t>in center</a:t>
            </a:r>
            <a:r>
              <a:rPr lang="en-US" b="1" dirty="0" smtClean="0"/>
              <a:t> </a:t>
            </a:r>
            <a:r>
              <a:rPr lang="en-US" dirty="0" smtClean="0"/>
              <a:t>of a dart board </a:t>
            </a:r>
            <a:r>
              <a:rPr lang="en-US" b="1" dirty="0" smtClean="0"/>
              <a:t>i</a:t>
            </a:r>
            <a:r>
              <a:rPr lang="en-US" b="1" u="sng" dirty="0" smtClean="0"/>
              <a:t>s which</a:t>
            </a:r>
            <a:r>
              <a:rPr lang="en-US" b="1" dirty="0" smtClean="0"/>
              <a:t> </a:t>
            </a:r>
            <a:r>
              <a:rPr lang="en-US" dirty="0" smtClean="0"/>
              <a:t>fifty points.</a:t>
            </a:r>
          </a:p>
          <a:p>
            <a:pPr>
              <a:buNone/>
            </a:pPr>
            <a:r>
              <a:rPr lang="en-US" dirty="0" smtClean="0"/>
              <a:t>  A. double   </a:t>
            </a:r>
          </a:p>
          <a:p>
            <a:pPr>
              <a:buNone/>
            </a:pPr>
            <a:r>
              <a:rPr lang="en-US" dirty="0" smtClean="0"/>
              <a:t>  B. bull's eye   </a:t>
            </a:r>
          </a:p>
          <a:p>
            <a:pPr>
              <a:buNone/>
            </a:pPr>
            <a:r>
              <a:rPr lang="en-US" dirty="0" smtClean="0"/>
              <a:t>  C. in center   </a:t>
            </a:r>
          </a:p>
          <a:p>
            <a:pPr>
              <a:buNone/>
            </a:pPr>
            <a:r>
              <a:rPr lang="en-US" dirty="0" smtClean="0"/>
              <a:t>  D. is worth 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17. Langston Hughes always seemed to know </a:t>
            </a:r>
            <a:r>
              <a:rPr lang="en-US" b="1" u="sng" dirty="0" smtClean="0"/>
              <a:t>exactly who</a:t>
            </a:r>
            <a:r>
              <a:rPr lang="en-US" b="1" dirty="0" smtClean="0"/>
              <a:t> </a:t>
            </a:r>
            <a:r>
              <a:rPr lang="en-US" dirty="0" smtClean="0"/>
              <a:t>he was, and </a:t>
            </a:r>
            <a:r>
              <a:rPr lang="en-US" b="1" u="sng" dirty="0" smtClean="0"/>
              <a:t>those </a:t>
            </a:r>
            <a:r>
              <a:rPr lang="en-US" b="1" u="sng" dirty="0" err="1" smtClean="0"/>
              <a:t>knowledges</a:t>
            </a:r>
            <a:r>
              <a:rPr lang="en-US" b="1" u="sng" dirty="0" smtClean="0"/>
              <a:t> </a:t>
            </a:r>
            <a:r>
              <a:rPr lang="en-US" dirty="0" smtClean="0"/>
              <a:t>helped</a:t>
            </a:r>
            <a:r>
              <a:rPr lang="en-US" b="1" dirty="0" smtClean="0"/>
              <a:t> </a:t>
            </a:r>
            <a:r>
              <a:rPr lang="en-US" b="1" u="sng" dirty="0" smtClean="0"/>
              <a:t>make him</a:t>
            </a:r>
            <a:r>
              <a:rPr lang="en-US" b="1" dirty="0" smtClean="0"/>
              <a:t> </a:t>
            </a:r>
            <a:r>
              <a:rPr lang="en-US" dirty="0" smtClean="0"/>
              <a:t>one of the </a:t>
            </a:r>
            <a:r>
              <a:rPr lang="en-US" b="1" u="sng" dirty="0" smtClean="0"/>
              <a:t>most respected</a:t>
            </a:r>
            <a:r>
              <a:rPr lang="en-US" b="1" dirty="0" smtClean="0"/>
              <a:t> </a:t>
            </a:r>
            <a:r>
              <a:rPr lang="en-US" dirty="0" smtClean="0"/>
              <a:t>writers in the United States.</a:t>
            </a:r>
          </a:p>
          <a:p>
            <a:pPr>
              <a:buNone/>
            </a:pPr>
            <a:r>
              <a:rPr lang="en-US" dirty="0" smtClean="0"/>
              <a:t>  A. exactly who  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those </a:t>
            </a:r>
            <a:r>
              <a:rPr lang="en-US" dirty="0" err="1" smtClean="0"/>
              <a:t>knowledges</a:t>
            </a:r>
            <a:r>
              <a:rPr lang="en-US" dirty="0" smtClean="0"/>
              <a:t>   </a:t>
            </a:r>
          </a:p>
          <a:p>
            <a:pPr>
              <a:buNone/>
            </a:pPr>
            <a:r>
              <a:rPr lang="en-US" dirty="0" smtClean="0"/>
              <a:t>  C. make him   </a:t>
            </a:r>
          </a:p>
          <a:p>
            <a:pPr>
              <a:buNone/>
            </a:pPr>
            <a:r>
              <a:rPr lang="en-US" dirty="0" smtClean="0"/>
              <a:t>  D. most respected </a:t>
            </a:r>
          </a:p>
          <a:p>
            <a:pPr>
              <a:buNone/>
            </a:pP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 18. The </a:t>
            </a:r>
            <a:r>
              <a:rPr lang="en-US" b="1" u="sng" dirty="0" smtClean="0"/>
              <a:t>double</a:t>
            </a:r>
            <a:r>
              <a:rPr lang="en-US" b="1" dirty="0" smtClean="0"/>
              <a:t> </a:t>
            </a:r>
            <a:r>
              <a:rPr lang="en-US" b="1" u="sng" dirty="0" smtClean="0"/>
              <a:t>bull's eye</a:t>
            </a:r>
            <a:r>
              <a:rPr lang="en-US" b="1" dirty="0" smtClean="0"/>
              <a:t> </a:t>
            </a:r>
            <a:r>
              <a:rPr lang="en-US" b="1" u="sng" dirty="0" smtClean="0"/>
              <a:t>in center</a:t>
            </a:r>
            <a:r>
              <a:rPr lang="en-US" b="1" dirty="0" smtClean="0"/>
              <a:t> </a:t>
            </a:r>
            <a:r>
              <a:rPr lang="en-US" dirty="0" smtClean="0"/>
              <a:t>of a dart board </a:t>
            </a:r>
            <a:r>
              <a:rPr lang="en-US" b="1" dirty="0" smtClean="0"/>
              <a:t>i</a:t>
            </a:r>
            <a:r>
              <a:rPr lang="en-US" b="1" u="sng" dirty="0" smtClean="0"/>
              <a:t>s which</a:t>
            </a:r>
            <a:r>
              <a:rPr lang="en-US" b="1" dirty="0" smtClean="0"/>
              <a:t> </a:t>
            </a:r>
            <a:r>
              <a:rPr lang="en-US" dirty="0" smtClean="0"/>
              <a:t>fifty points.</a:t>
            </a:r>
          </a:p>
          <a:p>
            <a:pPr>
              <a:buNone/>
            </a:pPr>
            <a:r>
              <a:rPr lang="en-US" dirty="0" smtClean="0"/>
              <a:t>  A. double   </a:t>
            </a:r>
          </a:p>
          <a:p>
            <a:pPr>
              <a:buNone/>
            </a:pPr>
            <a:r>
              <a:rPr lang="en-US" dirty="0" smtClean="0"/>
              <a:t>  B. bull's eye  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in center   </a:t>
            </a:r>
          </a:p>
          <a:p>
            <a:pPr>
              <a:buNone/>
            </a:pPr>
            <a:r>
              <a:rPr lang="en-US" dirty="0" smtClean="0"/>
              <a:t>  D. is worth 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1. Bone and ivory needles </a:t>
            </a:r>
            <a:r>
              <a:rPr lang="en-US" b="1" u="sng" dirty="0" smtClean="0"/>
              <a:t>found</a:t>
            </a:r>
            <a:r>
              <a:rPr lang="en-US" dirty="0" smtClean="0"/>
              <a:t> at archaeological sites </a:t>
            </a:r>
            <a:r>
              <a:rPr lang="en-US" b="1" u="sng" dirty="0" smtClean="0"/>
              <a:t>indicate</a:t>
            </a:r>
            <a:r>
              <a:rPr lang="en-US" dirty="0" smtClean="0"/>
              <a:t> that </a:t>
            </a:r>
            <a:r>
              <a:rPr lang="en-US" b="1" u="sng" dirty="0" smtClean="0"/>
              <a:t>clothes</a:t>
            </a:r>
            <a:r>
              <a:rPr lang="en-US" dirty="0" smtClean="0"/>
              <a:t> have been sewn for some 17,000 </a:t>
            </a:r>
            <a:r>
              <a:rPr lang="en-US" b="1" u="sng" dirty="0" smtClean="0"/>
              <a:t>years ago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found   </a:t>
            </a:r>
          </a:p>
          <a:p>
            <a:pPr>
              <a:buNone/>
            </a:pPr>
            <a:r>
              <a:rPr lang="en-US" dirty="0" smtClean="0"/>
              <a:t>  B. indicate   </a:t>
            </a:r>
          </a:p>
          <a:p>
            <a:pPr>
              <a:buNone/>
            </a:pPr>
            <a:r>
              <a:rPr lang="en-US" dirty="0" smtClean="0"/>
              <a:t>  C. clothes   </a:t>
            </a:r>
          </a:p>
          <a:p>
            <a:pPr>
              <a:buNone/>
            </a:pPr>
            <a:r>
              <a:rPr lang="en-US" dirty="0" smtClean="0"/>
              <a:t>  D. years ago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2. Some scientists predict that, </a:t>
            </a:r>
            <a:r>
              <a:rPr lang="en-US" b="1" u="sng" dirty="0" smtClean="0"/>
              <a:t>despite greater</a:t>
            </a:r>
            <a:r>
              <a:rPr lang="en-US" b="1" dirty="0" smtClean="0"/>
              <a:t> </a:t>
            </a:r>
            <a:r>
              <a:rPr lang="en-US" b="1" u="sng" dirty="0" smtClean="0"/>
              <a:t>material output</a:t>
            </a:r>
            <a:r>
              <a:rPr lang="en-US" b="1" dirty="0" smtClean="0"/>
              <a:t>, </a:t>
            </a:r>
            <a:r>
              <a:rPr lang="en-US" b="1" u="sng" dirty="0" smtClean="0"/>
              <a:t>the people in the year 2,000</a:t>
            </a:r>
            <a:r>
              <a:rPr lang="en-US" b="1" dirty="0" smtClean="0"/>
              <a:t> </a:t>
            </a:r>
            <a:r>
              <a:rPr lang="en-US" dirty="0" smtClean="0"/>
              <a:t>will be poorer in many ways than </a:t>
            </a:r>
            <a:r>
              <a:rPr lang="en-US" b="1" u="sng" dirty="0" smtClean="0"/>
              <a:t>it is today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despite greater   </a:t>
            </a:r>
          </a:p>
          <a:p>
            <a:pPr>
              <a:buNone/>
            </a:pPr>
            <a:r>
              <a:rPr lang="en-US" dirty="0" smtClean="0"/>
              <a:t>  B. material output   </a:t>
            </a:r>
          </a:p>
          <a:p>
            <a:pPr>
              <a:buNone/>
            </a:pPr>
            <a:r>
              <a:rPr lang="en-US" dirty="0" smtClean="0"/>
              <a:t>  C. the people in the year 2,000   </a:t>
            </a:r>
          </a:p>
          <a:p>
            <a:pPr>
              <a:buNone/>
            </a:pPr>
            <a:r>
              <a:rPr lang="en-US" dirty="0" smtClean="0"/>
              <a:t>  D. it is today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19. </a:t>
            </a:r>
            <a:r>
              <a:rPr lang="en-US" b="1" u="sng" dirty="0" smtClean="0"/>
              <a:t>As</a:t>
            </a:r>
            <a:r>
              <a:rPr lang="en-US" dirty="0" smtClean="0"/>
              <a:t> a glacier </a:t>
            </a:r>
            <a:r>
              <a:rPr lang="en-US" b="1" u="sng" dirty="0" smtClean="0"/>
              <a:t>melts</a:t>
            </a:r>
            <a:r>
              <a:rPr lang="en-US" dirty="0" smtClean="0"/>
              <a:t>, rocks, boulders, trees, and tons of </a:t>
            </a:r>
            <a:r>
              <a:rPr lang="en-US" b="1" u="sng" dirty="0" smtClean="0"/>
              <a:t>dirt</a:t>
            </a:r>
            <a:r>
              <a:rPr lang="en-US" dirty="0" smtClean="0"/>
              <a:t> </a:t>
            </a:r>
            <a:r>
              <a:rPr lang="en-US" b="1" u="sng" dirty="0" smtClean="0"/>
              <a:t>deposit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As   </a:t>
            </a:r>
          </a:p>
          <a:p>
            <a:pPr>
              <a:buNone/>
            </a:pPr>
            <a:r>
              <a:rPr lang="en-US" dirty="0" smtClean="0"/>
              <a:t>  B. melts   </a:t>
            </a:r>
          </a:p>
          <a:p>
            <a:pPr>
              <a:buNone/>
            </a:pPr>
            <a:r>
              <a:rPr lang="en-US" dirty="0" smtClean="0"/>
              <a:t>  C. dirt   </a:t>
            </a:r>
          </a:p>
          <a:p>
            <a:pPr>
              <a:buNone/>
            </a:pPr>
            <a:r>
              <a:rPr lang="en-US" dirty="0" smtClean="0"/>
              <a:t>  D. deposit 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20. A narcotic is a substance that </a:t>
            </a:r>
            <a:r>
              <a:rPr lang="en-US" b="1" u="sng" dirty="0" smtClean="0"/>
              <a:t>is having</a:t>
            </a:r>
            <a:r>
              <a:rPr lang="en-US" b="1" dirty="0" smtClean="0"/>
              <a:t> </a:t>
            </a:r>
            <a:r>
              <a:rPr lang="en-US" dirty="0" smtClean="0"/>
              <a:t>a</a:t>
            </a:r>
            <a:r>
              <a:rPr lang="en-US" b="1" dirty="0" smtClean="0"/>
              <a:t> </a:t>
            </a:r>
            <a:r>
              <a:rPr lang="en-US" b="1" u="sng" dirty="0" smtClean="0"/>
              <a:t>strong</a:t>
            </a:r>
            <a:r>
              <a:rPr lang="en-US" b="1" dirty="0" smtClean="0"/>
              <a:t> </a:t>
            </a:r>
            <a:r>
              <a:rPr lang="en-US" dirty="0" smtClean="0"/>
              <a:t>depressant effect on the </a:t>
            </a:r>
            <a:r>
              <a:rPr lang="en-US" b="1" u="sng" dirty="0" smtClean="0"/>
              <a:t>human</a:t>
            </a:r>
            <a:r>
              <a:rPr lang="en-US" b="1" dirty="0" smtClean="0"/>
              <a:t> </a:t>
            </a:r>
            <a:r>
              <a:rPr lang="en-US" dirty="0" smtClean="0"/>
              <a:t>nervous </a:t>
            </a:r>
            <a:r>
              <a:rPr lang="en-US" b="1" u="sng" dirty="0" smtClean="0"/>
              <a:t>system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is having   </a:t>
            </a:r>
          </a:p>
          <a:p>
            <a:pPr>
              <a:buNone/>
            </a:pPr>
            <a:r>
              <a:rPr lang="en-US" dirty="0" smtClean="0"/>
              <a:t>  B. strong   </a:t>
            </a:r>
          </a:p>
          <a:p>
            <a:pPr>
              <a:buNone/>
            </a:pPr>
            <a:r>
              <a:rPr lang="en-US" dirty="0" smtClean="0"/>
              <a:t>  C. human   </a:t>
            </a:r>
          </a:p>
          <a:p>
            <a:pPr>
              <a:buNone/>
            </a:pPr>
            <a:r>
              <a:rPr lang="en-US" dirty="0" smtClean="0"/>
              <a:t>  D. system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19. </a:t>
            </a:r>
            <a:r>
              <a:rPr lang="en-US" b="1" u="sng" dirty="0" smtClean="0"/>
              <a:t>As</a:t>
            </a:r>
            <a:r>
              <a:rPr lang="en-US" dirty="0" smtClean="0"/>
              <a:t> a glacier </a:t>
            </a:r>
            <a:r>
              <a:rPr lang="en-US" b="1" u="sng" dirty="0" smtClean="0"/>
              <a:t>melts</a:t>
            </a:r>
            <a:r>
              <a:rPr lang="en-US" dirty="0" smtClean="0"/>
              <a:t>, rocks, boulders, trees, and tons of </a:t>
            </a:r>
            <a:r>
              <a:rPr lang="en-US" b="1" u="sng" dirty="0" smtClean="0"/>
              <a:t>dirt</a:t>
            </a:r>
            <a:r>
              <a:rPr lang="en-US" dirty="0" smtClean="0"/>
              <a:t> </a:t>
            </a:r>
            <a:r>
              <a:rPr lang="en-US" b="1" u="sng" dirty="0" smtClean="0"/>
              <a:t>deposit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As   </a:t>
            </a:r>
          </a:p>
          <a:p>
            <a:pPr>
              <a:buNone/>
            </a:pPr>
            <a:r>
              <a:rPr lang="en-US" dirty="0" smtClean="0"/>
              <a:t>  B. melts   </a:t>
            </a:r>
          </a:p>
          <a:p>
            <a:pPr>
              <a:buNone/>
            </a:pPr>
            <a:r>
              <a:rPr lang="en-US" dirty="0" smtClean="0"/>
              <a:t>  C. dirt  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D</a:t>
            </a:r>
            <a:r>
              <a:rPr lang="en-US" dirty="0" smtClean="0"/>
              <a:t>. deposit 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20. A narcotic is a substance that </a:t>
            </a:r>
            <a:r>
              <a:rPr lang="en-US" b="1" u="sng" dirty="0" smtClean="0"/>
              <a:t>is having</a:t>
            </a:r>
            <a:r>
              <a:rPr lang="en-US" b="1" dirty="0" smtClean="0"/>
              <a:t> </a:t>
            </a:r>
            <a:r>
              <a:rPr lang="en-US" dirty="0" smtClean="0"/>
              <a:t>a</a:t>
            </a:r>
            <a:r>
              <a:rPr lang="en-US" b="1" dirty="0" smtClean="0"/>
              <a:t> </a:t>
            </a:r>
            <a:r>
              <a:rPr lang="en-US" b="1" u="sng" dirty="0" smtClean="0"/>
              <a:t>strong</a:t>
            </a:r>
            <a:r>
              <a:rPr lang="en-US" b="1" dirty="0" smtClean="0"/>
              <a:t> </a:t>
            </a:r>
            <a:r>
              <a:rPr lang="en-US" dirty="0" smtClean="0"/>
              <a:t>depressant effect on the </a:t>
            </a:r>
            <a:r>
              <a:rPr lang="en-US" b="1" u="sng" dirty="0" smtClean="0"/>
              <a:t>human</a:t>
            </a:r>
            <a:r>
              <a:rPr lang="en-US" b="1" dirty="0" smtClean="0"/>
              <a:t> </a:t>
            </a:r>
            <a:r>
              <a:rPr lang="en-US" dirty="0" smtClean="0"/>
              <a:t>nervous </a:t>
            </a:r>
            <a:r>
              <a:rPr lang="en-US" b="1" u="sng" dirty="0" smtClean="0"/>
              <a:t>system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A</a:t>
            </a:r>
            <a:r>
              <a:rPr lang="en-US" dirty="0" smtClean="0"/>
              <a:t>. is having   </a:t>
            </a:r>
          </a:p>
          <a:p>
            <a:pPr>
              <a:buNone/>
            </a:pPr>
            <a:r>
              <a:rPr lang="en-US" dirty="0" smtClean="0"/>
              <a:t>  B. strong   </a:t>
            </a:r>
          </a:p>
          <a:p>
            <a:pPr>
              <a:buNone/>
            </a:pPr>
            <a:r>
              <a:rPr lang="en-US" dirty="0" smtClean="0"/>
              <a:t>  C. human   </a:t>
            </a:r>
          </a:p>
          <a:p>
            <a:pPr>
              <a:buNone/>
            </a:pPr>
            <a:r>
              <a:rPr lang="en-US" dirty="0" smtClean="0"/>
              <a:t>  D. system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21. </a:t>
            </a:r>
            <a:r>
              <a:rPr lang="en-US" b="1" u="sng" dirty="0" smtClean="0"/>
              <a:t>Found</a:t>
            </a:r>
            <a:r>
              <a:rPr lang="en-US" b="1" dirty="0" smtClean="0"/>
              <a:t> </a:t>
            </a:r>
            <a:r>
              <a:rPr lang="en-US" dirty="0" smtClean="0"/>
              <a:t>in all parts of </a:t>
            </a:r>
            <a:r>
              <a:rPr lang="en-US" b="1" u="sng" dirty="0" smtClean="0"/>
              <a:t>the state</a:t>
            </a:r>
            <a:r>
              <a:rPr lang="en-US" dirty="0" smtClean="0"/>
              <a:t>, </a:t>
            </a:r>
            <a:r>
              <a:rPr lang="en-US" b="1" u="sng" dirty="0" smtClean="0"/>
              <a:t>pines are</a:t>
            </a:r>
            <a:r>
              <a:rPr lang="en-US" b="1" dirty="0" smtClean="0"/>
              <a:t> </a:t>
            </a:r>
            <a:r>
              <a:rPr lang="en-US" dirty="0" smtClean="0"/>
              <a:t>the most </a:t>
            </a:r>
            <a:r>
              <a:rPr lang="en-US" b="1" u="sng" dirty="0" smtClean="0"/>
              <a:t>ordinary</a:t>
            </a:r>
            <a:r>
              <a:rPr lang="en-US" b="1" dirty="0" smtClean="0"/>
              <a:t> </a:t>
            </a:r>
            <a:r>
              <a:rPr lang="en-US" dirty="0" smtClean="0"/>
              <a:t>trees in Georgia.</a:t>
            </a:r>
          </a:p>
          <a:p>
            <a:pPr>
              <a:buNone/>
            </a:pPr>
            <a:r>
              <a:rPr lang="en-US" dirty="0" smtClean="0"/>
              <a:t>  A. Found   </a:t>
            </a:r>
          </a:p>
          <a:p>
            <a:pPr>
              <a:buNone/>
            </a:pPr>
            <a:r>
              <a:rPr lang="en-US" dirty="0" smtClean="0"/>
              <a:t>  B. the state   </a:t>
            </a:r>
          </a:p>
          <a:p>
            <a:pPr>
              <a:buNone/>
            </a:pPr>
            <a:r>
              <a:rPr lang="en-US" dirty="0" smtClean="0"/>
              <a:t>  C. pines are   </a:t>
            </a:r>
          </a:p>
          <a:p>
            <a:pPr>
              <a:buNone/>
            </a:pPr>
            <a:r>
              <a:rPr lang="en-US" dirty="0" smtClean="0"/>
              <a:t>  D. ordinary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22. </a:t>
            </a:r>
            <a:r>
              <a:rPr lang="en-US" b="1" u="sng" dirty="0" smtClean="0"/>
              <a:t>Many of the satellites</a:t>
            </a:r>
            <a:r>
              <a:rPr lang="en-US" dirty="0" smtClean="0"/>
              <a:t>  </a:t>
            </a:r>
            <a:r>
              <a:rPr lang="en-US" b="1" u="sng" dirty="0" smtClean="0"/>
              <a:t>of space</a:t>
            </a:r>
            <a:r>
              <a:rPr lang="en-US" dirty="0" smtClean="0"/>
              <a:t> carry telescopes and other instruments </a:t>
            </a:r>
            <a:r>
              <a:rPr lang="en-US" b="1" u="sng" dirty="0" smtClean="0"/>
              <a:t>used in astronomy</a:t>
            </a:r>
            <a:r>
              <a:rPr lang="en-US" dirty="0" smtClean="0"/>
              <a:t> to </a:t>
            </a:r>
            <a:r>
              <a:rPr lang="en-US" b="1" u="sng" dirty="0" smtClean="0"/>
              <a:t>look</a:t>
            </a:r>
            <a:r>
              <a:rPr lang="en-US" dirty="0" smtClean="0"/>
              <a:t> </a:t>
            </a:r>
            <a:r>
              <a:rPr lang="en-US" b="1" u="sng" dirty="0" smtClean="0"/>
              <a:t>at the stars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Many of the satellites   </a:t>
            </a:r>
          </a:p>
          <a:p>
            <a:pPr>
              <a:buNone/>
            </a:pPr>
            <a:r>
              <a:rPr lang="en-US" dirty="0" smtClean="0"/>
              <a:t>  B. of space   </a:t>
            </a:r>
          </a:p>
          <a:p>
            <a:pPr>
              <a:buNone/>
            </a:pPr>
            <a:r>
              <a:rPr lang="en-US" dirty="0" smtClean="0"/>
              <a:t>  C. used in astronomy   </a:t>
            </a:r>
          </a:p>
          <a:p>
            <a:pPr>
              <a:buNone/>
            </a:pPr>
            <a:r>
              <a:rPr lang="en-US" dirty="0" smtClean="0"/>
              <a:t>  D. look at the stars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21. </a:t>
            </a:r>
            <a:r>
              <a:rPr lang="en-US" b="1" u="sng" dirty="0" smtClean="0"/>
              <a:t>Found</a:t>
            </a:r>
            <a:r>
              <a:rPr lang="en-US" b="1" dirty="0" smtClean="0"/>
              <a:t> </a:t>
            </a:r>
            <a:r>
              <a:rPr lang="en-US" dirty="0" smtClean="0"/>
              <a:t>in all parts of </a:t>
            </a:r>
            <a:r>
              <a:rPr lang="en-US" b="1" u="sng" dirty="0" smtClean="0"/>
              <a:t>the state</a:t>
            </a:r>
            <a:r>
              <a:rPr lang="en-US" dirty="0" smtClean="0"/>
              <a:t>, </a:t>
            </a:r>
            <a:r>
              <a:rPr lang="en-US" b="1" u="sng" dirty="0" smtClean="0"/>
              <a:t>pines are</a:t>
            </a:r>
            <a:r>
              <a:rPr lang="en-US" b="1" dirty="0" smtClean="0"/>
              <a:t> </a:t>
            </a:r>
            <a:r>
              <a:rPr lang="en-US" dirty="0" smtClean="0"/>
              <a:t>the most </a:t>
            </a:r>
            <a:r>
              <a:rPr lang="en-US" b="1" u="sng" dirty="0" smtClean="0"/>
              <a:t>ordinary</a:t>
            </a:r>
            <a:r>
              <a:rPr lang="en-US" b="1" dirty="0" smtClean="0"/>
              <a:t> </a:t>
            </a:r>
            <a:r>
              <a:rPr lang="en-US" dirty="0" smtClean="0"/>
              <a:t>trees in Georgia.</a:t>
            </a:r>
          </a:p>
          <a:p>
            <a:pPr>
              <a:buNone/>
            </a:pPr>
            <a:r>
              <a:rPr lang="en-US" dirty="0" smtClean="0"/>
              <a:t>  A. Found   </a:t>
            </a:r>
          </a:p>
          <a:p>
            <a:pPr>
              <a:buNone/>
            </a:pPr>
            <a:r>
              <a:rPr lang="en-US" dirty="0" smtClean="0"/>
              <a:t>  B. the state   </a:t>
            </a:r>
          </a:p>
          <a:p>
            <a:pPr>
              <a:buNone/>
            </a:pPr>
            <a:r>
              <a:rPr lang="en-US" dirty="0" smtClean="0"/>
              <a:t>  C. pines are  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D</a:t>
            </a:r>
            <a:r>
              <a:rPr lang="en-US" dirty="0" smtClean="0"/>
              <a:t>. ordinary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22. </a:t>
            </a:r>
            <a:r>
              <a:rPr lang="en-US" b="1" u="sng" dirty="0" smtClean="0"/>
              <a:t>Many of the satellites</a:t>
            </a:r>
            <a:r>
              <a:rPr lang="en-US" dirty="0" smtClean="0"/>
              <a:t>  </a:t>
            </a:r>
            <a:r>
              <a:rPr lang="en-US" b="1" u="sng" dirty="0" smtClean="0"/>
              <a:t>of space</a:t>
            </a:r>
            <a:r>
              <a:rPr lang="en-US" dirty="0" smtClean="0"/>
              <a:t> carry telescopes and other instruments </a:t>
            </a:r>
            <a:r>
              <a:rPr lang="en-US" b="1" u="sng" dirty="0" smtClean="0"/>
              <a:t>used in astronomy</a:t>
            </a:r>
            <a:r>
              <a:rPr lang="en-US" dirty="0" smtClean="0"/>
              <a:t> to </a:t>
            </a:r>
            <a:r>
              <a:rPr lang="en-US" b="1" u="sng" dirty="0" smtClean="0"/>
              <a:t>look</a:t>
            </a:r>
            <a:r>
              <a:rPr lang="en-US" dirty="0" smtClean="0"/>
              <a:t> </a:t>
            </a:r>
            <a:r>
              <a:rPr lang="en-US" b="1" u="sng" dirty="0" smtClean="0"/>
              <a:t>at the stars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Many of the satellites  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of space   </a:t>
            </a:r>
          </a:p>
          <a:p>
            <a:pPr>
              <a:buNone/>
            </a:pPr>
            <a:r>
              <a:rPr lang="en-US" dirty="0" smtClean="0"/>
              <a:t>  C. used in astronomy   </a:t>
            </a:r>
          </a:p>
          <a:p>
            <a:pPr>
              <a:buNone/>
            </a:pPr>
            <a:r>
              <a:rPr lang="en-US" dirty="0" smtClean="0"/>
              <a:t>  D. look at the stars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23. </a:t>
            </a:r>
            <a:r>
              <a:rPr lang="en-US" b="1" u="sng" dirty="0" smtClean="0"/>
              <a:t>Old faithful</a:t>
            </a:r>
            <a:r>
              <a:rPr lang="en-US" b="1" dirty="0" smtClean="0"/>
              <a:t> </a:t>
            </a:r>
            <a:r>
              <a:rPr lang="en-US" dirty="0" smtClean="0"/>
              <a:t>in</a:t>
            </a:r>
            <a:r>
              <a:rPr lang="en-US" b="1" dirty="0" smtClean="0"/>
              <a:t> </a:t>
            </a:r>
            <a:r>
              <a:rPr lang="en-US" b="1" u="sng" dirty="0" smtClean="0"/>
              <a:t>the </a:t>
            </a:r>
            <a:r>
              <a:rPr lang="en-US" b="1" u="sng" dirty="0" err="1" smtClean="0"/>
              <a:t>Yollowstone</a:t>
            </a:r>
            <a:r>
              <a:rPr lang="en-US" b="1" u="sng" dirty="0" smtClean="0"/>
              <a:t> National Park</a:t>
            </a:r>
            <a:r>
              <a:rPr lang="en-US" b="1" dirty="0" smtClean="0"/>
              <a:t> </a:t>
            </a:r>
            <a:r>
              <a:rPr lang="en-US" dirty="0" smtClean="0"/>
              <a:t>is probably </a:t>
            </a:r>
            <a:r>
              <a:rPr lang="en-US" b="1" u="sng" dirty="0" smtClean="0"/>
              <a:t>the world's</a:t>
            </a:r>
            <a:r>
              <a:rPr lang="en-US" b="1" dirty="0" smtClean="0"/>
              <a:t>  </a:t>
            </a:r>
            <a:r>
              <a:rPr lang="en-US" b="1" u="sng" dirty="0" smtClean="0"/>
              <a:t>most famous </a:t>
            </a:r>
            <a:r>
              <a:rPr lang="en-US" dirty="0" smtClean="0"/>
              <a:t>geyser.</a:t>
            </a:r>
          </a:p>
          <a:p>
            <a:pPr>
              <a:buNone/>
            </a:pPr>
            <a:r>
              <a:rPr lang="en-US" dirty="0" smtClean="0"/>
              <a:t>  A. Old faithful   </a:t>
            </a:r>
          </a:p>
          <a:p>
            <a:pPr>
              <a:buNone/>
            </a:pPr>
            <a:r>
              <a:rPr lang="en-US" dirty="0" smtClean="0"/>
              <a:t>  B. the </a:t>
            </a:r>
            <a:r>
              <a:rPr lang="en-US" dirty="0" err="1" smtClean="0"/>
              <a:t>Yollowstone</a:t>
            </a:r>
            <a:r>
              <a:rPr lang="en-US" dirty="0" smtClean="0"/>
              <a:t> National Park   </a:t>
            </a:r>
          </a:p>
          <a:p>
            <a:pPr>
              <a:buNone/>
            </a:pPr>
            <a:r>
              <a:rPr lang="en-US" dirty="0" smtClean="0"/>
              <a:t>  C. the world's   </a:t>
            </a:r>
          </a:p>
          <a:p>
            <a:pPr>
              <a:buNone/>
            </a:pPr>
            <a:r>
              <a:rPr lang="en-US" dirty="0" smtClean="0"/>
              <a:t>  D. most famous</a:t>
            </a:r>
          </a:p>
          <a:p>
            <a:pPr>
              <a:buNone/>
            </a:pPr>
            <a:r>
              <a:rPr lang="en-US" dirty="0" smtClean="0"/>
              <a:t>  </a:t>
            </a:r>
          </a:p>
          <a:p>
            <a:pPr>
              <a:buNone/>
            </a:pPr>
            <a:r>
              <a:rPr lang="en-US" dirty="0" smtClean="0"/>
              <a:t> 24. A painter who lived </a:t>
            </a:r>
            <a:r>
              <a:rPr lang="en-US" b="1" u="sng" dirty="0" smtClean="0"/>
              <a:t>most</a:t>
            </a:r>
            <a:r>
              <a:rPr lang="en-US" b="1" dirty="0" smtClean="0"/>
              <a:t> </a:t>
            </a:r>
            <a:r>
              <a:rPr lang="en-US" dirty="0" smtClean="0"/>
              <a:t>of</a:t>
            </a:r>
            <a:r>
              <a:rPr lang="en-US" b="1" dirty="0" smtClean="0"/>
              <a:t> </a:t>
            </a:r>
            <a:r>
              <a:rPr lang="en-US" b="1" u="sng" dirty="0" smtClean="0"/>
              <a:t>his life</a:t>
            </a:r>
            <a:r>
              <a:rPr lang="en-US" b="1" dirty="0" smtClean="0"/>
              <a:t> </a:t>
            </a:r>
            <a:r>
              <a:rPr lang="en-US" dirty="0" smtClean="0"/>
              <a:t>in the Middle West, Grant wood </a:t>
            </a:r>
            <a:r>
              <a:rPr lang="en-US" b="1" u="sng" dirty="0" smtClean="0"/>
              <a:t>has called</a:t>
            </a:r>
            <a:r>
              <a:rPr lang="en-US" b="1" dirty="0" smtClean="0"/>
              <a:t> </a:t>
            </a:r>
            <a:r>
              <a:rPr lang="en-US" dirty="0" smtClean="0"/>
              <a:t>America's</a:t>
            </a:r>
            <a:r>
              <a:rPr lang="en-US" b="1" dirty="0" smtClean="0"/>
              <a:t> </a:t>
            </a:r>
            <a:r>
              <a:rPr lang="en-US" b="1" u="sng" dirty="0" smtClean="0"/>
              <a:t>Painter</a:t>
            </a:r>
            <a:r>
              <a:rPr lang="en-US" b="1" dirty="0" smtClean="0"/>
              <a:t> </a:t>
            </a:r>
            <a:r>
              <a:rPr lang="en-US" b="1" u="sng" dirty="0" smtClean="0"/>
              <a:t>of the Soil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most   </a:t>
            </a:r>
          </a:p>
          <a:p>
            <a:pPr>
              <a:buNone/>
            </a:pPr>
            <a:r>
              <a:rPr lang="en-US" dirty="0" smtClean="0"/>
              <a:t>  B. his life   </a:t>
            </a:r>
          </a:p>
          <a:p>
            <a:pPr>
              <a:buNone/>
            </a:pPr>
            <a:r>
              <a:rPr lang="en-US" dirty="0" smtClean="0"/>
              <a:t>  C. has called   </a:t>
            </a:r>
          </a:p>
          <a:p>
            <a:pPr>
              <a:buNone/>
            </a:pPr>
            <a:r>
              <a:rPr lang="en-US" dirty="0" smtClean="0"/>
              <a:t>  D. Painter of the Soil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23. </a:t>
            </a:r>
            <a:r>
              <a:rPr lang="en-US" b="1" u="sng" dirty="0" smtClean="0"/>
              <a:t>Old faithful</a:t>
            </a:r>
            <a:r>
              <a:rPr lang="en-US" b="1" dirty="0" smtClean="0"/>
              <a:t> </a:t>
            </a:r>
            <a:r>
              <a:rPr lang="en-US" dirty="0" smtClean="0"/>
              <a:t>in</a:t>
            </a:r>
            <a:r>
              <a:rPr lang="en-US" b="1" dirty="0" smtClean="0"/>
              <a:t> </a:t>
            </a:r>
            <a:r>
              <a:rPr lang="en-US" b="1" u="sng" dirty="0" smtClean="0"/>
              <a:t>the </a:t>
            </a:r>
            <a:r>
              <a:rPr lang="en-US" b="1" u="sng" dirty="0" err="1" smtClean="0"/>
              <a:t>Yollowstone</a:t>
            </a:r>
            <a:r>
              <a:rPr lang="en-US" b="1" u="sng" dirty="0" smtClean="0"/>
              <a:t> National Park</a:t>
            </a:r>
            <a:r>
              <a:rPr lang="en-US" b="1" dirty="0" smtClean="0"/>
              <a:t> </a:t>
            </a:r>
            <a:r>
              <a:rPr lang="en-US" dirty="0" smtClean="0"/>
              <a:t>is probably </a:t>
            </a:r>
            <a:r>
              <a:rPr lang="en-US" b="1" u="sng" dirty="0" smtClean="0"/>
              <a:t>the world's</a:t>
            </a:r>
            <a:r>
              <a:rPr lang="en-US" b="1" dirty="0" smtClean="0"/>
              <a:t>  </a:t>
            </a:r>
            <a:r>
              <a:rPr lang="en-US" b="1" u="sng" dirty="0" smtClean="0"/>
              <a:t>most famous </a:t>
            </a:r>
            <a:r>
              <a:rPr lang="en-US" dirty="0" smtClean="0"/>
              <a:t>geyser.</a:t>
            </a:r>
          </a:p>
          <a:p>
            <a:pPr>
              <a:buNone/>
            </a:pPr>
            <a:r>
              <a:rPr lang="en-US" dirty="0" smtClean="0"/>
              <a:t>  A. Old faithful  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the </a:t>
            </a:r>
            <a:r>
              <a:rPr lang="en-US" dirty="0" err="1" smtClean="0"/>
              <a:t>Yollowstone</a:t>
            </a:r>
            <a:r>
              <a:rPr lang="en-US" dirty="0" smtClean="0"/>
              <a:t> National Park   </a:t>
            </a:r>
          </a:p>
          <a:p>
            <a:pPr>
              <a:buNone/>
            </a:pPr>
            <a:r>
              <a:rPr lang="en-US" dirty="0" smtClean="0"/>
              <a:t>  C. the world's   </a:t>
            </a:r>
          </a:p>
          <a:p>
            <a:pPr>
              <a:buNone/>
            </a:pPr>
            <a:r>
              <a:rPr lang="en-US" dirty="0" smtClean="0"/>
              <a:t>  D. most famous</a:t>
            </a:r>
          </a:p>
          <a:p>
            <a:pPr>
              <a:buNone/>
            </a:pPr>
            <a:r>
              <a:rPr lang="en-US" dirty="0" smtClean="0"/>
              <a:t>  </a:t>
            </a:r>
          </a:p>
          <a:p>
            <a:pPr>
              <a:buNone/>
            </a:pPr>
            <a:r>
              <a:rPr lang="en-US" dirty="0" smtClean="0"/>
              <a:t> 24. A painter who lived </a:t>
            </a:r>
            <a:r>
              <a:rPr lang="en-US" b="1" u="sng" dirty="0" smtClean="0"/>
              <a:t>most</a:t>
            </a:r>
            <a:r>
              <a:rPr lang="en-US" b="1" dirty="0" smtClean="0"/>
              <a:t> </a:t>
            </a:r>
            <a:r>
              <a:rPr lang="en-US" dirty="0" smtClean="0"/>
              <a:t>of</a:t>
            </a:r>
            <a:r>
              <a:rPr lang="en-US" b="1" dirty="0" smtClean="0"/>
              <a:t> </a:t>
            </a:r>
            <a:r>
              <a:rPr lang="en-US" b="1" u="sng" dirty="0" smtClean="0"/>
              <a:t>his life</a:t>
            </a:r>
            <a:r>
              <a:rPr lang="en-US" b="1" dirty="0" smtClean="0"/>
              <a:t> </a:t>
            </a:r>
            <a:r>
              <a:rPr lang="en-US" dirty="0" smtClean="0"/>
              <a:t>in the Middle West, Grant wood </a:t>
            </a:r>
            <a:r>
              <a:rPr lang="en-US" b="1" u="sng" dirty="0" smtClean="0"/>
              <a:t>has called</a:t>
            </a:r>
            <a:r>
              <a:rPr lang="en-US" b="1" dirty="0" smtClean="0"/>
              <a:t> </a:t>
            </a:r>
            <a:r>
              <a:rPr lang="en-US" dirty="0" smtClean="0"/>
              <a:t>America's</a:t>
            </a:r>
            <a:r>
              <a:rPr lang="en-US" b="1" dirty="0" smtClean="0"/>
              <a:t> </a:t>
            </a:r>
            <a:r>
              <a:rPr lang="en-US" b="1" u="sng" dirty="0" smtClean="0"/>
              <a:t>Painter</a:t>
            </a:r>
            <a:r>
              <a:rPr lang="en-US" b="1" dirty="0" smtClean="0"/>
              <a:t> </a:t>
            </a:r>
            <a:r>
              <a:rPr lang="en-US" b="1" u="sng" dirty="0" smtClean="0"/>
              <a:t>of the Soil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most   </a:t>
            </a:r>
          </a:p>
          <a:p>
            <a:pPr>
              <a:buNone/>
            </a:pPr>
            <a:r>
              <a:rPr lang="en-US" dirty="0" smtClean="0"/>
              <a:t>  B. his life   </a:t>
            </a:r>
          </a:p>
          <a:p>
            <a:pPr>
              <a:buNone/>
            </a:pPr>
            <a:r>
              <a:rPr lang="en-US" dirty="0" smtClean="0"/>
              <a:t>  C. has called  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D</a:t>
            </a:r>
            <a:r>
              <a:rPr lang="en-US" dirty="0" smtClean="0"/>
              <a:t>. Painter of the Soil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25. Tempera, a </a:t>
            </a:r>
            <a:r>
              <a:rPr lang="en-US" b="1" u="sng" dirty="0" smtClean="0"/>
              <a:t>type</a:t>
            </a:r>
            <a:r>
              <a:rPr lang="en-US" b="1" dirty="0" smtClean="0"/>
              <a:t> </a:t>
            </a:r>
            <a:r>
              <a:rPr lang="en-US" dirty="0" smtClean="0"/>
              <a:t>of paint, is prepared from a </a:t>
            </a:r>
            <a:r>
              <a:rPr lang="en-US" b="1" u="sng" dirty="0" smtClean="0"/>
              <a:t>mixture</a:t>
            </a:r>
            <a:r>
              <a:rPr lang="en-US" b="1" dirty="0" smtClean="0"/>
              <a:t> </a:t>
            </a:r>
            <a:r>
              <a:rPr lang="en-US" dirty="0" smtClean="0"/>
              <a:t>of water, egg yolk, and one </a:t>
            </a:r>
            <a:r>
              <a:rPr lang="en-US" b="1" u="sng" dirty="0" smtClean="0"/>
              <a:t>but</a:t>
            </a:r>
            <a:r>
              <a:rPr lang="en-US" b="1" dirty="0" smtClean="0"/>
              <a:t> </a:t>
            </a:r>
            <a:r>
              <a:rPr lang="en-US" dirty="0" smtClean="0"/>
              <a:t>more </a:t>
            </a:r>
            <a:r>
              <a:rPr lang="en-US" b="1" u="sng" dirty="0" smtClean="0"/>
              <a:t>tinted</a:t>
            </a:r>
            <a:r>
              <a:rPr lang="en-US" dirty="0" smtClean="0"/>
              <a:t> powders.</a:t>
            </a:r>
          </a:p>
          <a:p>
            <a:pPr>
              <a:buNone/>
            </a:pPr>
            <a:r>
              <a:rPr lang="en-US" dirty="0" smtClean="0"/>
              <a:t>  A. type   </a:t>
            </a:r>
          </a:p>
          <a:p>
            <a:pPr>
              <a:buNone/>
            </a:pPr>
            <a:r>
              <a:rPr lang="en-US" dirty="0" smtClean="0"/>
              <a:t>  B. mixture   </a:t>
            </a:r>
          </a:p>
          <a:p>
            <a:pPr>
              <a:buNone/>
            </a:pPr>
            <a:r>
              <a:rPr lang="en-US" dirty="0" smtClean="0"/>
              <a:t>  C. but   </a:t>
            </a:r>
          </a:p>
          <a:p>
            <a:pPr>
              <a:buNone/>
            </a:pPr>
            <a:r>
              <a:rPr lang="en-US" dirty="0" smtClean="0"/>
              <a:t>  D. tinted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 </a:t>
            </a:r>
            <a:r>
              <a:rPr lang="en-US" dirty="0" smtClean="0"/>
              <a:t>26. Moonquakes </a:t>
            </a:r>
            <a:r>
              <a:rPr lang="en-US" b="1" u="sng" dirty="0" smtClean="0"/>
              <a:t>originating</a:t>
            </a:r>
            <a:r>
              <a:rPr lang="en-US" b="1" dirty="0" smtClean="0"/>
              <a:t> </a:t>
            </a:r>
            <a:r>
              <a:rPr lang="en-US" dirty="0" smtClean="0"/>
              <a:t>at</a:t>
            </a:r>
            <a:r>
              <a:rPr lang="en-US" b="1" dirty="0" smtClean="0"/>
              <a:t> </a:t>
            </a:r>
            <a:r>
              <a:rPr lang="en-US" b="1" u="sng" dirty="0" smtClean="0"/>
              <a:t>deep</a:t>
            </a:r>
            <a:r>
              <a:rPr lang="en-US" b="1" dirty="0" smtClean="0"/>
              <a:t> </a:t>
            </a:r>
            <a:r>
              <a:rPr lang="en-US" dirty="0" smtClean="0"/>
              <a:t>of</a:t>
            </a:r>
            <a:r>
              <a:rPr lang="en-US" b="1" dirty="0" smtClean="0"/>
              <a:t> </a:t>
            </a:r>
            <a:r>
              <a:rPr lang="en-US" b="1" u="sng" dirty="0" smtClean="0"/>
              <a:t>some</a:t>
            </a:r>
            <a:r>
              <a:rPr lang="en-US" b="1" dirty="0" smtClean="0"/>
              <a:t> </a:t>
            </a:r>
            <a:r>
              <a:rPr lang="en-US" dirty="0" smtClean="0"/>
              <a:t>800 kilometers indicate the Moon has </a:t>
            </a:r>
            <a:r>
              <a:rPr lang="en-US" b="1" u="sng" dirty="0" smtClean="0"/>
              <a:t>considerable</a:t>
            </a:r>
            <a:r>
              <a:rPr lang="en-US" b="1" dirty="0" smtClean="0"/>
              <a:t> </a:t>
            </a:r>
            <a:r>
              <a:rPr lang="en-US" b="1" u="sng" dirty="0" smtClean="0"/>
              <a:t>rigidity</a:t>
            </a:r>
            <a:r>
              <a:rPr lang="en-US" b="1" dirty="0" smtClean="0"/>
              <a:t> </a:t>
            </a:r>
            <a:r>
              <a:rPr lang="en-US" dirty="0" smtClean="0"/>
              <a:t>and is not molten at such levels.</a:t>
            </a:r>
          </a:p>
          <a:p>
            <a:pPr>
              <a:buNone/>
            </a:pPr>
            <a:r>
              <a:rPr lang="en-US" dirty="0" smtClean="0"/>
              <a:t>  A. originating   </a:t>
            </a:r>
          </a:p>
          <a:p>
            <a:pPr>
              <a:buNone/>
            </a:pPr>
            <a:r>
              <a:rPr lang="en-US" dirty="0" smtClean="0"/>
              <a:t>  B. deep   </a:t>
            </a:r>
          </a:p>
          <a:p>
            <a:pPr>
              <a:buNone/>
            </a:pPr>
            <a:r>
              <a:rPr lang="en-US" dirty="0" smtClean="0"/>
              <a:t>  C. some   </a:t>
            </a:r>
          </a:p>
          <a:p>
            <a:pPr>
              <a:buNone/>
            </a:pPr>
            <a:r>
              <a:rPr lang="en-US" dirty="0" smtClean="0"/>
              <a:t>  D. considerable rigidity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25. Tempera, a </a:t>
            </a:r>
            <a:r>
              <a:rPr lang="en-US" b="1" u="sng" dirty="0" smtClean="0"/>
              <a:t>type</a:t>
            </a:r>
            <a:r>
              <a:rPr lang="en-US" b="1" dirty="0" smtClean="0"/>
              <a:t> </a:t>
            </a:r>
            <a:r>
              <a:rPr lang="en-US" dirty="0" smtClean="0"/>
              <a:t>of paint, is prepared from a </a:t>
            </a:r>
            <a:r>
              <a:rPr lang="en-US" b="1" u="sng" dirty="0" smtClean="0"/>
              <a:t>mixture</a:t>
            </a:r>
            <a:r>
              <a:rPr lang="en-US" b="1" dirty="0" smtClean="0"/>
              <a:t> </a:t>
            </a:r>
            <a:r>
              <a:rPr lang="en-US" dirty="0" smtClean="0"/>
              <a:t>of water, egg yolk, and one </a:t>
            </a:r>
            <a:r>
              <a:rPr lang="en-US" b="1" u="sng" dirty="0" smtClean="0"/>
              <a:t>but</a:t>
            </a:r>
            <a:r>
              <a:rPr lang="en-US" b="1" dirty="0" smtClean="0"/>
              <a:t> </a:t>
            </a:r>
            <a:r>
              <a:rPr lang="en-US" dirty="0" smtClean="0"/>
              <a:t>more </a:t>
            </a:r>
            <a:r>
              <a:rPr lang="en-US" b="1" u="sng" dirty="0" smtClean="0"/>
              <a:t>tinted</a:t>
            </a:r>
            <a:r>
              <a:rPr lang="en-US" dirty="0" smtClean="0"/>
              <a:t> powders.</a:t>
            </a:r>
          </a:p>
          <a:p>
            <a:pPr>
              <a:buNone/>
            </a:pPr>
            <a:r>
              <a:rPr lang="en-US" dirty="0" smtClean="0"/>
              <a:t>  A. type   </a:t>
            </a:r>
          </a:p>
          <a:p>
            <a:pPr>
              <a:buNone/>
            </a:pPr>
            <a:r>
              <a:rPr lang="en-US" dirty="0" smtClean="0"/>
              <a:t>  B. mixture  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but   </a:t>
            </a:r>
          </a:p>
          <a:p>
            <a:pPr>
              <a:buNone/>
            </a:pPr>
            <a:r>
              <a:rPr lang="en-US" dirty="0" smtClean="0"/>
              <a:t>  D. tinted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 </a:t>
            </a:r>
            <a:r>
              <a:rPr lang="en-US" dirty="0" smtClean="0"/>
              <a:t>26. Moonquakes </a:t>
            </a:r>
            <a:r>
              <a:rPr lang="en-US" b="1" u="sng" dirty="0" smtClean="0"/>
              <a:t>originating</a:t>
            </a:r>
            <a:r>
              <a:rPr lang="en-US" b="1" dirty="0" smtClean="0"/>
              <a:t> </a:t>
            </a:r>
            <a:r>
              <a:rPr lang="en-US" dirty="0" smtClean="0"/>
              <a:t>at</a:t>
            </a:r>
            <a:r>
              <a:rPr lang="en-US" b="1" dirty="0" smtClean="0"/>
              <a:t> </a:t>
            </a:r>
            <a:r>
              <a:rPr lang="en-US" b="1" u="sng" dirty="0" smtClean="0"/>
              <a:t>deep</a:t>
            </a:r>
            <a:r>
              <a:rPr lang="en-US" b="1" dirty="0" smtClean="0"/>
              <a:t> </a:t>
            </a:r>
            <a:r>
              <a:rPr lang="en-US" dirty="0" smtClean="0"/>
              <a:t>of</a:t>
            </a:r>
            <a:r>
              <a:rPr lang="en-US" b="1" dirty="0" smtClean="0"/>
              <a:t> </a:t>
            </a:r>
            <a:r>
              <a:rPr lang="en-US" b="1" u="sng" dirty="0" smtClean="0"/>
              <a:t>some</a:t>
            </a:r>
            <a:r>
              <a:rPr lang="en-US" b="1" dirty="0" smtClean="0"/>
              <a:t> </a:t>
            </a:r>
            <a:r>
              <a:rPr lang="en-US" dirty="0" smtClean="0"/>
              <a:t>800 kilometers indicate the Moon has </a:t>
            </a:r>
            <a:r>
              <a:rPr lang="en-US" b="1" u="sng" dirty="0" smtClean="0"/>
              <a:t>considerable</a:t>
            </a:r>
            <a:r>
              <a:rPr lang="en-US" b="1" dirty="0" smtClean="0"/>
              <a:t> </a:t>
            </a:r>
            <a:r>
              <a:rPr lang="en-US" b="1" u="sng" dirty="0" smtClean="0"/>
              <a:t>rigidity</a:t>
            </a:r>
            <a:r>
              <a:rPr lang="en-US" b="1" dirty="0" smtClean="0"/>
              <a:t> </a:t>
            </a:r>
            <a:r>
              <a:rPr lang="en-US" dirty="0" smtClean="0"/>
              <a:t>and is not molten at such levels.</a:t>
            </a:r>
          </a:p>
          <a:p>
            <a:pPr>
              <a:buNone/>
            </a:pPr>
            <a:r>
              <a:rPr lang="en-US" dirty="0" smtClean="0"/>
              <a:t>  A. originating  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deep   </a:t>
            </a:r>
          </a:p>
          <a:p>
            <a:pPr>
              <a:buNone/>
            </a:pPr>
            <a:r>
              <a:rPr lang="en-US" dirty="0" smtClean="0"/>
              <a:t>  C. some   </a:t>
            </a:r>
          </a:p>
          <a:p>
            <a:pPr>
              <a:buNone/>
            </a:pPr>
            <a:r>
              <a:rPr lang="en-US" dirty="0" smtClean="0"/>
              <a:t>  D. considerable rigidity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27. Cartilage </a:t>
            </a:r>
            <a:r>
              <a:rPr lang="en-US" b="1" u="sng" dirty="0" smtClean="0"/>
              <a:t>covers</a:t>
            </a:r>
            <a:r>
              <a:rPr lang="en-US" b="1" dirty="0" smtClean="0"/>
              <a:t> </a:t>
            </a:r>
            <a:r>
              <a:rPr lang="en-US" b="1" u="sng" dirty="0" smtClean="0"/>
              <a:t>the ends</a:t>
            </a:r>
            <a:r>
              <a:rPr lang="en-US" b="1" dirty="0" smtClean="0"/>
              <a:t> </a:t>
            </a:r>
            <a:r>
              <a:rPr lang="en-US" dirty="0" smtClean="0"/>
              <a:t>of bones helps </a:t>
            </a:r>
            <a:r>
              <a:rPr lang="en-US" b="1" u="sng" dirty="0" smtClean="0"/>
              <a:t>to protect</a:t>
            </a:r>
            <a:r>
              <a:rPr lang="en-US" b="1" dirty="0" smtClean="0"/>
              <a:t> </a:t>
            </a:r>
            <a:r>
              <a:rPr lang="en-US" dirty="0" smtClean="0"/>
              <a:t>the joints </a:t>
            </a:r>
            <a:r>
              <a:rPr lang="en-US" b="1" u="sng" dirty="0" smtClean="0"/>
              <a:t>from</a:t>
            </a:r>
            <a:r>
              <a:rPr lang="en-US" b="1" dirty="0" smtClean="0"/>
              <a:t> </a:t>
            </a:r>
            <a:r>
              <a:rPr lang="en-US" dirty="0" smtClean="0"/>
              <a:t>wear and tear.</a:t>
            </a:r>
          </a:p>
          <a:p>
            <a:pPr>
              <a:buNone/>
            </a:pPr>
            <a:r>
              <a:rPr lang="en-US" dirty="0" smtClean="0"/>
              <a:t>  A. covers   </a:t>
            </a:r>
          </a:p>
          <a:p>
            <a:pPr>
              <a:buNone/>
            </a:pPr>
            <a:r>
              <a:rPr lang="en-US" dirty="0" smtClean="0"/>
              <a:t>  B. the ends   </a:t>
            </a:r>
          </a:p>
          <a:p>
            <a:pPr>
              <a:buNone/>
            </a:pPr>
            <a:r>
              <a:rPr lang="en-US" dirty="0" smtClean="0"/>
              <a:t>  C. to protect   </a:t>
            </a:r>
          </a:p>
          <a:p>
            <a:pPr>
              <a:buNone/>
            </a:pPr>
            <a:r>
              <a:rPr lang="en-US" dirty="0" smtClean="0"/>
              <a:t>  D. from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28. Laminated </a:t>
            </a:r>
            <a:r>
              <a:rPr lang="en-US" b="1" u="sng" dirty="0" smtClean="0"/>
              <a:t>safety</a:t>
            </a:r>
            <a:r>
              <a:rPr lang="en-US" dirty="0" smtClean="0"/>
              <a:t> glass is produced </a:t>
            </a:r>
            <a:r>
              <a:rPr lang="en-US" b="1" u="sng" dirty="0" smtClean="0"/>
              <a:t>with</a:t>
            </a:r>
            <a:r>
              <a:rPr lang="en-US" dirty="0" smtClean="0"/>
              <a:t> combining </a:t>
            </a:r>
            <a:r>
              <a:rPr lang="en-US" b="1" u="sng" dirty="0" smtClean="0"/>
              <a:t>alternate</a:t>
            </a:r>
            <a:r>
              <a:rPr lang="en-US" dirty="0" smtClean="0"/>
              <a:t> layers of </a:t>
            </a:r>
            <a:r>
              <a:rPr lang="en-US" b="1" u="sng" dirty="0" smtClean="0"/>
              <a:t>flat</a:t>
            </a:r>
            <a:r>
              <a:rPr lang="en-US" dirty="0" smtClean="0"/>
              <a:t> glass and plastic.</a:t>
            </a:r>
          </a:p>
          <a:p>
            <a:pPr>
              <a:buNone/>
            </a:pPr>
            <a:r>
              <a:rPr lang="en-US" dirty="0" smtClean="0"/>
              <a:t>  A. safety   </a:t>
            </a:r>
          </a:p>
          <a:p>
            <a:pPr>
              <a:buNone/>
            </a:pPr>
            <a:r>
              <a:rPr lang="en-US" dirty="0" smtClean="0"/>
              <a:t>  B. with   </a:t>
            </a:r>
          </a:p>
          <a:p>
            <a:pPr>
              <a:buNone/>
            </a:pPr>
            <a:r>
              <a:rPr lang="en-US" dirty="0" smtClean="0"/>
              <a:t>  C. alternate   </a:t>
            </a:r>
          </a:p>
          <a:p>
            <a:pPr>
              <a:buNone/>
            </a:pPr>
            <a:r>
              <a:rPr lang="en-US" dirty="0" smtClean="0"/>
              <a:t>  D. flat  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27. Cartilage </a:t>
            </a:r>
            <a:r>
              <a:rPr lang="en-US" b="1" u="sng" dirty="0" smtClean="0"/>
              <a:t>covers</a:t>
            </a:r>
            <a:r>
              <a:rPr lang="en-US" b="1" dirty="0" smtClean="0"/>
              <a:t> </a:t>
            </a:r>
            <a:r>
              <a:rPr lang="en-US" b="1" u="sng" dirty="0" smtClean="0"/>
              <a:t>the ends</a:t>
            </a:r>
            <a:r>
              <a:rPr lang="en-US" b="1" dirty="0" smtClean="0"/>
              <a:t> </a:t>
            </a:r>
            <a:r>
              <a:rPr lang="en-US" dirty="0" smtClean="0"/>
              <a:t>of bones helps </a:t>
            </a:r>
            <a:r>
              <a:rPr lang="en-US" b="1" u="sng" dirty="0" smtClean="0"/>
              <a:t>to protect</a:t>
            </a:r>
            <a:r>
              <a:rPr lang="en-US" b="1" dirty="0" smtClean="0"/>
              <a:t> </a:t>
            </a:r>
            <a:r>
              <a:rPr lang="en-US" dirty="0" smtClean="0"/>
              <a:t>the joints </a:t>
            </a:r>
            <a:r>
              <a:rPr lang="en-US" b="1" u="sng" dirty="0" smtClean="0"/>
              <a:t>from</a:t>
            </a:r>
            <a:r>
              <a:rPr lang="en-US" b="1" dirty="0" smtClean="0"/>
              <a:t> </a:t>
            </a:r>
            <a:r>
              <a:rPr lang="en-US" dirty="0" smtClean="0"/>
              <a:t>wear and tear.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A</a:t>
            </a:r>
            <a:r>
              <a:rPr lang="en-US" dirty="0" smtClean="0"/>
              <a:t>. covers   </a:t>
            </a:r>
          </a:p>
          <a:p>
            <a:pPr>
              <a:buNone/>
            </a:pPr>
            <a:r>
              <a:rPr lang="en-US" dirty="0" smtClean="0"/>
              <a:t>  B. the ends   </a:t>
            </a:r>
          </a:p>
          <a:p>
            <a:pPr>
              <a:buNone/>
            </a:pPr>
            <a:r>
              <a:rPr lang="en-US" dirty="0" smtClean="0"/>
              <a:t>  C. to protect   </a:t>
            </a:r>
          </a:p>
          <a:p>
            <a:pPr>
              <a:buNone/>
            </a:pPr>
            <a:r>
              <a:rPr lang="en-US" dirty="0" smtClean="0"/>
              <a:t>  D. from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28. Laminated </a:t>
            </a:r>
            <a:r>
              <a:rPr lang="en-US" b="1" u="sng" dirty="0" smtClean="0"/>
              <a:t>safety</a:t>
            </a:r>
            <a:r>
              <a:rPr lang="en-US" dirty="0" smtClean="0"/>
              <a:t> glass is produced </a:t>
            </a:r>
            <a:r>
              <a:rPr lang="en-US" b="1" u="sng" dirty="0" smtClean="0"/>
              <a:t>with</a:t>
            </a:r>
            <a:r>
              <a:rPr lang="en-US" dirty="0" smtClean="0"/>
              <a:t> combining </a:t>
            </a:r>
            <a:r>
              <a:rPr lang="en-US" b="1" u="sng" dirty="0" smtClean="0"/>
              <a:t>alternate</a:t>
            </a:r>
            <a:r>
              <a:rPr lang="en-US" dirty="0" smtClean="0"/>
              <a:t> layers of </a:t>
            </a:r>
            <a:r>
              <a:rPr lang="en-US" b="1" u="sng" dirty="0" smtClean="0"/>
              <a:t>flat</a:t>
            </a:r>
            <a:r>
              <a:rPr lang="en-US" dirty="0" smtClean="0"/>
              <a:t> glass and plastic.</a:t>
            </a:r>
          </a:p>
          <a:p>
            <a:pPr>
              <a:buNone/>
            </a:pPr>
            <a:r>
              <a:rPr lang="en-US" dirty="0" smtClean="0"/>
              <a:t>  A. safety   </a:t>
            </a:r>
          </a:p>
          <a:p>
            <a:pPr>
              <a:buNone/>
            </a:pPr>
            <a:r>
              <a:rPr lang="en-US" dirty="0" smtClean="0"/>
              <a:t>  B. with   </a:t>
            </a:r>
          </a:p>
          <a:p>
            <a:pPr>
              <a:buNone/>
            </a:pPr>
            <a:r>
              <a:rPr lang="en-US" dirty="0" smtClean="0"/>
              <a:t>  C. alternate  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D</a:t>
            </a:r>
            <a:r>
              <a:rPr lang="en-US" dirty="0" smtClean="0"/>
              <a:t>. flat  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1. Bone and ivory needles </a:t>
            </a:r>
            <a:r>
              <a:rPr lang="en-US" b="1" u="sng" dirty="0" smtClean="0"/>
              <a:t>found</a:t>
            </a:r>
            <a:r>
              <a:rPr lang="en-US" dirty="0" smtClean="0"/>
              <a:t> at archaeological sites </a:t>
            </a:r>
            <a:r>
              <a:rPr lang="en-US" b="1" u="sng" dirty="0" smtClean="0"/>
              <a:t>indicate</a:t>
            </a:r>
            <a:r>
              <a:rPr lang="en-US" dirty="0" smtClean="0"/>
              <a:t> that </a:t>
            </a:r>
            <a:r>
              <a:rPr lang="en-US" b="1" u="sng" dirty="0" smtClean="0"/>
              <a:t>clothes</a:t>
            </a:r>
            <a:r>
              <a:rPr lang="en-US" dirty="0" smtClean="0"/>
              <a:t> have been sewn for some 17,000 </a:t>
            </a:r>
            <a:r>
              <a:rPr lang="en-US" b="1" u="sng" dirty="0" smtClean="0"/>
              <a:t>years ago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found   </a:t>
            </a:r>
          </a:p>
          <a:p>
            <a:pPr>
              <a:buNone/>
            </a:pPr>
            <a:r>
              <a:rPr lang="en-US" dirty="0" smtClean="0"/>
              <a:t>  B. indicate   </a:t>
            </a:r>
          </a:p>
          <a:p>
            <a:pPr>
              <a:buNone/>
            </a:pPr>
            <a:r>
              <a:rPr lang="en-US" dirty="0" smtClean="0"/>
              <a:t>  C. clothes  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D</a:t>
            </a:r>
            <a:r>
              <a:rPr lang="en-US" dirty="0" smtClean="0"/>
              <a:t>. years ago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2. Some scientists predict that, </a:t>
            </a:r>
            <a:r>
              <a:rPr lang="en-US" b="1" u="sng" dirty="0" smtClean="0"/>
              <a:t>despite greater</a:t>
            </a:r>
            <a:r>
              <a:rPr lang="en-US" b="1" dirty="0" smtClean="0"/>
              <a:t> </a:t>
            </a:r>
            <a:r>
              <a:rPr lang="en-US" b="1" u="sng" dirty="0" smtClean="0"/>
              <a:t>material output</a:t>
            </a:r>
            <a:r>
              <a:rPr lang="en-US" b="1" dirty="0" smtClean="0"/>
              <a:t>, </a:t>
            </a:r>
            <a:r>
              <a:rPr lang="en-US" b="1" u="sng" dirty="0" smtClean="0"/>
              <a:t>the people in the year 2,000</a:t>
            </a:r>
            <a:r>
              <a:rPr lang="en-US" b="1" dirty="0" smtClean="0"/>
              <a:t> </a:t>
            </a:r>
            <a:r>
              <a:rPr lang="en-US" dirty="0" smtClean="0"/>
              <a:t>will be poorer in many ways than </a:t>
            </a:r>
            <a:r>
              <a:rPr lang="en-US" b="1" u="sng" dirty="0" smtClean="0"/>
              <a:t>it is today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despite greater   </a:t>
            </a:r>
          </a:p>
          <a:p>
            <a:pPr>
              <a:buNone/>
            </a:pPr>
            <a:r>
              <a:rPr lang="en-US" dirty="0" smtClean="0"/>
              <a:t>  B. material output   </a:t>
            </a:r>
          </a:p>
          <a:p>
            <a:pPr>
              <a:buNone/>
            </a:pPr>
            <a:r>
              <a:rPr lang="en-US" dirty="0" smtClean="0"/>
              <a:t>  C. the people in the year 2,000  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D</a:t>
            </a:r>
            <a:r>
              <a:rPr lang="en-US" dirty="0" smtClean="0"/>
              <a:t>. it is today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29. </a:t>
            </a:r>
            <a:r>
              <a:rPr lang="en-US" b="1" u="sng" dirty="0" smtClean="0"/>
              <a:t>Slightly</a:t>
            </a:r>
            <a:r>
              <a:rPr lang="en-US" dirty="0" smtClean="0"/>
              <a:t> over </a:t>
            </a:r>
            <a:r>
              <a:rPr lang="en-US" b="1" u="sng" dirty="0" smtClean="0"/>
              <a:t>half</a:t>
            </a:r>
            <a:r>
              <a:rPr lang="en-US" dirty="0" smtClean="0"/>
              <a:t> of the </a:t>
            </a:r>
            <a:r>
              <a:rPr lang="en-US" b="1" u="sng" dirty="0" smtClean="0"/>
              <a:t>population</a:t>
            </a:r>
            <a:r>
              <a:rPr lang="en-US" dirty="0" smtClean="0"/>
              <a:t> of El Paso, Texas, </a:t>
            </a:r>
            <a:r>
              <a:rPr lang="en-US" b="1" u="sng" dirty="0" smtClean="0"/>
              <a:t>says</a:t>
            </a:r>
            <a:r>
              <a:rPr lang="en-US" dirty="0" smtClean="0"/>
              <a:t> both English and Spanish.</a:t>
            </a:r>
          </a:p>
          <a:p>
            <a:pPr>
              <a:buNone/>
            </a:pPr>
            <a:r>
              <a:rPr lang="en-US" dirty="0" smtClean="0"/>
              <a:t>  A. Slightly   </a:t>
            </a:r>
          </a:p>
          <a:p>
            <a:pPr>
              <a:buNone/>
            </a:pPr>
            <a:r>
              <a:rPr lang="en-US" dirty="0" smtClean="0"/>
              <a:t>  B. half   </a:t>
            </a:r>
          </a:p>
          <a:p>
            <a:pPr>
              <a:buNone/>
            </a:pPr>
            <a:r>
              <a:rPr lang="en-US" dirty="0" smtClean="0"/>
              <a:t>  C. population   </a:t>
            </a:r>
          </a:p>
          <a:p>
            <a:pPr>
              <a:buNone/>
            </a:pPr>
            <a:r>
              <a:rPr lang="en-US" dirty="0" smtClean="0"/>
              <a:t>  D. says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30.</a:t>
            </a:r>
            <a:r>
              <a:rPr lang="en-US" b="1" dirty="0" smtClean="0"/>
              <a:t> </a:t>
            </a:r>
            <a:r>
              <a:rPr lang="en-US" b="1" u="sng" dirty="0" smtClean="0"/>
              <a:t>Part of</a:t>
            </a:r>
            <a:r>
              <a:rPr lang="en-US" dirty="0" smtClean="0"/>
              <a:t> the sunlight that </a:t>
            </a:r>
            <a:r>
              <a:rPr lang="en-US" b="1" u="sng" dirty="0" smtClean="0"/>
              <a:t>strikes</a:t>
            </a:r>
            <a:r>
              <a:rPr lang="en-US" dirty="0" smtClean="0"/>
              <a:t> the Earth is reflected into the sky, and </a:t>
            </a:r>
            <a:r>
              <a:rPr lang="en-US" b="1" u="sng" dirty="0" smtClean="0"/>
              <a:t>a rest</a:t>
            </a:r>
            <a:r>
              <a:rPr lang="en-US" b="1" dirty="0" smtClean="0"/>
              <a:t> </a:t>
            </a:r>
            <a:r>
              <a:rPr lang="en-US" dirty="0" smtClean="0"/>
              <a:t>is absorbed by the </a:t>
            </a:r>
            <a:r>
              <a:rPr lang="en-US" b="1" u="sng" dirty="0" smtClean="0"/>
              <a:t>ground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Part of   </a:t>
            </a:r>
          </a:p>
          <a:p>
            <a:pPr>
              <a:buNone/>
            </a:pPr>
            <a:r>
              <a:rPr lang="en-US" dirty="0" smtClean="0"/>
              <a:t>  B. strikes   </a:t>
            </a:r>
          </a:p>
          <a:p>
            <a:pPr>
              <a:buNone/>
            </a:pPr>
            <a:r>
              <a:rPr lang="en-US" dirty="0" smtClean="0"/>
              <a:t>  C. a rest   </a:t>
            </a:r>
          </a:p>
          <a:p>
            <a:pPr>
              <a:buNone/>
            </a:pPr>
            <a:r>
              <a:rPr lang="en-US" dirty="0" smtClean="0"/>
              <a:t>  D. ground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29. </a:t>
            </a:r>
            <a:r>
              <a:rPr lang="en-US" b="1" u="sng" dirty="0" smtClean="0"/>
              <a:t>Slightly</a:t>
            </a:r>
            <a:r>
              <a:rPr lang="en-US" dirty="0" smtClean="0"/>
              <a:t> over </a:t>
            </a:r>
            <a:r>
              <a:rPr lang="en-US" b="1" u="sng" dirty="0" smtClean="0"/>
              <a:t>half</a:t>
            </a:r>
            <a:r>
              <a:rPr lang="en-US" dirty="0" smtClean="0"/>
              <a:t> of the </a:t>
            </a:r>
            <a:r>
              <a:rPr lang="en-US" b="1" u="sng" dirty="0" smtClean="0"/>
              <a:t>population</a:t>
            </a:r>
            <a:r>
              <a:rPr lang="en-US" dirty="0" smtClean="0"/>
              <a:t> of El Paso, Texas, </a:t>
            </a:r>
            <a:r>
              <a:rPr lang="en-US" b="1" u="sng" dirty="0" smtClean="0"/>
              <a:t>says</a:t>
            </a:r>
            <a:r>
              <a:rPr lang="en-US" dirty="0" smtClean="0"/>
              <a:t> both English and Spanish.</a:t>
            </a:r>
          </a:p>
          <a:p>
            <a:pPr>
              <a:buNone/>
            </a:pPr>
            <a:r>
              <a:rPr lang="en-US" dirty="0" smtClean="0"/>
              <a:t>  A. Slightly   </a:t>
            </a:r>
          </a:p>
          <a:p>
            <a:pPr>
              <a:buNone/>
            </a:pPr>
            <a:r>
              <a:rPr lang="en-US" dirty="0" smtClean="0"/>
              <a:t>  B. half   </a:t>
            </a:r>
          </a:p>
          <a:p>
            <a:pPr>
              <a:buNone/>
            </a:pPr>
            <a:r>
              <a:rPr lang="en-US" dirty="0" smtClean="0"/>
              <a:t>  C. population  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D</a:t>
            </a:r>
            <a:r>
              <a:rPr lang="en-US" dirty="0" smtClean="0"/>
              <a:t>. says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30.</a:t>
            </a:r>
            <a:r>
              <a:rPr lang="en-US" b="1" dirty="0" smtClean="0"/>
              <a:t> </a:t>
            </a:r>
            <a:r>
              <a:rPr lang="en-US" b="1" u="sng" dirty="0" smtClean="0"/>
              <a:t>Part of</a:t>
            </a:r>
            <a:r>
              <a:rPr lang="en-US" dirty="0" smtClean="0"/>
              <a:t> the sunlight that </a:t>
            </a:r>
            <a:r>
              <a:rPr lang="en-US" b="1" u="sng" dirty="0" smtClean="0"/>
              <a:t>strikes</a:t>
            </a:r>
            <a:r>
              <a:rPr lang="en-US" dirty="0" smtClean="0"/>
              <a:t> the Earth is reflected into the sky, and </a:t>
            </a:r>
            <a:r>
              <a:rPr lang="en-US" b="1" u="sng" dirty="0" smtClean="0"/>
              <a:t>a rest</a:t>
            </a:r>
            <a:r>
              <a:rPr lang="en-US" b="1" dirty="0" smtClean="0"/>
              <a:t> </a:t>
            </a:r>
            <a:r>
              <a:rPr lang="en-US" dirty="0" smtClean="0"/>
              <a:t>is absorbed by the </a:t>
            </a:r>
            <a:r>
              <a:rPr lang="en-US" b="1" u="sng" dirty="0" smtClean="0"/>
              <a:t>ground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Part of   </a:t>
            </a:r>
          </a:p>
          <a:p>
            <a:pPr>
              <a:buNone/>
            </a:pPr>
            <a:r>
              <a:rPr lang="en-US" dirty="0" smtClean="0"/>
              <a:t>  B. strikes  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a rest   </a:t>
            </a:r>
          </a:p>
          <a:p>
            <a:pPr>
              <a:buNone/>
            </a:pPr>
            <a:r>
              <a:rPr lang="en-US" dirty="0" smtClean="0"/>
              <a:t>  D. ground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3. forty years ago, Helen Hall's </a:t>
            </a:r>
            <a:r>
              <a:rPr lang="en-US" b="1" u="sng" dirty="0" smtClean="0"/>
              <a:t>outstanding</a:t>
            </a:r>
            <a:r>
              <a:rPr lang="en-US" b="1" dirty="0" smtClean="0"/>
              <a:t> </a:t>
            </a:r>
            <a:r>
              <a:rPr lang="en-US" dirty="0" smtClean="0"/>
              <a:t>contributions as a settlement organizer </a:t>
            </a:r>
            <a:r>
              <a:rPr lang="en-US" b="1" u="sng" dirty="0" smtClean="0"/>
              <a:t>catch</a:t>
            </a:r>
            <a:r>
              <a:rPr lang="en-US" dirty="0" smtClean="0"/>
              <a:t> the attention of president Franklin Roosevelt, who appointed </a:t>
            </a:r>
            <a:r>
              <a:rPr lang="en-US" b="1" u="sng" dirty="0" smtClean="0"/>
              <a:t>her to his </a:t>
            </a:r>
            <a:r>
              <a:rPr lang="en-US" b="1" dirty="0" smtClean="0"/>
              <a:t> </a:t>
            </a:r>
            <a:r>
              <a:rPr lang="en-US" b="1" u="sng" dirty="0" smtClean="0"/>
              <a:t>advisory committee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 A. outstanding   </a:t>
            </a:r>
          </a:p>
          <a:p>
            <a:pPr>
              <a:buNone/>
            </a:pPr>
            <a:r>
              <a:rPr lang="en-US" dirty="0" smtClean="0"/>
              <a:t>  B. catch   </a:t>
            </a:r>
          </a:p>
          <a:p>
            <a:pPr>
              <a:buNone/>
            </a:pPr>
            <a:r>
              <a:rPr lang="en-US" dirty="0" smtClean="0"/>
              <a:t>  C. her to his   </a:t>
            </a:r>
          </a:p>
          <a:p>
            <a:pPr>
              <a:buNone/>
            </a:pPr>
            <a:r>
              <a:rPr lang="en-US" dirty="0" smtClean="0"/>
              <a:t>  D. advisory committee </a:t>
            </a:r>
          </a:p>
          <a:p>
            <a:pPr>
              <a:buNone/>
            </a:pPr>
            <a:r>
              <a:rPr lang="en-US" dirty="0" smtClean="0"/>
              <a:t> </a:t>
            </a:r>
            <a:endParaRPr lang="en-GB" dirty="0" smtClean="0"/>
          </a:p>
          <a:p>
            <a:pPr>
              <a:buNone/>
            </a:pPr>
            <a:r>
              <a:rPr lang="en-US" dirty="0" smtClean="0"/>
              <a:t>4.  </a:t>
            </a:r>
            <a:r>
              <a:rPr lang="en-US" b="1" u="sng" dirty="0" smtClean="0"/>
              <a:t>As</a:t>
            </a:r>
            <a:r>
              <a:rPr lang="en-US" b="1" dirty="0" smtClean="0"/>
              <a:t> </a:t>
            </a:r>
            <a:r>
              <a:rPr lang="en-US" dirty="0" smtClean="0"/>
              <a:t>every</a:t>
            </a:r>
            <a:r>
              <a:rPr lang="en-US" b="1" dirty="0" smtClean="0"/>
              <a:t> </a:t>
            </a:r>
            <a:r>
              <a:rPr lang="en-US" b="1" u="sng" dirty="0" smtClean="0"/>
              <a:t>other</a:t>
            </a:r>
            <a:r>
              <a:rPr lang="en-US" b="1" dirty="0" smtClean="0"/>
              <a:t> </a:t>
            </a:r>
            <a:r>
              <a:rPr lang="en-US" dirty="0" smtClean="0"/>
              <a:t>nation, the United States </a:t>
            </a:r>
            <a:r>
              <a:rPr lang="en-US" b="1" u="sng" dirty="0" smtClean="0"/>
              <a:t>used to define</a:t>
            </a:r>
            <a:r>
              <a:rPr lang="en-US" b="1" dirty="0" smtClean="0"/>
              <a:t> </a:t>
            </a:r>
            <a:r>
              <a:rPr lang="en-US" b="1" u="sng" dirty="0" smtClean="0"/>
              <a:t>its</a:t>
            </a:r>
            <a:r>
              <a:rPr lang="en-US" b="1" dirty="0" smtClean="0"/>
              <a:t> </a:t>
            </a:r>
            <a:r>
              <a:rPr lang="en-US" dirty="0" smtClean="0"/>
              <a:t>unit of currency, the dollars, in terms of the gold standard</a:t>
            </a:r>
          </a:p>
          <a:p>
            <a:pPr>
              <a:buNone/>
            </a:pPr>
            <a:r>
              <a:rPr lang="en-US" dirty="0" smtClean="0"/>
              <a:t>  A. As   </a:t>
            </a:r>
          </a:p>
          <a:p>
            <a:pPr>
              <a:buNone/>
            </a:pPr>
            <a:r>
              <a:rPr lang="en-US" dirty="0" smtClean="0"/>
              <a:t>  B. other   </a:t>
            </a:r>
          </a:p>
          <a:p>
            <a:pPr>
              <a:buNone/>
            </a:pPr>
            <a:r>
              <a:rPr lang="en-US" dirty="0" smtClean="0"/>
              <a:t>  C. used to define   </a:t>
            </a:r>
          </a:p>
          <a:p>
            <a:pPr>
              <a:buNone/>
            </a:pPr>
            <a:r>
              <a:rPr lang="en-US" dirty="0" smtClean="0"/>
              <a:t>  D. its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3. forty years ago, Helen Hall's </a:t>
            </a:r>
            <a:r>
              <a:rPr lang="en-US" b="1" u="sng" dirty="0" smtClean="0"/>
              <a:t>outstanding</a:t>
            </a:r>
            <a:r>
              <a:rPr lang="en-US" b="1" dirty="0" smtClean="0"/>
              <a:t> </a:t>
            </a:r>
            <a:r>
              <a:rPr lang="en-US" dirty="0" smtClean="0"/>
              <a:t>contributions as a settlement organizer </a:t>
            </a:r>
            <a:r>
              <a:rPr lang="en-US" b="1" u="sng" dirty="0" smtClean="0"/>
              <a:t>catch</a:t>
            </a:r>
            <a:r>
              <a:rPr lang="en-US" dirty="0" smtClean="0"/>
              <a:t> the attention of president Franklin Roosevelt, who appointed </a:t>
            </a:r>
            <a:r>
              <a:rPr lang="en-US" b="1" u="sng" dirty="0" smtClean="0"/>
              <a:t>her to his </a:t>
            </a:r>
            <a:r>
              <a:rPr lang="en-US" b="1" dirty="0" smtClean="0"/>
              <a:t> </a:t>
            </a:r>
            <a:r>
              <a:rPr lang="en-US" b="1" u="sng" dirty="0" smtClean="0"/>
              <a:t>advisory committee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 A. outstanding  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catch   </a:t>
            </a:r>
          </a:p>
          <a:p>
            <a:pPr>
              <a:buNone/>
            </a:pPr>
            <a:r>
              <a:rPr lang="en-US" dirty="0" smtClean="0"/>
              <a:t>  C. her to his   </a:t>
            </a:r>
          </a:p>
          <a:p>
            <a:pPr>
              <a:buNone/>
            </a:pPr>
            <a:r>
              <a:rPr lang="en-US" dirty="0" smtClean="0"/>
              <a:t>  D. advisory committee </a:t>
            </a:r>
          </a:p>
          <a:p>
            <a:pPr>
              <a:buNone/>
            </a:pPr>
            <a:r>
              <a:rPr lang="en-US" dirty="0" smtClean="0"/>
              <a:t> </a:t>
            </a:r>
            <a:endParaRPr lang="en-GB" dirty="0" smtClean="0"/>
          </a:p>
          <a:p>
            <a:pPr>
              <a:buNone/>
            </a:pPr>
            <a:r>
              <a:rPr lang="en-US" dirty="0" smtClean="0"/>
              <a:t>4.  </a:t>
            </a:r>
            <a:r>
              <a:rPr lang="en-US" b="1" u="sng" dirty="0" smtClean="0"/>
              <a:t>As</a:t>
            </a:r>
            <a:r>
              <a:rPr lang="en-US" b="1" dirty="0" smtClean="0"/>
              <a:t> </a:t>
            </a:r>
            <a:r>
              <a:rPr lang="en-US" dirty="0" smtClean="0"/>
              <a:t>every</a:t>
            </a:r>
            <a:r>
              <a:rPr lang="en-US" b="1" dirty="0" smtClean="0"/>
              <a:t> </a:t>
            </a:r>
            <a:r>
              <a:rPr lang="en-US" b="1" u="sng" dirty="0" smtClean="0"/>
              <a:t>other</a:t>
            </a:r>
            <a:r>
              <a:rPr lang="en-US" b="1" dirty="0" smtClean="0"/>
              <a:t> </a:t>
            </a:r>
            <a:r>
              <a:rPr lang="en-US" dirty="0" smtClean="0"/>
              <a:t>nation, the United States </a:t>
            </a:r>
            <a:r>
              <a:rPr lang="en-US" b="1" u="sng" dirty="0" smtClean="0"/>
              <a:t>used to define</a:t>
            </a:r>
            <a:r>
              <a:rPr lang="en-US" b="1" dirty="0" smtClean="0"/>
              <a:t> </a:t>
            </a:r>
            <a:r>
              <a:rPr lang="en-US" b="1" u="sng" dirty="0" smtClean="0"/>
              <a:t>its</a:t>
            </a:r>
            <a:r>
              <a:rPr lang="en-US" b="1" dirty="0" smtClean="0"/>
              <a:t> </a:t>
            </a:r>
            <a:r>
              <a:rPr lang="en-US" dirty="0" smtClean="0"/>
              <a:t>unit of currency, the dollars, in terms of the gold standard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A</a:t>
            </a:r>
            <a:r>
              <a:rPr lang="en-US" dirty="0" smtClean="0"/>
              <a:t>. As   </a:t>
            </a:r>
          </a:p>
          <a:p>
            <a:pPr>
              <a:buNone/>
            </a:pPr>
            <a:r>
              <a:rPr lang="en-US" dirty="0" smtClean="0"/>
              <a:t>  B. other   </a:t>
            </a:r>
          </a:p>
          <a:p>
            <a:pPr>
              <a:buNone/>
            </a:pPr>
            <a:r>
              <a:rPr lang="en-US" dirty="0" smtClean="0"/>
              <a:t>  C. used to define   </a:t>
            </a:r>
          </a:p>
          <a:p>
            <a:pPr>
              <a:buNone/>
            </a:pPr>
            <a:r>
              <a:rPr lang="en-US" dirty="0" smtClean="0"/>
              <a:t>  D. its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5. The prime minister's </a:t>
            </a:r>
            <a:r>
              <a:rPr lang="en-US" b="1" u="sng" dirty="0" smtClean="0"/>
              <a:t>conviction</a:t>
            </a:r>
            <a:r>
              <a:rPr lang="en-US" b="1" dirty="0" smtClean="0"/>
              <a:t> </a:t>
            </a:r>
            <a:r>
              <a:rPr lang="en-US" dirty="0" smtClean="0"/>
              <a:t>for improper campaign practices is </a:t>
            </a:r>
            <a:r>
              <a:rPr lang="en-US" b="1" u="sng" dirty="0" smtClean="0"/>
              <a:t>likely</a:t>
            </a:r>
            <a:r>
              <a:rPr lang="en-US" b="1" dirty="0" smtClean="0"/>
              <a:t> </a:t>
            </a:r>
            <a:r>
              <a:rPr lang="en-US" dirty="0" smtClean="0"/>
              <a:t>to</a:t>
            </a:r>
            <a:r>
              <a:rPr lang="en-US" b="1" dirty="0" smtClean="0"/>
              <a:t> </a:t>
            </a:r>
            <a:r>
              <a:rPr lang="en-US" b="1" u="sng" dirty="0" smtClean="0"/>
              <a:t>result in </a:t>
            </a:r>
            <a:r>
              <a:rPr lang="en-US" dirty="0" smtClean="0"/>
              <a:t>increasing pressure that she </a:t>
            </a:r>
            <a:r>
              <a:rPr lang="en-US" b="1" u="sng" dirty="0" smtClean="0"/>
              <a:t>resigns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conviction   </a:t>
            </a:r>
          </a:p>
          <a:p>
            <a:pPr>
              <a:buNone/>
            </a:pPr>
            <a:r>
              <a:rPr lang="en-US" dirty="0" smtClean="0"/>
              <a:t>  B. likely   </a:t>
            </a:r>
          </a:p>
          <a:p>
            <a:pPr>
              <a:buNone/>
            </a:pPr>
            <a:r>
              <a:rPr lang="en-US" dirty="0" smtClean="0"/>
              <a:t>  C. result in   </a:t>
            </a:r>
          </a:p>
          <a:p>
            <a:pPr>
              <a:buNone/>
            </a:pPr>
            <a:r>
              <a:rPr lang="en-US" dirty="0" smtClean="0"/>
              <a:t>  D. resigns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 </a:t>
            </a:r>
            <a:r>
              <a:rPr lang="en-US" dirty="0" smtClean="0"/>
              <a:t>6. Venus</a:t>
            </a:r>
            <a:r>
              <a:rPr lang="en-US" b="1" dirty="0" smtClean="0"/>
              <a:t> </a:t>
            </a:r>
            <a:r>
              <a:rPr lang="en-US" b="1" u="sng" dirty="0" smtClean="0"/>
              <a:t>approaches</a:t>
            </a:r>
            <a:r>
              <a:rPr lang="en-US" b="1" dirty="0" smtClean="0"/>
              <a:t> </a:t>
            </a:r>
            <a:r>
              <a:rPr lang="en-US" b="1" u="sng" dirty="0" smtClean="0"/>
              <a:t>the Earth</a:t>
            </a:r>
            <a:r>
              <a:rPr lang="en-US" b="1" dirty="0" smtClean="0"/>
              <a:t> </a:t>
            </a:r>
            <a:r>
              <a:rPr lang="en-US" dirty="0" smtClean="0"/>
              <a:t>more closely than </a:t>
            </a:r>
            <a:r>
              <a:rPr lang="en-US" b="1" u="sng" dirty="0" smtClean="0"/>
              <a:t>any other</a:t>
            </a:r>
            <a:r>
              <a:rPr lang="en-US" b="1" dirty="0" smtClean="0"/>
              <a:t> </a:t>
            </a:r>
            <a:r>
              <a:rPr lang="en-US" dirty="0" smtClean="0"/>
              <a:t>planet</a:t>
            </a:r>
            <a:r>
              <a:rPr lang="en-US" b="1" dirty="0" smtClean="0"/>
              <a:t> i</a:t>
            </a:r>
            <a:r>
              <a:rPr lang="en-US" b="1" u="sng" dirty="0" smtClean="0"/>
              <a:t>s</a:t>
            </a:r>
            <a:r>
              <a:rPr lang="en-US" b="1" dirty="0" smtClean="0"/>
              <a:t>.</a:t>
            </a:r>
            <a:endParaRPr lang="en-US" dirty="0" smtClean="0"/>
          </a:p>
          <a:p>
            <a:pPr>
              <a:buNone/>
            </a:pPr>
            <a:r>
              <a:rPr lang="en-US" b="1" dirty="0" smtClean="0"/>
              <a:t>  </a:t>
            </a:r>
            <a:r>
              <a:rPr lang="en-US" dirty="0" smtClean="0"/>
              <a:t>A. approaches   </a:t>
            </a:r>
          </a:p>
          <a:p>
            <a:pPr>
              <a:buNone/>
            </a:pPr>
            <a:r>
              <a:rPr lang="en-US" dirty="0" smtClean="0"/>
              <a:t>  B. the Earth   </a:t>
            </a:r>
          </a:p>
          <a:p>
            <a:pPr>
              <a:buNone/>
            </a:pPr>
            <a:r>
              <a:rPr lang="en-US" dirty="0" smtClean="0"/>
              <a:t>  C. any other   </a:t>
            </a:r>
          </a:p>
          <a:p>
            <a:pPr>
              <a:buNone/>
            </a:pPr>
            <a:r>
              <a:rPr lang="en-US" dirty="0" smtClean="0"/>
              <a:t>  D. is 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5. The prime minister's </a:t>
            </a:r>
            <a:r>
              <a:rPr lang="en-US" b="1" u="sng" dirty="0" smtClean="0"/>
              <a:t>conviction</a:t>
            </a:r>
            <a:r>
              <a:rPr lang="en-US" b="1" dirty="0" smtClean="0"/>
              <a:t> </a:t>
            </a:r>
            <a:r>
              <a:rPr lang="en-US" dirty="0" smtClean="0"/>
              <a:t>for improper campaign practices is </a:t>
            </a:r>
            <a:r>
              <a:rPr lang="en-US" b="1" u="sng" dirty="0" smtClean="0"/>
              <a:t>likely</a:t>
            </a:r>
            <a:r>
              <a:rPr lang="en-US" b="1" dirty="0" smtClean="0"/>
              <a:t> </a:t>
            </a:r>
            <a:r>
              <a:rPr lang="en-US" dirty="0" smtClean="0"/>
              <a:t>to</a:t>
            </a:r>
            <a:r>
              <a:rPr lang="en-US" b="1" dirty="0" smtClean="0"/>
              <a:t> </a:t>
            </a:r>
            <a:r>
              <a:rPr lang="en-US" b="1" u="sng" dirty="0" smtClean="0"/>
              <a:t>result in </a:t>
            </a:r>
            <a:r>
              <a:rPr lang="en-US" dirty="0" smtClean="0"/>
              <a:t>increasing pressure that she </a:t>
            </a:r>
            <a:r>
              <a:rPr lang="en-US" b="1" u="sng" dirty="0" smtClean="0"/>
              <a:t>resigns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conviction   </a:t>
            </a:r>
          </a:p>
          <a:p>
            <a:pPr>
              <a:buNone/>
            </a:pPr>
            <a:r>
              <a:rPr lang="en-US" dirty="0" smtClean="0"/>
              <a:t>  B. likely   </a:t>
            </a:r>
          </a:p>
          <a:p>
            <a:pPr>
              <a:buNone/>
            </a:pPr>
            <a:r>
              <a:rPr lang="en-US" dirty="0" smtClean="0"/>
              <a:t>  C. result in  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D</a:t>
            </a:r>
            <a:r>
              <a:rPr lang="en-US" dirty="0" smtClean="0"/>
              <a:t>. resigns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 </a:t>
            </a:r>
            <a:r>
              <a:rPr lang="en-US" dirty="0" smtClean="0"/>
              <a:t>6. Venus</a:t>
            </a:r>
            <a:r>
              <a:rPr lang="en-US" b="1" dirty="0" smtClean="0"/>
              <a:t> </a:t>
            </a:r>
            <a:r>
              <a:rPr lang="en-US" b="1" u="sng" dirty="0" smtClean="0"/>
              <a:t>approaches</a:t>
            </a:r>
            <a:r>
              <a:rPr lang="en-US" b="1" dirty="0" smtClean="0"/>
              <a:t> </a:t>
            </a:r>
            <a:r>
              <a:rPr lang="en-US" b="1" u="sng" dirty="0" smtClean="0"/>
              <a:t>the Earth</a:t>
            </a:r>
            <a:r>
              <a:rPr lang="en-US" b="1" dirty="0" smtClean="0"/>
              <a:t> </a:t>
            </a:r>
            <a:r>
              <a:rPr lang="en-US" dirty="0" smtClean="0"/>
              <a:t>more closely than </a:t>
            </a:r>
            <a:r>
              <a:rPr lang="en-US" b="1" u="sng" dirty="0" smtClean="0"/>
              <a:t>any other</a:t>
            </a:r>
            <a:r>
              <a:rPr lang="en-US" b="1" dirty="0" smtClean="0"/>
              <a:t> </a:t>
            </a:r>
            <a:r>
              <a:rPr lang="en-US" dirty="0" smtClean="0"/>
              <a:t>planet</a:t>
            </a:r>
            <a:r>
              <a:rPr lang="en-US" b="1" dirty="0" smtClean="0"/>
              <a:t> i</a:t>
            </a:r>
            <a:r>
              <a:rPr lang="en-US" b="1" u="sng" dirty="0" smtClean="0"/>
              <a:t>s</a:t>
            </a:r>
            <a:r>
              <a:rPr lang="en-US" b="1" dirty="0" smtClean="0"/>
              <a:t>.</a:t>
            </a:r>
            <a:endParaRPr lang="en-US" dirty="0" smtClean="0"/>
          </a:p>
          <a:p>
            <a:pPr>
              <a:buNone/>
            </a:pPr>
            <a:r>
              <a:rPr lang="en-US" b="1" dirty="0" smtClean="0"/>
              <a:t>  </a:t>
            </a:r>
            <a:r>
              <a:rPr lang="en-US" dirty="0" smtClean="0"/>
              <a:t>A. approaches   </a:t>
            </a:r>
          </a:p>
          <a:p>
            <a:pPr>
              <a:buNone/>
            </a:pPr>
            <a:r>
              <a:rPr lang="en-US" dirty="0" smtClean="0"/>
              <a:t>  B. the Earth   </a:t>
            </a:r>
          </a:p>
          <a:p>
            <a:pPr>
              <a:buNone/>
            </a:pPr>
            <a:r>
              <a:rPr lang="en-US" dirty="0" smtClean="0"/>
              <a:t>  C. any other  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D</a:t>
            </a:r>
            <a:r>
              <a:rPr lang="en-US" dirty="0" smtClean="0"/>
              <a:t>. is 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7. </a:t>
            </a:r>
            <a:r>
              <a:rPr lang="en-US" b="1" u="sng" dirty="0" smtClean="0"/>
              <a:t>Along</a:t>
            </a:r>
            <a:r>
              <a:rPr lang="en-US" dirty="0" smtClean="0"/>
              <a:t> the East Coast, American Indian women's councils </a:t>
            </a:r>
            <a:r>
              <a:rPr lang="en-US" b="1" u="sng" dirty="0" smtClean="0"/>
              <a:t>could veto </a:t>
            </a:r>
            <a:r>
              <a:rPr lang="en-US" b="1" dirty="0" smtClean="0"/>
              <a:t> </a:t>
            </a:r>
            <a:r>
              <a:rPr lang="en-US" b="1" u="sng" dirty="0" smtClean="0"/>
              <a:t>a declaration </a:t>
            </a:r>
            <a:r>
              <a:rPr lang="en-US" dirty="0" smtClean="0"/>
              <a:t>of war </a:t>
            </a:r>
            <a:r>
              <a:rPr lang="en-US" b="1" u="sng" dirty="0" smtClean="0"/>
              <a:t>at</a:t>
            </a:r>
            <a:r>
              <a:rPr lang="en-US" b="1" dirty="0" smtClean="0"/>
              <a:t> </a:t>
            </a:r>
            <a:r>
              <a:rPr lang="en-US" b="1" u="sng" dirty="0" smtClean="0"/>
              <a:t>refusal</a:t>
            </a:r>
            <a:r>
              <a:rPr lang="en-US" b="1" dirty="0" smtClean="0"/>
              <a:t> </a:t>
            </a:r>
            <a:r>
              <a:rPr lang="en-US" dirty="0" smtClean="0"/>
              <a:t>to supply moccasins and field rations.</a:t>
            </a:r>
          </a:p>
          <a:p>
            <a:pPr>
              <a:buNone/>
            </a:pPr>
            <a:r>
              <a:rPr lang="en-US" dirty="0" smtClean="0"/>
              <a:t>  A. Along   </a:t>
            </a:r>
          </a:p>
          <a:p>
            <a:pPr>
              <a:buNone/>
            </a:pPr>
            <a:r>
              <a:rPr lang="en-US" dirty="0" smtClean="0"/>
              <a:t>  B. could veto   </a:t>
            </a:r>
          </a:p>
          <a:p>
            <a:pPr>
              <a:buNone/>
            </a:pPr>
            <a:r>
              <a:rPr lang="en-US" dirty="0" smtClean="0"/>
              <a:t>  C. a declaration   </a:t>
            </a:r>
          </a:p>
          <a:p>
            <a:pPr>
              <a:buNone/>
            </a:pPr>
            <a:r>
              <a:rPr lang="en-US" dirty="0" smtClean="0"/>
              <a:t>  D. at refusal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8. An echo is a sound </a:t>
            </a:r>
            <a:r>
              <a:rPr lang="en-US" b="1" u="sng" dirty="0" smtClean="0"/>
              <a:t>heard</a:t>
            </a:r>
            <a:r>
              <a:rPr lang="en-US" b="1" dirty="0" smtClean="0"/>
              <a:t> </a:t>
            </a:r>
            <a:r>
              <a:rPr lang="en-US" b="1" u="sng" dirty="0" smtClean="0"/>
              <a:t>subsequently</a:t>
            </a:r>
            <a:r>
              <a:rPr lang="en-US" b="1" dirty="0" smtClean="0"/>
              <a:t> </a:t>
            </a:r>
            <a:r>
              <a:rPr lang="en-US" dirty="0" smtClean="0"/>
              <a:t>it is </a:t>
            </a:r>
            <a:r>
              <a:rPr lang="en-US" b="1" u="sng" dirty="0" smtClean="0"/>
              <a:t>reflected from</a:t>
            </a:r>
            <a:r>
              <a:rPr lang="en-US" b="1" dirty="0" smtClean="0"/>
              <a:t> </a:t>
            </a:r>
            <a:r>
              <a:rPr lang="en-US" b="1" u="sng" dirty="0" smtClean="0"/>
              <a:t>an object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A. heard   </a:t>
            </a:r>
          </a:p>
          <a:p>
            <a:pPr>
              <a:buNone/>
            </a:pPr>
            <a:r>
              <a:rPr lang="en-US" dirty="0" smtClean="0"/>
              <a:t>  B. subsequently   </a:t>
            </a:r>
          </a:p>
          <a:p>
            <a:pPr>
              <a:buNone/>
            </a:pPr>
            <a:r>
              <a:rPr lang="en-US" dirty="0" smtClean="0"/>
              <a:t>  C. reflected from   </a:t>
            </a:r>
          </a:p>
          <a:p>
            <a:pPr>
              <a:buNone/>
            </a:pPr>
            <a:r>
              <a:rPr lang="en-US" dirty="0" smtClean="0"/>
              <a:t>  D. an object 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7. </a:t>
            </a:r>
            <a:r>
              <a:rPr lang="en-US" b="1" u="sng" dirty="0" smtClean="0"/>
              <a:t>Along</a:t>
            </a:r>
            <a:r>
              <a:rPr lang="en-US" dirty="0" smtClean="0"/>
              <a:t> the East Coast, American Indian women's councils </a:t>
            </a:r>
            <a:r>
              <a:rPr lang="en-US" b="1" u="sng" dirty="0" smtClean="0"/>
              <a:t>could veto </a:t>
            </a:r>
            <a:r>
              <a:rPr lang="en-US" b="1" dirty="0" smtClean="0"/>
              <a:t> </a:t>
            </a:r>
            <a:r>
              <a:rPr lang="en-US" b="1" u="sng" dirty="0" smtClean="0"/>
              <a:t>a declaration </a:t>
            </a:r>
            <a:r>
              <a:rPr lang="en-US" dirty="0" smtClean="0"/>
              <a:t>of war </a:t>
            </a:r>
            <a:r>
              <a:rPr lang="en-US" b="1" u="sng" dirty="0" smtClean="0"/>
              <a:t>at</a:t>
            </a:r>
            <a:r>
              <a:rPr lang="en-US" b="1" dirty="0" smtClean="0"/>
              <a:t> </a:t>
            </a:r>
            <a:r>
              <a:rPr lang="en-US" b="1" u="sng" dirty="0" smtClean="0"/>
              <a:t>refusal</a:t>
            </a:r>
            <a:r>
              <a:rPr lang="en-US" b="1" dirty="0" smtClean="0"/>
              <a:t> </a:t>
            </a:r>
            <a:r>
              <a:rPr lang="en-US" dirty="0" smtClean="0"/>
              <a:t>to supply moccasins and field rations.</a:t>
            </a:r>
          </a:p>
          <a:p>
            <a:pPr>
              <a:buNone/>
            </a:pPr>
            <a:r>
              <a:rPr lang="en-US" dirty="0" smtClean="0"/>
              <a:t>  A. Along   </a:t>
            </a:r>
          </a:p>
          <a:p>
            <a:pPr>
              <a:buNone/>
            </a:pPr>
            <a:r>
              <a:rPr lang="en-US" dirty="0" smtClean="0"/>
              <a:t>  B. could veto   </a:t>
            </a:r>
          </a:p>
          <a:p>
            <a:pPr>
              <a:buNone/>
            </a:pPr>
            <a:r>
              <a:rPr lang="en-US" dirty="0" smtClean="0"/>
              <a:t>  C. a declaration  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D</a:t>
            </a:r>
            <a:r>
              <a:rPr lang="en-US" dirty="0" smtClean="0"/>
              <a:t>. at refusal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8. An echo is a sound </a:t>
            </a:r>
            <a:r>
              <a:rPr lang="en-US" b="1" u="sng" dirty="0" smtClean="0"/>
              <a:t>heard</a:t>
            </a:r>
            <a:r>
              <a:rPr lang="en-US" b="1" dirty="0" smtClean="0"/>
              <a:t> </a:t>
            </a:r>
            <a:r>
              <a:rPr lang="en-US" b="1" u="sng" dirty="0" smtClean="0"/>
              <a:t>subsequently</a:t>
            </a:r>
            <a:r>
              <a:rPr lang="en-US" b="1" dirty="0" smtClean="0"/>
              <a:t> </a:t>
            </a:r>
            <a:r>
              <a:rPr lang="en-US" dirty="0" smtClean="0"/>
              <a:t>it is </a:t>
            </a:r>
            <a:r>
              <a:rPr lang="en-US" b="1" u="sng" dirty="0" smtClean="0"/>
              <a:t>reflected from</a:t>
            </a:r>
            <a:r>
              <a:rPr lang="en-US" b="1" dirty="0" smtClean="0"/>
              <a:t> </a:t>
            </a:r>
            <a:r>
              <a:rPr lang="en-US" b="1" u="sng" dirty="0" smtClean="0"/>
              <a:t>an object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A. heard  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subsequently   </a:t>
            </a:r>
          </a:p>
          <a:p>
            <a:pPr>
              <a:buNone/>
            </a:pPr>
            <a:r>
              <a:rPr lang="en-US" dirty="0" smtClean="0"/>
              <a:t>  C. reflected from   </a:t>
            </a:r>
          </a:p>
          <a:p>
            <a:pPr>
              <a:buNone/>
            </a:pPr>
            <a:r>
              <a:rPr lang="en-US" dirty="0" smtClean="0"/>
              <a:t>  D. an object 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</TotalTime>
  <Words>2487</Words>
  <Application>Microsoft Office PowerPoint</Application>
  <PresentationFormat>On-screen Show (4:3)</PresentationFormat>
  <Paragraphs>338</Paragraphs>
  <Slides>41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2" baseType="lpstr">
      <vt:lpstr>3_Default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Training Room 1</dc:creator>
  <cp:lastModifiedBy>abc</cp:lastModifiedBy>
  <cp:revision>4</cp:revision>
  <dcterms:created xsi:type="dcterms:W3CDTF">2006-08-16T00:00:00Z</dcterms:created>
  <dcterms:modified xsi:type="dcterms:W3CDTF">2015-04-07T14:50:50Z</dcterms:modified>
</cp:coreProperties>
</file>