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7" r:id="rId3"/>
    <p:sldId id="275" r:id="rId4"/>
    <p:sldId id="258" r:id="rId5"/>
    <p:sldId id="276" r:id="rId6"/>
    <p:sldId id="259" r:id="rId7"/>
    <p:sldId id="277" r:id="rId8"/>
    <p:sldId id="260" r:id="rId9"/>
    <p:sldId id="289" r:id="rId10"/>
    <p:sldId id="261" r:id="rId11"/>
    <p:sldId id="278" r:id="rId12"/>
    <p:sldId id="262" r:id="rId13"/>
    <p:sldId id="279" r:id="rId14"/>
    <p:sldId id="263" r:id="rId15"/>
    <p:sldId id="280" r:id="rId16"/>
    <p:sldId id="264" r:id="rId17"/>
    <p:sldId id="281" r:id="rId18"/>
    <p:sldId id="265" r:id="rId19"/>
    <p:sldId id="282" r:id="rId20"/>
    <p:sldId id="266" r:id="rId21"/>
    <p:sldId id="283" r:id="rId22"/>
    <p:sldId id="267" r:id="rId23"/>
    <p:sldId id="284" r:id="rId24"/>
    <p:sldId id="268" r:id="rId25"/>
    <p:sldId id="285" r:id="rId26"/>
    <p:sldId id="269" r:id="rId27"/>
    <p:sldId id="286" r:id="rId28"/>
    <p:sldId id="271" r:id="rId29"/>
    <p:sldId id="287" r:id="rId30"/>
    <p:sldId id="272" r:id="rId31"/>
    <p:sldId id="28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9144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550" y="-347831"/>
            <a:ext cx="1152000" cy="1152000"/>
          </a:xfrm>
          <a:prstGeom prst="rect">
            <a:avLst/>
          </a:prstGeom>
        </p:spPr>
      </p:pic>
      <p:sp>
        <p:nvSpPr>
          <p:cNvPr id="12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960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9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The teacher </a:t>
            </a:r>
            <a:r>
              <a:rPr lang="en-US" b="1" u="sng" dirty="0" smtClean="0"/>
              <a:t>told</a:t>
            </a:r>
            <a:r>
              <a:rPr lang="en-US" dirty="0" smtClean="0"/>
              <a:t> the students </a:t>
            </a:r>
            <a:r>
              <a:rPr lang="en-US" b="1" u="sng" dirty="0" smtClean="0"/>
              <a:t>to don't</a:t>
            </a:r>
            <a:r>
              <a:rPr lang="en-US" b="1" dirty="0" smtClean="0"/>
              <a:t> </a:t>
            </a:r>
            <a:r>
              <a:rPr lang="en-US" b="1" u="sng" dirty="0" smtClean="0"/>
              <a:t> discuss</a:t>
            </a:r>
            <a:r>
              <a:rPr lang="en-US" b="1" dirty="0" smtClean="0"/>
              <a:t> </a:t>
            </a:r>
            <a:r>
              <a:rPr lang="en-US" dirty="0" smtClean="0"/>
              <a:t>the take-home exam </a:t>
            </a:r>
            <a:r>
              <a:rPr lang="en-US" b="1" u="sng" dirty="0" smtClean="0"/>
              <a:t>with each other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told </a:t>
            </a:r>
          </a:p>
          <a:p>
            <a:pPr>
              <a:buNone/>
            </a:pPr>
            <a:r>
              <a:rPr lang="en-US" b="1" dirty="0" smtClean="0"/>
              <a:t>  </a:t>
            </a:r>
            <a:r>
              <a:rPr lang="en-US" dirty="0" smtClean="0"/>
              <a:t>B. to don't </a:t>
            </a:r>
          </a:p>
          <a:p>
            <a:pPr>
              <a:buNone/>
            </a:pPr>
            <a:r>
              <a:rPr lang="en-US" dirty="0" smtClean="0"/>
              <a:t>  C. discuss </a:t>
            </a:r>
          </a:p>
          <a:p>
            <a:pPr>
              <a:buNone/>
            </a:pPr>
            <a:r>
              <a:rPr lang="en-US" dirty="0" smtClean="0"/>
              <a:t>  D. with each other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</a:t>
            </a:r>
            <a:r>
              <a:rPr lang="en-US" b="1" u="sng" dirty="0" smtClean="0"/>
              <a:t>Because</a:t>
            </a:r>
            <a:r>
              <a:rPr lang="en-US" dirty="0" smtClean="0"/>
              <a:t> she didn't like </a:t>
            </a:r>
            <a:r>
              <a:rPr lang="en-US" b="1" u="sng" dirty="0" smtClean="0"/>
              <a:t>shop</a:t>
            </a:r>
            <a:r>
              <a:rPr lang="en-US" dirty="0" smtClean="0"/>
              <a:t> very much, she </a:t>
            </a:r>
            <a:r>
              <a:rPr lang="en-US" b="1" u="sng" dirty="0" smtClean="0"/>
              <a:t>did</a:t>
            </a:r>
            <a:r>
              <a:rPr lang="en-US" dirty="0" smtClean="0"/>
              <a:t> most of it </a:t>
            </a:r>
            <a:r>
              <a:rPr lang="en-US" b="1" u="sng" dirty="0" smtClean="0"/>
              <a:t>with</a:t>
            </a:r>
            <a:r>
              <a:rPr lang="en-US" dirty="0" smtClean="0"/>
              <a:t> her personal computer.</a:t>
            </a:r>
          </a:p>
          <a:p>
            <a:pPr>
              <a:buNone/>
            </a:pPr>
            <a:r>
              <a:rPr lang="en-US" dirty="0" smtClean="0"/>
              <a:t>   A. Because </a:t>
            </a:r>
          </a:p>
          <a:p>
            <a:pPr>
              <a:buNone/>
            </a:pPr>
            <a:r>
              <a:rPr lang="en-US" dirty="0" smtClean="0"/>
              <a:t>   B. shop </a:t>
            </a:r>
          </a:p>
          <a:p>
            <a:pPr>
              <a:buNone/>
            </a:pPr>
            <a:r>
              <a:rPr lang="en-US" dirty="0" smtClean="0"/>
              <a:t>   C. did </a:t>
            </a:r>
          </a:p>
          <a:p>
            <a:pPr>
              <a:buNone/>
            </a:pPr>
            <a:r>
              <a:rPr lang="en-US" dirty="0" smtClean="0"/>
              <a:t>   D. with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The teacher </a:t>
            </a:r>
            <a:r>
              <a:rPr lang="en-US" b="1" u="sng" dirty="0" smtClean="0"/>
              <a:t>told</a:t>
            </a:r>
            <a:r>
              <a:rPr lang="en-US" dirty="0" smtClean="0"/>
              <a:t> the students </a:t>
            </a:r>
            <a:r>
              <a:rPr lang="en-US" b="1" u="sng" dirty="0" smtClean="0"/>
              <a:t>to don't</a:t>
            </a:r>
            <a:r>
              <a:rPr lang="en-US" b="1" dirty="0" smtClean="0"/>
              <a:t> </a:t>
            </a:r>
            <a:r>
              <a:rPr lang="en-US" b="1" u="sng" dirty="0" smtClean="0"/>
              <a:t> discuss</a:t>
            </a:r>
            <a:r>
              <a:rPr lang="en-US" b="1" dirty="0" smtClean="0"/>
              <a:t> </a:t>
            </a:r>
            <a:r>
              <a:rPr lang="en-US" dirty="0" smtClean="0"/>
              <a:t>the take-home exam </a:t>
            </a:r>
            <a:r>
              <a:rPr lang="en-US" b="1" u="sng" dirty="0" smtClean="0"/>
              <a:t>with each other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told </a:t>
            </a:r>
          </a:p>
          <a:p>
            <a:pPr>
              <a:buNone/>
            </a:pPr>
            <a:r>
              <a:rPr lang="en-US" b="1" dirty="0" smtClean="0"/>
              <a:t>  B</a:t>
            </a:r>
            <a:r>
              <a:rPr lang="en-US" dirty="0" smtClean="0"/>
              <a:t>. to don't </a:t>
            </a:r>
          </a:p>
          <a:p>
            <a:pPr>
              <a:buNone/>
            </a:pPr>
            <a:r>
              <a:rPr lang="en-US" dirty="0" smtClean="0"/>
              <a:t>  C. discuss </a:t>
            </a:r>
          </a:p>
          <a:p>
            <a:pPr>
              <a:buNone/>
            </a:pPr>
            <a:r>
              <a:rPr lang="en-US" dirty="0" smtClean="0"/>
              <a:t>  D. with each other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</a:t>
            </a:r>
            <a:r>
              <a:rPr lang="en-US" b="1" u="sng" dirty="0" smtClean="0"/>
              <a:t>Because</a:t>
            </a:r>
            <a:r>
              <a:rPr lang="en-US" dirty="0" smtClean="0"/>
              <a:t> she didn't like </a:t>
            </a:r>
            <a:r>
              <a:rPr lang="en-US" b="1" u="sng" dirty="0" smtClean="0"/>
              <a:t>shop</a:t>
            </a:r>
            <a:r>
              <a:rPr lang="en-US" dirty="0" smtClean="0"/>
              <a:t> very much, she </a:t>
            </a:r>
            <a:r>
              <a:rPr lang="en-US" b="1" u="sng" dirty="0" smtClean="0"/>
              <a:t>did</a:t>
            </a:r>
            <a:r>
              <a:rPr lang="en-US" dirty="0" smtClean="0"/>
              <a:t> most of it </a:t>
            </a:r>
            <a:r>
              <a:rPr lang="en-US" b="1" u="sng" dirty="0" smtClean="0"/>
              <a:t>with</a:t>
            </a:r>
            <a:r>
              <a:rPr lang="en-US" dirty="0" smtClean="0"/>
              <a:t> her personal computer.</a:t>
            </a:r>
          </a:p>
          <a:p>
            <a:pPr>
              <a:buNone/>
            </a:pPr>
            <a:r>
              <a:rPr lang="en-US" dirty="0" smtClean="0"/>
              <a:t>   A. Because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B</a:t>
            </a:r>
            <a:r>
              <a:rPr lang="en-US" dirty="0" smtClean="0"/>
              <a:t>. shop </a:t>
            </a:r>
          </a:p>
          <a:p>
            <a:pPr>
              <a:buNone/>
            </a:pPr>
            <a:r>
              <a:rPr lang="en-US" dirty="0" smtClean="0"/>
              <a:t>   C. did </a:t>
            </a:r>
          </a:p>
          <a:p>
            <a:pPr>
              <a:buNone/>
            </a:pPr>
            <a:r>
              <a:rPr lang="en-US" dirty="0" smtClean="0"/>
              <a:t>   D. with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</a:t>
            </a:r>
            <a:r>
              <a:rPr lang="en-US" b="1" u="sng" dirty="0" err="1" smtClean="0"/>
              <a:t>Knowledges</a:t>
            </a:r>
            <a:r>
              <a:rPr lang="en-US" dirty="0" smtClean="0"/>
              <a:t> about cultures provides </a:t>
            </a:r>
            <a:r>
              <a:rPr lang="en-US" b="1" u="sng" dirty="0" smtClean="0"/>
              <a:t>insights</a:t>
            </a:r>
            <a:r>
              <a:rPr lang="en-US" u="sng" dirty="0" smtClean="0"/>
              <a:t> </a:t>
            </a:r>
            <a:r>
              <a:rPr lang="en-US" b="1" u="sng" dirty="0" smtClean="0"/>
              <a:t>into</a:t>
            </a:r>
            <a:r>
              <a:rPr lang="en-US" dirty="0" smtClean="0"/>
              <a:t> the </a:t>
            </a:r>
            <a:r>
              <a:rPr lang="en-US" b="1" u="sng" dirty="0" smtClean="0"/>
              <a:t>learned</a:t>
            </a:r>
            <a:r>
              <a:rPr lang="en-US" dirty="0" smtClean="0"/>
              <a:t> </a:t>
            </a:r>
            <a:r>
              <a:rPr lang="en-US" b="1" u="sng" dirty="0" smtClean="0"/>
              <a:t>behaviors</a:t>
            </a:r>
            <a:r>
              <a:rPr lang="en-US" dirty="0" smtClean="0"/>
              <a:t> of groups.</a:t>
            </a:r>
          </a:p>
          <a:p>
            <a:pPr>
              <a:buNone/>
            </a:pPr>
            <a:r>
              <a:rPr lang="en-US" dirty="0" smtClean="0"/>
              <a:t>   A. </a:t>
            </a:r>
            <a:r>
              <a:rPr lang="en-US" dirty="0" err="1" smtClean="0"/>
              <a:t>Knowledges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B. insights into </a:t>
            </a:r>
          </a:p>
          <a:p>
            <a:pPr>
              <a:buNone/>
            </a:pPr>
            <a:r>
              <a:rPr lang="en-US" dirty="0" smtClean="0"/>
              <a:t>   C. learned </a:t>
            </a:r>
          </a:p>
          <a:p>
            <a:pPr>
              <a:buNone/>
            </a:pPr>
            <a:r>
              <a:rPr lang="en-US" dirty="0" smtClean="0"/>
              <a:t>   D. behaviors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12. Some people think </a:t>
            </a:r>
            <a:r>
              <a:rPr lang="en-US" b="1" u="sng" dirty="0" smtClean="0"/>
              <a:t>that</a:t>
            </a:r>
            <a:r>
              <a:rPr lang="en-US" dirty="0" smtClean="0"/>
              <a:t> the desire to wear sunglasses </a:t>
            </a:r>
            <a:r>
              <a:rPr lang="en-US" b="1" u="sng" dirty="0" smtClean="0"/>
              <a:t>are</a:t>
            </a:r>
            <a:r>
              <a:rPr lang="en-US" dirty="0" smtClean="0"/>
              <a:t> more a need to impress </a:t>
            </a:r>
            <a:r>
              <a:rPr lang="en-US" b="1" u="sng" dirty="0" smtClean="0"/>
              <a:t>than to</a:t>
            </a:r>
            <a:r>
              <a:rPr lang="en-US" b="1" dirty="0" smtClean="0"/>
              <a:t> </a:t>
            </a:r>
            <a:r>
              <a:rPr lang="en-US" dirty="0" smtClean="0"/>
              <a:t>protect </a:t>
            </a:r>
            <a:r>
              <a:rPr lang="en-US" b="1" u="sng" dirty="0" smtClean="0"/>
              <a:t>the</a:t>
            </a:r>
            <a:r>
              <a:rPr lang="en-US" dirty="0" smtClean="0"/>
              <a:t> eyes.</a:t>
            </a:r>
          </a:p>
          <a:p>
            <a:pPr>
              <a:buNone/>
            </a:pPr>
            <a:r>
              <a:rPr lang="en-US" dirty="0" smtClean="0"/>
              <a:t>   A. that </a:t>
            </a:r>
          </a:p>
          <a:p>
            <a:pPr>
              <a:buNone/>
            </a:pPr>
            <a:r>
              <a:rPr lang="en-US" dirty="0" smtClean="0"/>
              <a:t>   B. are </a:t>
            </a:r>
          </a:p>
          <a:p>
            <a:pPr>
              <a:buNone/>
            </a:pPr>
            <a:r>
              <a:rPr lang="en-US" dirty="0" smtClean="0"/>
              <a:t>   C. than to </a:t>
            </a:r>
          </a:p>
          <a:p>
            <a:pPr>
              <a:buNone/>
            </a:pPr>
            <a:r>
              <a:rPr lang="en-US" dirty="0" smtClean="0"/>
              <a:t>   D. the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</a:t>
            </a:r>
            <a:r>
              <a:rPr lang="en-US" b="1" u="sng" dirty="0" err="1" smtClean="0"/>
              <a:t>Knowledges</a:t>
            </a:r>
            <a:r>
              <a:rPr lang="en-US" dirty="0" smtClean="0"/>
              <a:t> about cultures provides </a:t>
            </a:r>
            <a:r>
              <a:rPr lang="en-US" b="1" u="sng" dirty="0" smtClean="0"/>
              <a:t>insights</a:t>
            </a:r>
            <a:r>
              <a:rPr lang="en-US" u="sng" dirty="0" smtClean="0"/>
              <a:t> </a:t>
            </a:r>
            <a:r>
              <a:rPr lang="en-US" b="1" u="sng" dirty="0" smtClean="0"/>
              <a:t>into</a:t>
            </a:r>
            <a:r>
              <a:rPr lang="en-US" dirty="0" smtClean="0"/>
              <a:t> the </a:t>
            </a:r>
            <a:r>
              <a:rPr lang="en-US" b="1" u="sng" dirty="0" smtClean="0"/>
              <a:t>learned</a:t>
            </a:r>
            <a:r>
              <a:rPr lang="en-US" dirty="0" smtClean="0"/>
              <a:t> </a:t>
            </a:r>
            <a:r>
              <a:rPr lang="en-US" b="1" u="sng" dirty="0" smtClean="0"/>
              <a:t>behaviors</a:t>
            </a:r>
            <a:r>
              <a:rPr lang="en-US" dirty="0" smtClean="0"/>
              <a:t> of groups.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. </a:t>
            </a:r>
            <a:r>
              <a:rPr lang="en-US" dirty="0" err="1" smtClean="0"/>
              <a:t>Knowledges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B. insights into </a:t>
            </a:r>
          </a:p>
          <a:p>
            <a:pPr>
              <a:buNone/>
            </a:pPr>
            <a:r>
              <a:rPr lang="en-US" dirty="0" smtClean="0"/>
              <a:t>   C. learned </a:t>
            </a:r>
          </a:p>
          <a:p>
            <a:pPr>
              <a:buNone/>
            </a:pPr>
            <a:r>
              <a:rPr lang="en-US" dirty="0" smtClean="0"/>
              <a:t>   D. behaviors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12. Some people think </a:t>
            </a:r>
            <a:r>
              <a:rPr lang="en-US" b="1" u="sng" dirty="0" smtClean="0"/>
              <a:t>that</a:t>
            </a:r>
            <a:r>
              <a:rPr lang="en-US" dirty="0" smtClean="0"/>
              <a:t> the desire to wear sunglasses </a:t>
            </a:r>
            <a:r>
              <a:rPr lang="en-US" b="1" u="sng" dirty="0" smtClean="0"/>
              <a:t>are</a:t>
            </a:r>
            <a:r>
              <a:rPr lang="en-US" dirty="0" smtClean="0"/>
              <a:t> more a need to impress </a:t>
            </a:r>
            <a:r>
              <a:rPr lang="en-US" b="1" u="sng" dirty="0" smtClean="0"/>
              <a:t>than to</a:t>
            </a:r>
            <a:r>
              <a:rPr lang="en-US" b="1" dirty="0" smtClean="0"/>
              <a:t> </a:t>
            </a:r>
            <a:r>
              <a:rPr lang="en-US" dirty="0" smtClean="0"/>
              <a:t>protect </a:t>
            </a:r>
            <a:r>
              <a:rPr lang="en-US" b="1" u="sng" dirty="0" smtClean="0"/>
              <a:t>the</a:t>
            </a:r>
            <a:r>
              <a:rPr lang="en-US" dirty="0" smtClean="0"/>
              <a:t> eyes.</a:t>
            </a:r>
          </a:p>
          <a:p>
            <a:pPr>
              <a:buNone/>
            </a:pPr>
            <a:r>
              <a:rPr lang="en-US" dirty="0" smtClean="0"/>
              <a:t>   A. that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B</a:t>
            </a:r>
            <a:r>
              <a:rPr lang="en-US" dirty="0" smtClean="0"/>
              <a:t>. are </a:t>
            </a:r>
          </a:p>
          <a:p>
            <a:pPr>
              <a:buNone/>
            </a:pPr>
            <a:r>
              <a:rPr lang="en-US" dirty="0" smtClean="0"/>
              <a:t>   C. than to </a:t>
            </a:r>
          </a:p>
          <a:p>
            <a:pPr>
              <a:buNone/>
            </a:pPr>
            <a:r>
              <a:rPr lang="en-US" dirty="0" smtClean="0"/>
              <a:t>   D. the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Those of us </a:t>
            </a:r>
            <a:r>
              <a:rPr lang="en-US" b="1" u="sng" dirty="0" smtClean="0"/>
              <a:t>who</a:t>
            </a:r>
            <a:r>
              <a:rPr lang="en-US" dirty="0" smtClean="0"/>
              <a:t> have a family history of heart disease </a:t>
            </a:r>
            <a:r>
              <a:rPr lang="en-US" b="1" u="sng" dirty="0" smtClean="0"/>
              <a:t>should make</a:t>
            </a:r>
            <a:r>
              <a:rPr lang="en-US" b="1" dirty="0" smtClean="0"/>
              <a:t> </a:t>
            </a:r>
            <a:r>
              <a:rPr lang="en-US" b="1" u="sng" dirty="0" smtClean="0"/>
              <a:t>yearly</a:t>
            </a:r>
            <a:r>
              <a:rPr lang="en-US" b="1" dirty="0" smtClean="0"/>
              <a:t> </a:t>
            </a:r>
            <a:r>
              <a:rPr lang="en-US" dirty="0" smtClean="0"/>
              <a:t>appointments with </a:t>
            </a:r>
            <a:r>
              <a:rPr lang="en-US" b="1" u="sng" dirty="0" smtClean="0"/>
              <a:t>their</a:t>
            </a:r>
            <a:r>
              <a:rPr lang="en-US" dirty="0" smtClean="0"/>
              <a:t> doctors.</a:t>
            </a:r>
          </a:p>
          <a:p>
            <a:pPr>
              <a:buNone/>
            </a:pPr>
            <a:r>
              <a:rPr lang="en-US" dirty="0" smtClean="0"/>
              <a:t>   A. who </a:t>
            </a:r>
          </a:p>
          <a:p>
            <a:pPr>
              <a:buNone/>
            </a:pPr>
            <a:r>
              <a:rPr lang="en-US" dirty="0" smtClean="0"/>
              <a:t>   B. should make </a:t>
            </a:r>
          </a:p>
          <a:p>
            <a:pPr>
              <a:buNone/>
            </a:pPr>
            <a:r>
              <a:rPr lang="en-US" dirty="0" smtClean="0"/>
              <a:t>   C. yearly </a:t>
            </a:r>
          </a:p>
          <a:p>
            <a:pPr>
              <a:buNone/>
            </a:pPr>
            <a:r>
              <a:rPr lang="en-US" dirty="0" smtClean="0"/>
              <a:t>   D. their 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 14. If Robert Kennedy </a:t>
            </a:r>
            <a:r>
              <a:rPr lang="en-US" b="1" u="sng" dirty="0" smtClean="0"/>
              <a:t>would have lived</a:t>
            </a:r>
            <a:r>
              <a:rPr lang="en-US" b="1" dirty="0" smtClean="0"/>
              <a:t> </a:t>
            </a:r>
            <a:r>
              <a:rPr lang="en-US" b="1" u="sng" dirty="0" smtClean="0"/>
              <a:t>a little longer</a:t>
            </a:r>
            <a:r>
              <a:rPr lang="en-US" b="1" dirty="0" smtClean="0"/>
              <a:t>, </a:t>
            </a:r>
            <a:r>
              <a:rPr lang="en-US" dirty="0" smtClean="0"/>
              <a:t>he </a:t>
            </a:r>
            <a:r>
              <a:rPr lang="en-US" b="1" u="sng" dirty="0" smtClean="0"/>
              <a:t>probably</a:t>
            </a:r>
            <a:r>
              <a:rPr lang="en-US" dirty="0" smtClean="0"/>
              <a:t> would have </a:t>
            </a:r>
            <a:r>
              <a:rPr lang="en-US" b="1" u="sng" dirty="0" smtClean="0"/>
              <a:t>won</a:t>
            </a:r>
            <a:r>
              <a:rPr lang="en-US" dirty="0" smtClean="0"/>
              <a:t>  the election.</a:t>
            </a:r>
          </a:p>
          <a:p>
            <a:pPr>
              <a:buNone/>
            </a:pPr>
            <a:r>
              <a:rPr lang="en-US" dirty="0" smtClean="0"/>
              <a:t>   A. would have lived </a:t>
            </a:r>
          </a:p>
          <a:p>
            <a:pPr>
              <a:buNone/>
            </a:pPr>
            <a:r>
              <a:rPr lang="en-US" dirty="0" smtClean="0"/>
              <a:t>   B. a little longer </a:t>
            </a:r>
          </a:p>
          <a:p>
            <a:pPr>
              <a:buNone/>
            </a:pPr>
            <a:r>
              <a:rPr lang="en-US" dirty="0" smtClean="0"/>
              <a:t>   C. probably </a:t>
            </a:r>
          </a:p>
          <a:p>
            <a:pPr>
              <a:buNone/>
            </a:pPr>
            <a:r>
              <a:rPr lang="en-US" dirty="0" smtClean="0"/>
              <a:t>   D. won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Those of us </a:t>
            </a:r>
            <a:r>
              <a:rPr lang="en-US" b="1" u="sng" dirty="0" smtClean="0"/>
              <a:t>who</a:t>
            </a:r>
            <a:r>
              <a:rPr lang="en-US" dirty="0" smtClean="0"/>
              <a:t> have a family history of heart disease </a:t>
            </a:r>
            <a:r>
              <a:rPr lang="en-US" b="1" u="sng" dirty="0" smtClean="0"/>
              <a:t>should make</a:t>
            </a:r>
            <a:r>
              <a:rPr lang="en-US" b="1" dirty="0" smtClean="0"/>
              <a:t> </a:t>
            </a:r>
            <a:r>
              <a:rPr lang="en-US" b="1" u="sng" dirty="0" smtClean="0"/>
              <a:t>yearly</a:t>
            </a:r>
            <a:r>
              <a:rPr lang="en-US" b="1" dirty="0" smtClean="0"/>
              <a:t> </a:t>
            </a:r>
            <a:r>
              <a:rPr lang="en-US" dirty="0" smtClean="0"/>
              <a:t>appointments with </a:t>
            </a:r>
            <a:r>
              <a:rPr lang="en-US" b="1" u="sng" dirty="0" smtClean="0"/>
              <a:t>their</a:t>
            </a:r>
            <a:r>
              <a:rPr lang="en-US" dirty="0" smtClean="0"/>
              <a:t> doctors.</a:t>
            </a:r>
          </a:p>
          <a:p>
            <a:pPr>
              <a:buNone/>
            </a:pPr>
            <a:r>
              <a:rPr lang="en-US" dirty="0" smtClean="0"/>
              <a:t>   A. who </a:t>
            </a:r>
          </a:p>
          <a:p>
            <a:pPr>
              <a:buNone/>
            </a:pPr>
            <a:r>
              <a:rPr lang="en-US" dirty="0" smtClean="0"/>
              <a:t>   B. should make </a:t>
            </a:r>
          </a:p>
          <a:p>
            <a:pPr>
              <a:buNone/>
            </a:pPr>
            <a:r>
              <a:rPr lang="en-US" dirty="0" smtClean="0"/>
              <a:t>   C. yearly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. their 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 14. If Robert Kennedy </a:t>
            </a:r>
            <a:r>
              <a:rPr lang="en-US" b="1" u="sng" dirty="0" smtClean="0"/>
              <a:t>would have lived</a:t>
            </a:r>
            <a:r>
              <a:rPr lang="en-US" b="1" dirty="0" smtClean="0"/>
              <a:t> </a:t>
            </a:r>
            <a:r>
              <a:rPr lang="en-US" b="1" u="sng" dirty="0" smtClean="0"/>
              <a:t>a little longer</a:t>
            </a:r>
            <a:r>
              <a:rPr lang="en-US" b="1" dirty="0" smtClean="0"/>
              <a:t>, </a:t>
            </a:r>
            <a:r>
              <a:rPr lang="en-US" dirty="0" smtClean="0"/>
              <a:t>he </a:t>
            </a:r>
            <a:r>
              <a:rPr lang="en-US" b="1" u="sng" dirty="0" smtClean="0"/>
              <a:t>probably</a:t>
            </a:r>
            <a:r>
              <a:rPr lang="en-US" dirty="0" smtClean="0"/>
              <a:t> would have </a:t>
            </a:r>
            <a:r>
              <a:rPr lang="en-US" b="1" u="sng" dirty="0" smtClean="0"/>
              <a:t>won</a:t>
            </a:r>
            <a:r>
              <a:rPr lang="en-US" dirty="0" smtClean="0"/>
              <a:t>  the election.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. would have lived </a:t>
            </a:r>
          </a:p>
          <a:p>
            <a:pPr>
              <a:buNone/>
            </a:pPr>
            <a:r>
              <a:rPr lang="en-US" dirty="0" smtClean="0"/>
              <a:t>   B. a little longer </a:t>
            </a:r>
          </a:p>
          <a:p>
            <a:pPr>
              <a:buNone/>
            </a:pPr>
            <a:r>
              <a:rPr lang="en-US" dirty="0" smtClean="0"/>
              <a:t>   C. probably </a:t>
            </a:r>
          </a:p>
          <a:p>
            <a:pPr>
              <a:buNone/>
            </a:pPr>
            <a:r>
              <a:rPr lang="en-US" dirty="0" smtClean="0"/>
              <a:t>   D. won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Excavations in several villages </a:t>
            </a:r>
            <a:r>
              <a:rPr lang="en-US" b="1" u="sng" dirty="0" smtClean="0"/>
              <a:t>on the east bank</a:t>
            </a:r>
            <a:r>
              <a:rPr lang="en-US" b="1" dirty="0" smtClean="0"/>
              <a:t> </a:t>
            </a:r>
            <a:r>
              <a:rPr lang="en-US" dirty="0" smtClean="0"/>
              <a:t>of the Euphrates River </a:t>
            </a:r>
            <a:r>
              <a:rPr lang="en-US" b="1" u="sng" dirty="0" smtClean="0"/>
              <a:t>have</a:t>
            </a:r>
            <a:r>
              <a:rPr lang="en-US" b="1" dirty="0" smtClean="0"/>
              <a:t> </a:t>
            </a:r>
            <a:r>
              <a:rPr lang="en-US" b="1" u="sng" dirty="0" smtClean="0"/>
              <a:t>revealed</a:t>
            </a:r>
            <a:r>
              <a:rPr lang="en-US" b="1" dirty="0" smtClean="0"/>
              <a:t> </a:t>
            </a:r>
            <a:r>
              <a:rPr lang="en-US" dirty="0" smtClean="0"/>
              <a:t>the city of Nebuchadnezzar, an ancient community that </a:t>
            </a:r>
            <a:r>
              <a:rPr lang="en-US" b="1" u="sng" dirty="0" smtClean="0"/>
              <a:t>had been laying</a:t>
            </a:r>
            <a:r>
              <a:rPr lang="en-US" b="1" dirty="0" smtClean="0"/>
              <a:t> </a:t>
            </a:r>
            <a:r>
              <a:rPr lang="en-US" dirty="0" smtClean="0"/>
              <a:t>city of Babylon.</a:t>
            </a:r>
          </a:p>
          <a:p>
            <a:pPr>
              <a:buNone/>
            </a:pPr>
            <a:r>
              <a:rPr lang="en-US" dirty="0" smtClean="0"/>
              <a:t>   A. on the east bank </a:t>
            </a:r>
          </a:p>
          <a:p>
            <a:pPr>
              <a:buNone/>
            </a:pPr>
            <a:r>
              <a:rPr lang="en-US" dirty="0" smtClean="0"/>
              <a:t>   B. revealed </a:t>
            </a:r>
          </a:p>
          <a:p>
            <a:pPr>
              <a:buNone/>
            </a:pPr>
            <a:r>
              <a:rPr lang="en-US" dirty="0" smtClean="0"/>
              <a:t>   C. had been laying </a:t>
            </a:r>
          </a:p>
          <a:p>
            <a:pPr>
              <a:buNone/>
            </a:pPr>
            <a:r>
              <a:rPr lang="en-US" dirty="0" smtClean="0"/>
              <a:t>   D. have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 Aluminum </a:t>
            </a:r>
            <a:r>
              <a:rPr lang="en-US" b="1" u="sng" dirty="0" smtClean="0"/>
              <a:t>has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b="1" u="sng" dirty="0" smtClean="0"/>
              <a:t>hard</a:t>
            </a:r>
            <a:r>
              <a:rPr lang="en-US" b="1" dirty="0" smtClean="0"/>
              <a:t> </a:t>
            </a:r>
            <a:r>
              <a:rPr lang="en-US" b="1" u="sng" dirty="0" smtClean="0"/>
              <a:t>imperious</a:t>
            </a:r>
            <a:r>
              <a:rPr lang="en-US" b="1" dirty="0" smtClean="0"/>
              <a:t> </a:t>
            </a:r>
            <a:r>
              <a:rPr lang="en-US" dirty="0" smtClean="0"/>
              <a:t>coasting which protects the metal from </a:t>
            </a:r>
            <a:r>
              <a:rPr lang="en-US" b="1" u="sng" dirty="0" smtClean="0"/>
              <a:t>corrode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A. has </a:t>
            </a:r>
          </a:p>
          <a:p>
            <a:pPr>
              <a:buNone/>
            </a:pPr>
            <a:r>
              <a:rPr lang="en-US" dirty="0" smtClean="0"/>
              <a:t>   B. hard </a:t>
            </a:r>
          </a:p>
          <a:p>
            <a:pPr>
              <a:buNone/>
            </a:pPr>
            <a:r>
              <a:rPr lang="en-US" dirty="0" smtClean="0"/>
              <a:t>   C. imperious </a:t>
            </a:r>
          </a:p>
          <a:p>
            <a:pPr>
              <a:buNone/>
            </a:pPr>
            <a:r>
              <a:rPr lang="en-US" dirty="0" smtClean="0"/>
              <a:t>   D. corrode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Excavations in several villages </a:t>
            </a:r>
            <a:r>
              <a:rPr lang="en-US" b="1" u="sng" dirty="0" smtClean="0"/>
              <a:t>on the east bank</a:t>
            </a:r>
            <a:r>
              <a:rPr lang="en-US" b="1" dirty="0" smtClean="0"/>
              <a:t> </a:t>
            </a:r>
            <a:r>
              <a:rPr lang="en-US" dirty="0" smtClean="0"/>
              <a:t>of the Euphrates River </a:t>
            </a:r>
            <a:r>
              <a:rPr lang="en-US" b="1" u="sng" dirty="0" smtClean="0"/>
              <a:t>have</a:t>
            </a:r>
            <a:r>
              <a:rPr lang="en-US" b="1" dirty="0" smtClean="0"/>
              <a:t> </a:t>
            </a:r>
            <a:r>
              <a:rPr lang="en-US" b="1" u="sng" dirty="0" smtClean="0"/>
              <a:t>revealed</a:t>
            </a:r>
            <a:r>
              <a:rPr lang="en-US" b="1" dirty="0" smtClean="0"/>
              <a:t> </a:t>
            </a:r>
            <a:r>
              <a:rPr lang="en-US" dirty="0" smtClean="0"/>
              <a:t>the city of Nebuchadnezzar, an ancient community that </a:t>
            </a:r>
            <a:r>
              <a:rPr lang="en-US" b="1" u="sng" dirty="0" smtClean="0"/>
              <a:t>had been laying</a:t>
            </a:r>
            <a:r>
              <a:rPr lang="en-US" b="1" dirty="0" smtClean="0"/>
              <a:t> </a:t>
            </a:r>
            <a:r>
              <a:rPr lang="en-US" dirty="0" smtClean="0"/>
              <a:t>city of Babylon.</a:t>
            </a:r>
          </a:p>
          <a:p>
            <a:pPr>
              <a:buNone/>
            </a:pPr>
            <a:r>
              <a:rPr lang="en-US" dirty="0" smtClean="0"/>
              <a:t>   A. on the east bank </a:t>
            </a:r>
          </a:p>
          <a:p>
            <a:pPr>
              <a:buNone/>
            </a:pPr>
            <a:r>
              <a:rPr lang="en-US" dirty="0" smtClean="0"/>
              <a:t>   B. revealed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C</a:t>
            </a:r>
            <a:r>
              <a:rPr lang="en-US" dirty="0" smtClean="0"/>
              <a:t>. had been laying </a:t>
            </a:r>
          </a:p>
          <a:p>
            <a:pPr>
              <a:buNone/>
            </a:pPr>
            <a:r>
              <a:rPr lang="en-US" dirty="0" smtClean="0"/>
              <a:t>   D. have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 Aluminum </a:t>
            </a:r>
            <a:r>
              <a:rPr lang="en-US" b="1" u="sng" dirty="0" smtClean="0"/>
              <a:t>has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b="1" u="sng" dirty="0" smtClean="0"/>
              <a:t>hard</a:t>
            </a:r>
            <a:r>
              <a:rPr lang="en-US" b="1" dirty="0" smtClean="0"/>
              <a:t> </a:t>
            </a:r>
            <a:r>
              <a:rPr lang="en-US" b="1" u="sng" dirty="0" smtClean="0"/>
              <a:t>imperious</a:t>
            </a:r>
            <a:r>
              <a:rPr lang="en-US" b="1" dirty="0" smtClean="0"/>
              <a:t> </a:t>
            </a:r>
            <a:r>
              <a:rPr lang="en-US" dirty="0" smtClean="0"/>
              <a:t>coasting which protects the metal from </a:t>
            </a:r>
            <a:r>
              <a:rPr lang="en-US" b="1" u="sng" dirty="0" smtClean="0"/>
              <a:t>corrode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A. has </a:t>
            </a:r>
          </a:p>
          <a:p>
            <a:pPr>
              <a:buNone/>
            </a:pPr>
            <a:r>
              <a:rPr lang="en-US" dirty="0" smtClean="0"/>
              <a:t>   B. hard </a:t>
            </a:r>
          </a:p>
          <a:p>
            <a:pPr>
              <a:buNone/>
            </a:pPr>
            <a:r>
              <a:rPr lang="en-US" dirty="0" smtClean="0"/>
              <a:t>   C. imperious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. corrode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After </a:t>
            </a:r>
            <a:r>
              <a:rPr lang="en-US" b="1" u="sng" dirty="0" smtClean="0"/>
              <a:t>learned</a:t>
            </a:r>
            <a:r>
              <a:rPr lang="en-US" dirty="0" smtClean="0"/>
              <a:t> to print, </a:t>
            </a:r>
            <a:r>
              <a:rPr lang="en-US" b="1" u="sng" dirty="0" smtClean="0"/>
              <a:t>elementary</a:t>
            </a:r>
            <a:r>
              <a:rPr lang="en-US" dirty="0" smtClean="0"/>
              <a:t> school </a:t>
            </a:r>
            <a:r>
              <a:rPr lang="en-US" b="1" u="sng" dirty="0" smtClean="0"/>
              <a:t>children</a:t>
            </a:r>
            <a:r>
              <a:rPr lang="en-US" dirty="0" smtClean="0"/>
              <a:t> learn cursive </a:t>
            </a:r>
            <a:r>
              <a:rPr lang="en-US" b="1" u="sng" dirty="0" smtClean="0"/>
              <a:t>writing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A. learned </a:t>
            </a:r>
          </a:p>
          <a:p>
            <a:pPr>
              <a:buNone/>
            </a:pPr>
            <a:r>
              <a:rPr lang="en-US" dirty="0" smtClean="0"/>
              <a:t>   B. elementary </a:t>
            </a:r>
          </a:p>
          <a:p>
            <a:pPr>
              <a:buNone/>
            </a:pPr>
            <a:r>
              <a:rPr lang="en-US" dirty="0" smtClean="0"/>
              <a:t>   C. children </a:t>
            </a:r>
          </a:p>
          <a:p>
            <a:pPr>
              <a:buNone/>
            </a:pPr>
            <a:r>
              <a:rPr lang="en-US" dirty="0" smtClean="0"/>
              <a:t>   D. writing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18. Studies of job satisfaction are unreliable because there </a:t>
            </a:r>
            <a:r>
              <a:rPr lang="en-US" b="1" u="sng" dirty="0" smtClean="0"/>
              <a:t>is</a:t>
            </a:r>
            <a:r>
              <a:rPr lang="en-US" dirty="0" smtClean="0"/>
              <a:t> so </a:t>
            </a:r>
            <a:r>
              <a:rPr lang="en-US" b="1" u="sng" dirty="0" smtClean="0"/>
              <a:t>many</a:t>
            </a:r>
            <a:r>
              <a:rPr lang="en-US" dirty="0" smtClean="0"/>
              <a:t> variables and </a:t>
            </a:r>
            <a:r>
              <a:rPr lang="en-US" b="1" u="sng" dirty="0" smtClean="0"/>
              <a:t>because</a:t>
            </a:r>
            <a:r>
              <a:rPr lang="en-US" dirty="0" smtClean="0"/>
              <a:t> the admission of dissatisfaction </a:t>
            </a:r>
            <a:r>
              <a:rPr lang="en-US" b="1" u="sng" dirty="0" smtClean="0"/>
              <a:t>may be viewed </a:t>
            </a:r>
            <a:r>
              <a:rPr lang="en-US" dirty="0" smtClean="0"/>
              <a:t>as a personal failure.</a:t>
            </a:r>
          </a:p>
          <a:p>
            <a:pPr>
              <a:buNone/>
            </a:pPr>
            <a:r>
              <a:rPr lang="en-US" dirty="0" smtClean="0"/>
              <a:t>   A. is </a:t>
            </a:r>
          </a:p>
          <a:p>
            <a:pPr>
              <a:buNone/>
            </a:pPr>
            <a:r>
              <a:rPr lang="en-US" dirty="0" smtClean="0"/>
              <a:t>   B. many </a:t>
            </a:r>
          </a:p>
          <a:p>
            <a:pPr>
              <a:buNone/>
            </a:pPr>
            <a:r>
              <a:rPr lang="en-US" dirty="0" smtClean="0"/>
              <a:t>   C. because </a:t>
            </a:r>
          </a:p>
          <a:p>
            <a:pPr>
              <a:buNone/>
            </a:pPr>
            <a:r>
              <a:rPr lang="en-US" dirty="0" smtClean="0"/>
              <a:t>   D. may be viewed 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After </a:t>
            </a:r>
            <a:r>
              <a:rPr lang="en-US" b="1" u="sng" dirty="0" smtClean="0"/>
              <a:t>learned</a:t>
            </a:r>
            <a:r>
              <a:rPr lang="en-US" dirty="0" smtClean="0"/>
              <a:t> to print, </a:t>
            </a:r>
            <a:r>
              <a:rPr lang="en-US" b="1" u="sng" dirty="0" smtClean="0"/>
              <a:t>elementary</a:t>
            </a:r>
            <a:r>
              <a:rPr lang="en-US" dirty="0" smtClean="0"/>
              <a:t> school </a:t>
            </a:r>
            <a:r>
              <a:rPr lang="en-US" b="1" u="sng" dirty="0" smtClean="0"/>
              <a:t>children</a:t>
            </a:r>
            <a:r>
              <a:rPr lang="en-US" dirty="0" smtClean="0"/>
              <a:t> learn cursive </a:t>
            </a:r>
            <a:r>
              <a:rPr lang="en-US" b="1" u="sng" dirty="0" smtClean="0"/>
              <a:t>writing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. learned </a:t>
            </a:r>
          </a:p>
          <a:p>
            <a:pPr>
              <a:buNone/>
            </a:pPr>
            <a:r>
              <a:rPr lang="en-US" dirty="0" smtClean="0"/>
              <a:t>   B. elementary </a:t>
            </a:r>
          </a:p>
          <a:p>
            <a:pPr>
              <a:buNone/>
            </a:pPr>
            <a:r>
              <a:rPr lang="en-US" dirty="0" smtClean="0"/>
              <a:t>   C. children </a:t>
            </a:r>
          </a:p>
          <a:p>
            <a:pPr>
              <a:buNone/>
            </a:pPr>
            <a:r>
              <a:rPr lang="en-US" dirty="0" smtClean="0"/>
              <a:t>   D. writing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18. Studies of job satisfaction are unreliable because there </a:t>
            </a:r>
            <a:r>
              <a:rPr lang="en-US" b="1" u="sng" dirty="0" smtClean="0"/>
              <a:t>is</a:t>
            </a:r>
            <a:r>
              <a:rPr lang="en-US" dirty="0" smtClean="0"/>
              <a:t> so </a:t>
            </a:r>
            <a:r>
              <a:rPr lang="en-US" b="1" u="sng" dirty="0" smtClean="0"/>
              <a:t>many</a:t>
            </a:r>
            <a:r>
              <a:rPr lang="en-US" dirty="0" smtClean="0"/>
              <a:t> variables and </a:t>
            </a:r>
            <a:r>
              <a:rPr lang="en-US" b="1" u="sng" dirty="0" smtClean="0"/>
              <a:t>because</a:t>
            </a:r>
            <a:r>
              <a:rPr lang="en-US" dirty="0" smtClean="0"/>
              <a:t> the admission of dissatisfaction </a:t>
            </a:r>
            <a:r>
              <a:rPr lang="en-US" b="1" u="sng" dirty="0" smtClean="0"/>
              <a:t>may be viewed </a:t>
            </a:r>
            <a:r>
              <a:rPr lang="en-US" dirty="0" smtClean="0"/>
              <a:t>as a personal failure.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. is </a:t>
            </a:r>
          </a:p>
          <a:p>
            <a:pPr>
              <a:buNone/>
            </a:pPr>
            <a:r>
              <a:rPr lang="en-US" dirty="0" smtClean="0"/>
              <a:t>   B. many </a:t>
            </a:r>
          </a:p>
          <a:p>
            <a:pPr>
              <a:buNone/>
            </a:pPr>
            <a:r>
              <a:rPr lang="en-US" dirty="0" smtClean="0"/>
              <a:t>   C. because </a:t>
            </a:r>
          </a:p>
          <a:p>
            <a:pPr>
              <a:buNone/>
            </a:pPr>
            <a:r>
              <a:rPr lang="en-US" dirty="0" smtClean="0"/>
              <a:t>   D. may be viewed 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In 2004, a team </a:t>
            </a:r>
            <a:r>
              <a:rPr lang="en-US" b="1" u="sng" dirty="0" smtClean="0"/>
              <a:t>led by </a:t>
            </a:r>
            <a:r>
              <a:rPr lang="en-US" dirty="0" smtClean="0"/>
              <a:t>the government environment ministry </a:t>
            </a:r>
            <a:r>
              <a:rPr lang="en-US" b="1" u="sng" dirty="0" smtClean="0"/>
              <a:t>say that chemicals </a:t>
            </a:r>
            <a:r>
              <a:rPr lang="en-US" dirty="0" smtClean="0"/>
              <a:t>from the factory had </a:t>
            </a:r>
            <a:r>
              <a:rPr lang="en-US" b="1" u="sng" dirty="0" smtClean="0"/>
              <a:t>contaminated sediment </a:t>
            </a:r>
            <a:r>
              <a:rPr lang="en-US" dirty="0" smtClean="0"/>
              <a:t>in the bay and </a:t>
            </a:r>
            <a:r>
              <a:rPr lang="en-US" b="1" u="sng" dirty="0" smtClean="0"/>
              <a:t>entered</a:t>
            </a:r>
            <a:r>
              <a:rPr lang="en-US" dirty="0" smtClean="0"/>
              <a:t> the food chain.</a:t>
            </a:r>
          </a:p>
          <a:p>
            <a:pPr>
              <a:buNone/>
            </a:pPr>
            <a:r>
              <a:rPr lang="en-US" dirty="0" smtClean="0"/>
              <a:t>  A. say that chemicals </a:t>
            </a:r>
          </a:p>
          <a:p>
            <a:pPr>
              <a:buNone/>
            </a:pPr>
            <a:r>
              <a:rPr lang="en-US" dirty="0" smtClean="0"/>
              <a:t>  B. contaminated sediment </a:t>
            </a:r>
          </a:p>
          <a:p>
            <a:pPr>
              <a:buNone/>
            </a:pPr>
            <a:r>
              <a:rPr lang="en-US" dirty="0" smtClean="0"/>
              <a:t>  C. led by </a:t>
            </a:r>
          </a:p>
          <a:p>
            <a:pPr>
              <a:buNone/>
            </a:pPr>
            <a:r>
              <a:rPr lang="en-US" dirty="0" smtClean="0"/>
              <a:t>  D. entered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 2. The </a:t>
            </a:r>
            <a:r>
              <a:rPr lang="en-US" b="1" u="sng" dirty="0" smtClean="0"/>
              <a:t>increase</a:t>
            </a:r>
            <a:r>
              <a:rPr lang="en-US" dirty="0" smtClean="0"/>
              <a:t> population, and rapid economic growth </a:t>
            </a:r>
            <a:r>
              <a:rPr lang="en-US" b="1" u="sng" dirty="0" smtClean="0"/>
              <a:t>in recent years</a:t>
            </a:r>
            <a:r>
              <a:rPr lang="en-US" dirty="0" smtClean="0"/>
              <a:t>, have put a large and increasing stress </a:t>
            </a:r>
            <a:r>
              <a:rPr lang="en-US" b="1" u="sng" dirty="0" smtClean="0"/>
              <a:t>on the water resources </a:t>
            </a:r>
            <a:r>
              <a:rPr lang="en-US" dirty="0" smtClean="0"/>
              <a:t>and environment </a:t>
            </a:r>
            <a:r>
              <a:rPr lang="en-US" u="sng" dirty="0" smtClean="0"/>
              <a:t>in</a:t>
            </a:r>
            <a:r>
              <a:rPr lang="en-US" dirty="0" smtClean="0"/>
              <a:t> Ho Chi Minh City, Vietnam.</a:t>
            </a:r>
          </a:p>
          <a:p>
            <a:pPr>
              <a:buNone/>
            </a:pPr>
            <a:r>
              <a:rPr lang="en-US" dirty="0" smtClean="0"/>
              <a:t>  A. in recent years </a:t>
            </a:r>
          </a:p>
          <a:p>
            <a:pPr>
              <a:buNone/>
            </a:pPr>
            <a:r>
              <a:rPr lang="en-US" dirty="0" smtClean="0"/>
              <a:t>  B. on the water resources </a:t>
            </a:r>
          </a:p>
          <a:p>
            <a:pPr>
              <a:buNone/>
            </a:pPr>
            <a:r>
              <a:rPr lang="en-US" dirty="0" smtClean="0"/>
              <a:t>  C. in </a:t>
            </a:r>
          </a:p>
          <a:p>
            <a:pPr>
              <a:buNone/>
            </a:pPr>
            <a:r>
              <a:rPr lang="en-US" dirty="0" smtClean="0"/>
              <a:t>  D. increase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Computers </a:t>
            </a:r>
            <a:r>
              <a:rPr lang="en-US" b="1" u="sng" dirty="0" smtClean="0"/>
              <a:t>have</a:t>
            </a:r>
            <a:r>
              <a:rPr lang="en-US" dirty="0" smtClean="0"/>
              <a:t> made </a:t>
            </a:r>
            <a:r>
              <a:rPr lang="en-US" b="1" u="sng" dirty="0" smtClean="0"/>
              <a:t>access</a:t>
            </a:r>
            <a:r>
              <a:rPr lang="en-US" dirty="0" smtClean="0"/>
              <a:t> to information </a:t>
            </a:r>
            <a:r>
              <a:rPr lang="en-US" b="1" u="sng" dirty="0" smtClean="0"/>
              <a:t>instantly available</a:t>
            </a:r>
            <a:r>
              <a:rPr lang="en-US" b="1" dirty="0" smtClean="0"/>
              <a:t> </a:t>
            </a:r>
            <a:r>
              <a:rPr lang="en-US" dirty="0" smtClean="0"/>
              <a:t>just </a:t>
            </a:r>
            <a:r>
              <a:rPr lang="en-US" b="1" u="sng" dirty="0" smtClean="0"/>
              <a:t>by push </a:t>
            </a:r>
            <a:r>
              <a:rPr lang="en-US" dirty="0" smtClean="0"/>
              <a:t>a few buttons.</a:t>
            </a:r>
          </a:p>
          <a:p>
            <a:pPr>
              <a:buNone/>
            </a:pPr>
            <a:r>
              <a:rPr lang="en-US" dirty="0" smtClean="0"/>
              <a:t>   A. have </a:t>
            </a:r>
          </a:p>
          <a:p>
            <a:pPr>
              <a:buNone/>
            </a:pPr>
            <a:r>
              <a:rPr lang="en-US" dirty="0" smtClean="0"/>
              <a:t>   B. access </a:t>
            </a:r>
          </a:p>
          <a:p>
            <a:pPr>
              <a:buNone/>
            </a:pPr>
            <a:r>
              <a:rPr lang="en-US" dirty="0" smtClean="0"/>
              <a:t>   C. instantly available </a:t>
            </a:r>
          </a:p>
          <a:p>
            <a:pPr>
              <a:buNone/>
            </a:pPr>
            <a:r>
              <a:rPr lang="en-US" dirty="0" smtClean="0"/>
              <a:t>   D. by push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20. Latex rubber is </a:t>
            </a:r>
            <a:r>
              <a:rPr lang="en-US" b="1" u="sng" dirty="0" smtClean="0"/>
              <a:t>made</a:t>
            </a:r>
            <a:r>
              <a:rPr lang="en-US" u="sng" dirty="0" smtClean="0"/>
              <a:t> </a:t>
            </a:r>
            <a:r>
              <a:rPr lang="en-US" b="1" u="sng" dirty="0" smtClean="0"/>
              <a:t>from</a:t>
            </a:r>
            <a:r>
              <a:rPr lang="en-US" u="sng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b="1" u="sng" dirty="0" smtClean="0"/>
              <a:t>milky</a:t>
            </a:r>
            <a:r>
              <a:rPr lang="en-US" b="1" dirty="0" smtClean="0"/>
              <a:t> </a:t>
            </a:r>
            <a:r>
              <a:rPr lang="en-US" b="1" u="sng" dirty="0" smtClean="0"/>
              <a:t>substantial</a:t>
            </a:r>
            <a:r>
              <a:rPr lang="en-US" b="1" dirty="0" smtClean="0"/>
              <a:t> </a:t>
            </a:r>
            <a:r>
              <a:rPr lang="en-US" dirty="0" smtClean="0"/>
              <a:t>in plants and </a:t>
            </a:r>
            <a:r>
              <a:rPr lang="en-US" b="1" u="sng" dirty="0" smtClean="0"/>
              <a:t>trees</a:t>
            </a:r>
            <a:r>
              <a:rPr lang="en-US" u="sng" dirty="0" smtClean="0"/>
              <a:t> </a:t>
            </a:r>
            <a:r>
              <a:rPr lang="en-US" b="1" u="sng" dirty="0" smtClean="0"/>
              <a:t>of</a:t>
            </a:r>
            <a:r>
              <a:rPr lang="en-US" dirty="0" smtClean="0"/>
              <a:t> the sapodilla family.</a:t>
            </a:r>
          </a:p>
          <a:p>
            <a:pPr>
              <a:buNone/>
            </a:pPr>
            <a:r>
              <a:rPr lang="en-US" dirty="0" smtClean="0"/>
              <a:t>   A. made from </a:t>
            </a:r>
          </a:p>
          <a:p>
            <a:pPr>
              <a:buNone/>
            </a:pPr>
            <a:r>
              <a:rPr lang="en-US" dirty="0" smtClean="0"/>
              <a:t>   B. milky </a:t>
            </a:r>
          </a:p>
          <a:p>
            <a:pPr>
              <a:buNone/>
            </a:pPr>
            <a:r>
              <a:rPr lang="en-US" dirty="0" smtClean="0"/>
              <a:t>   C. substantial </a:t>
            </a:r>
          </a:p>
          <a:p>
            <a:pPr>
              <a:buNone/>
            </a:pPr>
            <a:r>
              <a:rPr lang="en-US" dirty="0" smtClean="0"/>
              <a:t>   D. trees of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Computers </a:t>
            </a:r>
            <a:r>
              <a:rPr lang="en-US" b="1" u="sng" dirty="0" smtClean="0"/>
              <a:t>have</a:t>
            </a:r>
            <a:r>
              <a:rPr lang="en-US" dirty="0" smtClean="0"/>
              <a:t> made </a:t>
            </a:r>
            <a:r>
              <a:rPr lang="en-US" b="1" u="sng" dirty="0" smtClean="0"/>
              <a:t>access</a:t>
            </a:r>
            <a:r>
              <a:rPr lang="en-US" dirty="0" smtClean="0"/>
              <a:t> to information </a:t>
            </a:r>
            <a:r>
              <a:rPr lang="en-US" b="1" u="sng" dirty="0" smtClean="0"/>
              <a:t>instantly available</a:t>
            </a:r>
            <a:r>
              <a:rPr lang="en-US" b="1" dirty="0" smtClean="0"/>
              <a:t> </a:t>
            </a:r>
            <a:r>
              <a:rPr lang="en-US" dirty="0" smtClean="0"/>
              <a:t>just </a:t>
            </a:r>
            <a:r>
              <a:rPr lang="en-US" b="1" u="sng" dirty="0" smtClean="0"/>
              <a:t>by push </a:t>
            </a:r>
            <a:r>
              <a:rPr lang="en-US" dirty="0" smtClean="0"/>
              <a:t>a few buttons.</a:t>
            </a:r>
          </a:p>
          <a:p>
            <a:pPr>
              <a:buNone/>
            </a:pPr>
            <a:r>
              <a:rPr lang="en-US" dirty="0" smtClean="0"/>
              <a:t>   A. have </a:t>
            </a:r>
          </a:p>
          <a:p>
            <a:pPr>
              <a:buNone/>
            </a:pPr>
            <a:r>
              <a:rPr lang="en-US" dirty="0" smtClean="0"/>
              <a:t>   B. access </a:t>
            </a:r>
          </a:p>
          <a:p>
            <a:pPr>
              <a:buNone/>
            </a:pPr>
            <a:r>
              <a:rPr lang="en-US" dirty="0" smtClean="0"/>
              <a:t>   C. instantly available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. by push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20. Latex rubber is </a:t>
            </a:r>
            <a:r>
              <a:rPr lang="en-US" b="1" u="sng" dirty="0" smtClean="0"/>
              <a:t>made</a:t>
            </a:r>
            <a:r>
              <a:rPr lang="en-US" u="sng" dirty="0" smtClean="0"/>
              <a:t> </a:t>
            </a:r>
            <a:r>
              <a:rPr lang="en-US" b="1" u="sng" dirty="0" smtClean="0"/>
              <a:t>from</a:t>
            </a:r>
            <a:r>
              <a:rPr lang="en-US" u="sng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b="1" u="sng" dirty="0" smtClean="0"/>
              <a:t>milky</a:t>
            </a:r>
            <a:r>
              <a:rPr lang="en-US" b="1" dirty="0" smtClean="0"/>
              <a:t> </a:t>
            </a:r>
            <a:r>
              <a:rPr lang="en-US" b="1" u="sng" dirty="0" smtClean="0"/>
              <a:t>substantial</a:t>
            </a:r>
            <a:r>
              <a:rPr lang="en-US" b="1" dirty="0" smtClean="0"/>
              <a:t> </a:t>
            </a:r>
            <a:r>
              <a:rPr lang="en-US" dirty="0" smtClean="0"/>
              <a:t>in plants and </a:t>
            </a:r>
            <a:r>
              <a:rPr lang="en-US" b="1" u="sng" dirty="0" smtClean="0"/>
              <a:t>trees</a:t>
            </a:r>
            <a:r>
              <a:rPr lang="en-US" u="sng" dirty="0" smtClean="0"/>
              <a:t> </a:t>
            </a:r>
            <a:r>
              <a:rPr lang="en-US" b="1" u="sng" dirty="0" smtClean="0"/>
              <a:t>of</a:t>
            </a:r>
            <a:r>
              <a:rPr lang="en-US" dirty="0" smtClean="0"/>
              <a:t> the sapodilla family.</a:t>
            </a:r>
          </a:p>
          <a:p>
            <a:pPr>
              <a:buNone/>
            </a:pPr>
            <a:r>
              <a:rPr lang="en-US" dirty="0" smtClean="0"/>
              <a:t>   A. made from </a:t>
            </a:r>
          </a:p>
          <a:p>
            <a:pPr>
              <a:buNone/>
            </a:pPr>
            <a:r>
              <a:rPr lang="en-US" dirty="0" smtClean="0"/>
              <a:t>   B. milky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C</a:t>
            </a:r>
            <a:r>
              <a:rPr lang="en-US" dirty="0" smtClean="0"/>
              <a:t>. substantial </a:t>
            </a:r>
          </a:p>
          <a:p>
            <a:pPr>
              <a:buNone/>
            </a:pPr>
            <a:r>
              <a:rPr lang="en-US" dirty="0" smtClean="0"/>
              <a:t>   D. trees of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</a:t>
            </a:r>
            <a:r>
              <a:rPr lang="en-US" b="1" u="sng" dirty="0" smtClean="0"/>
              <a:t>Fishing</a:t>
            </a:r>
            <a:r>
              <a:rPr lang="en-US" dirty="0" smtClean="0"/>
              <a:t> have been found </a:t>
            </a:r>
            <a:r>
              <a:rPr lang="en-US" b="1" u="sng" dirty="0" smtClean="0"/>
              <a:t>to contain </a:t>
            </a:r>
            <a:r>
              <a:rPr lang="en-US" dirty="0" smtClean="0"/>
              <a:t>a particular type of fat </a:t>
            </a:r>
            <a:r>
              <a:rPr lang="en-US" b="1" u="sng" dirty="0" smtClean="0"/>
              <a:t>that</a:t>
            </a:r>
            <a:r>
              <a:rPr lang="en-US" dirty="0" smtClean="0"/>
              <a:t> may help lower blood cholesterol </a:t>
            </a:r>
            <a:r>
              <a:rPr lang="en-US" b="1" u="sng" dirty="0" smtClean="0"/>
              <a:t>levels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A. Fishing </a:t>
            </a:r>
          </a:p>
          <a:p>
            <a:pPr>
              <a:buNone/>
            </a:pPr>
            <a:r>
              <a:rPr lang="en-US" dirty="0" smtClean="0"/>
              <a:t>   B. to contain </a:t>
            </a:r>
          </a:p>
          <a:p>
            <a:pPr>
              <a:buNone/>
            </a:pPr>
            <a:r>
              <a:rPr lang="en-US" dirty="0" smtClean="0"/>
              <a:t>   C. that </a:t>
            </a:r>
          </a:p>
          <a:p>
            <a:pPr>
              <a:buNone/>
            </a:pPr>
            <a:r>
              <a:rPr lang="en-US" dirty="0" smtClean="0"/>
              <a:t>   D. levels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When caterpillars </a:t>
            </a:r>
            <a:r>
              <a:rPr lang="en-US" b="1" u="sng" dirty="0" smtClean="0"/>
              <a:t>are fully-grown</a:t>
            </a:r>
            <a:r>
              <a:rPr lang="en-US" dirty="0" smtClean="0"/>
              <a:t>, they attach themselves </a:t>
            </a:r>
            <a:r>
              <a:rPr lang="en-US" b="1" u="sng" dirty="0" smtClean="0"/>
              <a:t>to a leave or twig</a:t>
            </a:r>
            <a:r>
              <a:rPr lang="en-US" b="1" dirty="0" smtClean="0"/>
              <a:t> </a:t>
            </a:r>
            <a:r>
              <a:rPr lang="en-US" dirty="0" smtClean="0"/>
              <a:t>and form a shell </a:t>
            </a:r>
            <a:r>
              <a:rPr lang="en-US" b="1" u="sng" dirty="0" smtClean="0"/>
              <a:t>around itself</a:t>
            </a:r>
            <a:r>
              <a:rPr lang="en-US" b="1" dirty="0" smtClean="0"/>
              <a:t> </a:t>
            </a:r>
            <a:r>
              <a:rPr lang="en-US" b="1" u="sng" dirty="0" smtClean="0"/>
              <a:t>called </a:t>
            </a:r>
            <a:r>
              <a:rPr lang="en-US" dirty="0" smtClean="0"/>
              <a:t>a cocoon.</a:t>
            </a:r>
          </a:p>
          <a:p>
            <a:pPr>
              <a:buNone/>
            </a:pPr>
            <a:r>
              <a:rPr lang="en-US" dirty="0" smtClean="0"/>
              <a:t>  A. are fully-grown </a:t>
            </a:r>
          </a:p>
          <a:p>
            <a:pPr>
              <a:buNone/>
            </a:pPr>
            <a:r>
              <a:rPr lang="en-US" dirty="0" smtClean="0"/>
              <a:t>  B. to a leave or twig </a:t>
            </a:r>
          </a:p>
          <a:p>
            <a:pPr>
              <a:buNone/>
            </a:pPr>
            <a:r>
              <a:rPr lang="en-US" dirty="0" smtClean="0"/>
              <a:t>  C. around itself </a:t>
            </a:r>
          </a:p>
          <a:p>
            <a:pPr>
              <a:buNone/>
            </a:pPr>
            <a:r>
              <a:rPr lang="en-US" dirty="0" smtClean="0"/>
              <a:t>  D. called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</a:t>
            </a:r>
            <a:r>
              <a:rPr lang="en-US" b="1" u="sng" dirty="0" smtClean="0"/>
              <a:t>Fishing</a:t>
            </a:r>
            <a:r>
              <a:rPr lang="en-US" dirty="0" smtClean="0"/>
              <a:t> have been found </a:t>
            </a:r>
            <a:r>
              <a:rPr lang="en-US" b="1" u="sng" dirty="0" smtClean="0"/>
              <a:t>to contain </a:t>
            </a:r>
            <a:r>
              <a:rPr lang="en-US" dirty="0" smtClean="0"/>
              <a:t>a particular type of fat </a:t>
            </a:r>
            <a:r>
              <a:rPr lang="en-US" b="1" u="sng" dirty="0" smtClean="0"/>
              <a:t>that</a:t>
            </a:r>
            <a:r>
              <a:rPr lang="en-US" dirty="0" smtClean="0"/>
              <a:t> may help lower blood cholesterol </a:t>
            </a:r>
            <a:r>
              <a:rPr lang="en-US" b="1" u="sng" dirty="0" smtClean="0"/>
              <a:t>levels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. Fishing </a:t>
            </a:r>
          </a:p>
          <a:p>
            <a:pPr>
              <a:buNone/>
            </a:pPr>
            <a:r>
              <a:rPr lang="en-US" dirty="0" smtClean="0"/>
              <a:t>   B. to contain </a:t>
            </a:r>
          </a:p>
          <a:p>
            <a:pPr>
              <a:buNone/>
            </a:pPr>
            <a:r>
              <a:rPr lang="en-US" dirty="0" smtClean="0"/>
              <a:t>   C. that </a:t>
            </a:r>
          </a:p>
          <a:p>
            <a:pPr>
              <a:buNone/>
            </a:pPr>
            <a:r>
              <a:rPr lang="en-US" dirty="0" smtClean="0"/>
              <a:t>   D. levels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When caterpillars </a:t>
            </a:r>
            <a:r>
              <a:rPr lang="en-US" b="1" u="sng" dirty="0" smtClean="0"/>
              <a:t>are fully-grown</a:t>
            </a:r>
            <a:r>
              <a:rPr lang="en-US" dirty="0" smtClean="0"/>
              <a:t>, they attach themselves </a:t>
            </a:r>
            <a:r>
              <a:rPr lang="en-US" b="1" u="sng" dirty="0" smtClean="0"/>
              <a:t>to a leave or twig</a:t>
            </a:r>
            <a:r>
              <a:rPr lang="en-US" b="1" dirty="0" smtClean="0"/>
              <a:t> </a:t>
            </a:r>
            <a:r>
              <a:rPr lang="en-US" dirty="0" smtClean="0"/>
              <a:t>and form a shell </a:t>
            </a:r>
            <a:r>
              <a:rPr lang="en-US" b="1" u="sng" dirty="0" smtClean="0"/>
              <a:t>around itself</a:t>
            </a:r>
            <a:r>
              <a:rPr lang="en-US" b="1" dirty="0" smtClean="0"/>
              <a:t> </a:t>
            </a:r>
            <a:r>
              <a:rPr lang="en-US" b="1" u="sng" dirty="0" smtClean="0"/>
              <a:t>called </a:t>
            </a:r>
            <a:r>
              <a:rPr lang="en-US" dirty="0" smtClean="0"/>
              <a:t>a cocoon.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are fully-grown </a:t>
            </a:r>
          </a:p>
          <a:p>
            <a:pPr>
              <a:buNone/>
            </a:pPr>
            <a:r>
              <a:rPr lang="en-US" dirty="0" smtClean="0"/>
              <a:t>  B. to a leave or twig </a:t>
            </a:r>
          </a:p>
          <a:p>
            <a:pPr>
              <a:buNone/>
            </a:pPr>
            <a:r>
              <a:rPr lang="en-US" dirty="0" smtClean="0"/>
              <a:t>  C. around itself </a:t>
            </a:r>
          </a:p>
          <a:p>
            <a:pPr>
              <a:buNone/>
            </a:pPr>
            <a:r>
              <a:rPr lang="en-US" dirty="0" smtClean="0"/>
              <a:t>  D. called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In experiments with </a:t>
            </a:r>
            <a:r>
              <a:rPr lang="en-US" b="1" u="sng" dirty="0" smtClean="0"/>
              <a:t>many numbers</a:t>
            </a:r>
            <a:r>
              <a:rPr lang="en-US" b="1" dirty="0" smtClean="0"/>
              <a:t> </a:t>
            </a:r>
            <a:r>
              <a:rPr lang="en-US" dirty="0" smtClean="0"/>
              <a:t>of animals crowded in small cages, not all, but </a:t>
            </a:r>
            <a:r>
              <a:rPr lang="en-US" b="1" u="sng" dirty="0" smtClean="0"/>
              <a:t>some</a:t>
            </a:r>
            <a:r>
              <a:rPr lang="en-US" u="sng" dirty="0" smtClean="0"/>
              <a:t> </a:t>
            </a:r>
            <a:r>
              <a:rPr lang="en-US" dirty="0" smtClean="0"/>
              <a:t> </a:t>
            </a:r>
            <a:r>
              <a:rPr lang="en-US" b="1" u="sng" dirty="0" smtClean="0"/>
              <a:t>have shown</a:t>
            </a:r>
            <a:r>
              <a:rPr lang="en-US" b="1" dirty="0" smtClean="0"/>
              <a:t>  </a:t>
            </a:r>
            <a:r>
              <a:rPr lang="en-US" b="1" u="sng" dirty="0" smtClean="0"/>
              <a:t>all of the symptoms</a:t>
            </a:r>
            <a:r>
              <a:rPr lang="en-US" b="1" dirty="0" smtClean="0"/>
              <a:t> </a:t>
            </a:r>
            <a:r>
              <a:rPr lang="en-US" dirty="0" smtClean="0"/>
              <a:t>associated with stress and mental illness.</a:t>
            </a:r>
          </a:p>
          <a:p>
            <a:pPr>
              <a:buNone/>
            </a:pPr>
            <a:r>
              <a:rPr lang="en-US" dirty="0" smtClean="0"/>
              <a:t>  A. many numbers </a:t>
            </a:r>
          </a:p>
          <a:p>
            <a:pPr>
              <a:buNone/>
            </a:pPr>
            <a:r>
              <a:rPr lang="en-US" dirty="0" smtClean="0"/>
              <a:t>  B. the rest of </a:t>
            </a:r>
          </a:p>
          <a:p>
            <a:pPr>
              <a:buNone/>
            </a:pPr>
            <a:r>
              <a:rPr lang="en-US" dirty="0" smtClean="0"/>
              <a:t>  C. have shown </a:t>
            </a:r>
          </a:p>
          <a:p>
            <a:pPr>
              <a:buNone/>
            </a:pPr>
            <a:r>
              <a:rPr lang="en-US" dirty="0" smtClean="0"/>
              <a:t>  D. all of the symptoms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24. The </a:t>
            </a:r>
            <a:r>
              <a:rPr lang="en-US" b="1" u="sng" dirty="0" smtClean="0"/>
              <a:t>athlete</a:t>
            </a:r>
            <a:r>
              <a:rPr lang="en-US" dirty="0" smtClean="0"/>
              <a:t>, together </a:t>
            </a:r>
            <a:r>
              <a:rPr lang="en-US" b="1" u="sng" dirty="0" smtClean="0"/>
              <a:t>with</a:t>
            </a:r>
            <a:r>
              <a:rPr lang="en-US" b="1" dirty="0" smtClean="0"/>
              <a:t> </a:t>
            </a:r>
            <a:r>
              <a:rPr lang="en-US" b="1" u="sng" dirty="0" smtClean="0"/>
              <a:t>his coach</a:t>
            </a:r>
            <a:r>
              <a:rPr lang="en-US" b="1" dirty="0" smtClean="0"/>
              <a:t> </a:t>
            </a:r>
            <a:r>
              <a:rPr lang="en-US" dirty="0" smtClean="0"/>
              <a:t>and several relatives, </a:t>
            </a:r>
            <a:r>
              <a:rPr lang="en-US" b="1" u="sng" dirty="0" smtClean="0"/>
              <a:t>are</a:t>
            </a:r>
            <a:r>
              <a:rPr lang="en-US" dirty="0" smtClean="0"/>
              <a:t> traveling to the Olympic Games.</a:t>
            </a:r>
          </a:p>
          <a:p>
            <a:pPr>
              <a:buNone/>
            </a:pPr>
            <a:r>
              <a:rPr lang="en-US" dirty="0" smtClean="0"/>
              <a:t>  A. athlete </a:t>
            </a:r>
          </a:p>
          <a:p>
            <a:pPr>
              <a:buNone/>
            </a:pPr>
            <a:r>
              <a:rPr lang="en-US" dirty="0" smtClean="0"/>
              <a:t>  B. with </a:t>
            </a:r>
          </a:p>
          <a:p>
            <a:pPr>
              <a:buNone/>
            </a:pPr>
            <a:r>
              <a:rPr lang="en-US" dirty="0" smtClean="0"/>
              <a:t>  C. his coach </a:t>
            </a:r>
          </a:p>
          <a:p>
            <a:pPr>
              <a:buNone/>
            </a:pPr>
            <a:r>
              <a:rPr lang="en-US" dirty="0" smtClean="0"/>
              <a:t>  D. are 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In experiments with </a:t>
            </a:r>
            <a:r>
              <a:rPr lang="en-US" b="1" u="sng" dirty="0" smtClean="0"/>
              <a:t>many numbers</a:t>
            </a:r>
            <a:r>
              <a:rPr lang="en-US" b="1" dirty="0" smtClean="0"/>
              <a:t> </a:t>
            </a:r>
            <a:r>
              <a:rPr lang="en-US" dirty="0" smtClean="0"/>
              <a:t>of animals crowded in small cages, not all, but </a:t>
            </a:r>
            <a:r>
              <a:rPr lang="en-US" b="1" u="sng" dirty="0" smtClean="0"/>
              <a:t>some</a:t>
            </a:r>
            <a:r>
              <a:rPr lang="en-US" u="sng" dirty="0" smtClean="0"/>
              <a:t> </a:t>
            </a:r>
            <a:r>
              <a:rPr lang="en-US" dirty="0" smtClean="0"/>
              <a:t> </a:t>
            </a:r>
            <a:r>
              <a:rPr lang="en-US" b="1" u="sng" dirty="0" smtClean="0"/>
              <a:t>have shown</a:t>
            </a:r>
            <a:r>
              <a:rPr lang="en-US" b="1" dirty="0" smtClean="0"/>
              <a:t>  </a:t>
            </a:r>
            <a:r>
              <a:rPr lang="en-US" b="1" u="sng" dirty="0" smtClean="0"/>
              <a:t>all of the symptoms</a:t>
            </a:r>
            <a:r>
              <a:rPr lang="en-US" b="1" dirty="0" smtClean="0"/>
              <a:t> </a:t>
            </a:r>
            <a:r>
              <a:rPr lang="en-US" dirty="0" smtClean="0"/>
              <a:t>associated with stress and mental illness.</a:t>
            </a:r>
          </a:p>
          <a:p>
            <a:pPr>
              <a:buNone/>
            </a:pPr>
            <a:r>
              <a:rPr lang="en-US" dirty="0" smtClean="0"/>
              <a:t>  A. many numbers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the rest of </a:t>
            </a:r>
          </a:p>
          <a:p>
            <a:pPr>
              <a:buNone/>
            </a:pPr>
            <a:r>
              <a:rPr lang="en-US" dirty="0" smtClean="0"/>
              <a:t>  C. have shown </a:t>
            </a:r>
          </a:p>
          <a:p>
            <a:pPr>
              <a:buNone/>
            </a:pPr>
            <a:r>
              <a:rPr lang="en-US" dirty="0" smtClean="0"/>
              <a:t>  D. all of the symptoms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24. The </a:t>
            </a:r>
            <a:r>
              <a:rPr lang="en-US" b="1" u="sng" dirty="0" smtClean="0"/>
              <a:t>athlete</a:t>
            </a:r>
            <a:r>
              <a:rPr lang="en-US" dirty="0" smtClean="0"/>
              <a:t>, together </a:t>
            </a:r>
            <a:r>
              <a:rPr lang="en-US" b="1" u="sng" dirty="0" smtClean="0"/>
              <a:t>with</a:t>
            </a:r>
            <a:r>
              <a:rPr lang="en-US" b="1" dirty="0" smtClean="0"/>
              <a:t> </a:t>
            </a:r>
            <a:r>
              <a:rPr lang="en-US" b="1" u="sng" dirty="0" smtClean="0"/>
              <a:t>his coach</a:t>
            </a:r>
            <a:r>
              <a:rPr lang="en-US" b="1" dirty="0" smtClean="0"/>
              <a:t> </a:t>
            </a:r>
            <a:r>
              <a:rPr lang="en-US" dirty="0" smtClean="0"/>
              <a:t>and several relatives, </a:t>
            </a:r>
            <a:r>
              <a:rPr lang="en-US" b="1" u="sng" dirty="0" smtClean="0"/>
              <a:t>are</a:t>
            </a:r>
            <a:r>
              <a:rPr lang="en-US" dirty="0" smtClean="0"/>
              <a:t> traveling to the Olympic Games.</a:t>
            </a:r>
          </a:p>
          <a:p>
            <a:pPr>
              <a:buNone/>
            </a:pPr>
            <a:r>
              <a:rPr lang="en-US" dirty="0" smtClean="0"/>
              <a:t>  A. athlete </a:t>
            </a:r>
          </a:p>
          <a:p>
            <a:pPr>
              <a:buNone/>
            </a:pPr>
            <a:r>
              <a:rPr lang="en-US" dirty="0" smtClean="0"/>
              <a:t>  B. with </a:t>
            </a:r>
          </a:p>
          <a:p>
            <a:pPr>
              <a:buNone/>
            </a:pPr>
            <a:r>
              <a:rPr lang="en-US" dirty="0" smtClean="0"/>
              <a:t>  C. his coach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are 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Luther Burbank earned </a:t>
            </a:r>
            <a:r>
              <a:rPr lang="en-US" b="1" u="sng" dirty="0" smtClean="0"/>
              <a:t>the funds</a:t>
            </a:r>
            <a:r>
              <a:rPr lang="en-US" b="1" dirty="0" smtClean="0"/>
              <a:t> </a:t>
            </a:r>
            <a:r>
              <a:rPr lang="en-US" dirty="0" smtClean="0"/>
              <a:t>to </a:t>
            </a:r>
            <a:r>
              <a:rPr lang="en-US" b="1" u="sng" dirty="0" smtClean="0"/>
              <a:t>go west </a:t>
            </a:r>
            <a:r>
              <a:rPr lang="en-US" dirty="0" smtClean="0"/>
              <a:t>by </a:t>
            </a:r>
            <a:r>
              <a:rPr lang="en-US" b="1" u="sng" dirty="0" smtClean="0"/>
              <a:t>sale</a:t>
            </a:r>
            <a:r>
              <a:rPr lang="en-US" dirty="0" smtClean="0"/>
              <a:t> his new ideas </a:t>
            </a:r>
            <a:r>
              <a:rPr lang="en-US" b="1" u="sng" dirty="0" smtClean="0"/>
              <a:t>about</a:t>
            </a:r>
            <a:r>
              <a:rPr lang="en-US" dirty="0" smtClean="0"/>
              <a:t> growing potatoes.</a:t>
            </a:r>
          </a:p>
          <a:p>
            <a:pPr>
              <a:buNone/>
            </a:pPr>
            <a:r>
              <a:rPr lang="en-US" dirty="0" smtClean="0"/>
              <a:t>   A. the funds </a:t>
            </a:r>
          </a:p>
          <a:p>
            <a:pPr>
              <a:buNone/>
            </a:pPr>
            <a:r>
              <a:rPr lang="en-US" dirty="0" smtClean="0"/>
              <a:t>   B. go west </a:t>
            </a:r>
          </a:p>
          <a:p>
            <a:pPr>
              <a:buNone/>
            </a:pPr>
            <a:r>
              <a:rPr lang="en-US" dirty="0" smtClean="0"/>
              <a:t>   C. sale </a:t>
            </a:r>
          </a:p>
          <a:p>
            <a:pPr>
              <a:buNone/>
            </a:pPr>
            <a:r>
              <a:rPr lang="en-US" dirty="0" smtClean="0"/>
              <a:t>   D. about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26. Before television became </a:t>
            </a:r>
            <a:r>
              <a:rPr lang="en-US" b="1" u="sng" dirty="0" smtClean="0"/>
              <a:t>so popular</a:t>
            </a:r>
            <a:r>
              <a:rPr lang="en-US" dirty="0" smtClean="0"/>
              <a:t>, Americans used </a:t>
            </a:r>
            <a:r>
              <a:rPr lang="en-US" b="1" u="sng" dirty="0" smtClean="0"/>
              <a:t>to entertain</a:t>
            </a:r>
            <a:r>
              <a:rPr lang="en-US" b="1" dirty="0" smtClean="0"/>
              <a:t> </a:t>
            </a:r>
            <a:r>
              <a:rPr lang="en-US" b="1" u="sng" dirty="0" smtClean="0"/>
              <a:t>each other</a:t>
            </a:r>
            <a:r>
              <a:rPr lang="en-US" b="1" dirty="0" smtClean="0"/>
              <a:t> </a:t>
            </a:r>
            <a:r>
              <a:rPr lang="en-US" dirty="0" smtClean="0"/>
              <a:t>in the evening by playing games, </a:t>
            </a:r>
            <a:r>
              <a:rPr lang="en-US" b="1" u="sng" dirty="0" smtClean="0"/>
              <a:t>saying</a:t>
            </a:r>
            <a:r>
              <a:rPr lang="en-US" dirty="0" smtClean="0"/>
              <a:t> stories, and singing songs.</a:t>
            </a:r>
          </a:p>
          <a:p>
            <a:pPr>
              <a:buNone/>
            </a:pPr>
            <a:r>
              <a:rPr lang="en-US" dirty="0" smtClean="0"/>
              <a:t>  A. so popular </a:t>
            </a:r>
          </a:p>
          <a:p>
            <a:pPr>
              <a:buNone/>
            </a:pPr>
            <a:r>
              <a:rPr lang="en-US" dirty="0" smtClean="0"/>
              <a:t>  B. to entertain </a:t>
            </a:r>
          </a:p>
          <a:p>
            <a:pPr>
              <a:buNone/>
            </a:pPr>
            <a:r>
              <a:rPr lang="en-US" dirty="0" smtClean="0"/>
              <a:t>  C. each other </a:t>
            </a:r>
          </a:p>
          <a:p>
            <a:pPr>
              <a:buNone/>
            </a:pPr>
            <a:r>
              <a:rPr lang="en-US" dirty="0" smtClean="0"/>
              <a:t>  D. saying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Luther Burbank earned </a:t>
            </a:r>
            <a:r>
              <a:rPr lang="en-US" b="1" u="sng" dirty="0" smtClean="0"/>
              <a:t>the funds</a:t>
            </a:r>
            <a:r>
              <a:rPr lang="en-US" b="1" dirty="0" smtClean="0"/>
              <a:t> </a:t>
            </a:r>
            <a:r>
              <a:rPr lang="en-US" dirty="0" smtClean="0"/>
              <a:t>to </a:t>
            </a:r>
            <a:r>
              <a:rPr lang="en-US" b="1" u="sng" dirty="0" smtClean="0"/>
              <a:t>go west </a:t>
            </a:r>
            <a:r>
              <a:rPr lang="en-US" dirty="0" smtClean="0"/>
              <a:t>by </a:t>
            </a:r>
            <a:r>
              <a:rPr lang="en-US" b="1" u="sng" dirty="0" smtClean="0"/>
              <a:t>sale</a:t>
            </a:r>
            <a:r>
              <a:rPr lang="en-US" dirty="0" smtClean="0"/>
              <a:t> his new ideas </a:t>
            </a:r>
            <a:r>
              <a:rPr lang="en-US" b="1" u="sng" dirty="0" smtClean="0"/>
              <a:t>about</a:t>
            </a:r>
            <a:r>
              <a:rPr lang="en-US" dirty="0" smtClean="0"/>
              <a:t> growing potatoes.</a:t>
            </a:r>
          </a:p>
          <a:p>
            <a:pPr>
              <a:buNone/>
            </a:pPr>
            <a:r>
              <a:rPr lang="en-US" dirty="0" smtClean="0"/>
              <a:t>   A. the funds </a:t>
            </a:r>
          </a:p>
          <a:p>
            <a:pPr>
              <a:buNone/>
            </a:pPr>
            <a:r>
              <a:rPr lang="en-US" dirty="0" smtClean="0"/>
              <a:t>   B. go west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C</a:t>
            </a:r>
            <a:r>
              <a:rPr lang="en-US" dirty="0" smtClean="0"/>
              <a:t>. sale </a:t>
            </a:r>
          </a:p>
          <a:p>
            <a:pPr>
              <a:buNone/>
            </a:pPr>
            <a:r>
              <a:rPr lang="en-US" dirty="0" smtClean="0"/>
              <a:t>   D. about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26. Before television became </a:t>
            </a:r>
            <a:r>
              <a:rPr lang="en-US" b="1" u="sng" dirty="0" smtClean="0"/>
              <a:t>so popular</a:t>
            </a:r>
            <a:r>
              <a:rPr lang="en-US" dirty="0" smtClean="0"/>
              <a:t>, Americans used </a:t>
            </a:r>
            <a:r>
              <a:rPr lang="en-US" b="1" u="sng" dirty="0" smtClean="0"/>
              <a:t>to entertain</a:t>
            </a:r>
            <a:r>
              <a:rPr lang="en-US" b="1" dirty="0" smtClean="0"/>
              <a:t> </a:t>
            </a:r>
            <a:r>
              <a:rPr lang="en-US" b="1" u="sng" dirty="0" smtClean="0"/>
              <a:t>each other</a:t>
            </a:r>
            <a:r>
              <a:rPr lang="en-US" b="1" dirty="0" smtClean="0"/>
              <a:t> </a:t>
            </a:r>
            <a:r>
              <a:rPr lang="en-US" dirty="0" smtClean="0"/>
              <a:t>in the evening by playing games, </a:t>
            </a:r>
            <a:r>
              <a:rPr lang="en-US" b="1" u="sng" dirty="0" smtClean="0"/>
              <a:t>saying</a:t>
            </a:r>
            <a:r>
              <a:rPr lang="en-US" dirty="0" smtClean="0"/>
              <a:t> stories, and singing songs.</a:t>
            </a:r>
          </a:p>
          <a:p>
            <a:pPr>
              <a:buNone/>
            </a:pPr>
            <a:r>
              <a:rPr lang="en-US" dirty="0" smtClean="0"/>
              <a:t>  A. so popular </a:t>
            </a:r>
          </a:p>
          <a:p>
            <a:pPr>
              <a:buNone/>
            </a:pPr>
            <a:r>
              <a:rPr lang="en-US" dirty="0" smtClean="0"/>
              <a:t>  B. to entertain </a:t>
            </a:r>
          </a:p>
          <a:p>
            <a:pPr>
              <a:buNone/>
            </a:pPr>
            <a:r>
              <a:rPr lang="en-US" dirty="0" smtClean="0"/>
              <a:t>  C. each other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saying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The professor had already given </a:t>
            </a:r>
            <a:r>
              <a:rPr lang="en-US" b="1" u="sng" dirty="0" smtClean="0"/>
              <a:t>the homework assignment</a:t>
            </a:r>
            <a:r>
              <a:rPr lang="en-US" b="1" dirty="0" smtClean="0"/>
              <a:t> </a:t>
            </a:r>
            <a:r>
              <a:rPr lang="en-US" dirty="0" smtClean="0"/>
              <a:t>when he </a:t>
            </a:r>
            <a:r>
              <a:rPr lang="en-US" b="1" u="sng" dirty="0" smtClean="0"/>
              <a:t>had remembered</a:t>
            </a:r>
            <a:r>
              <a:rPr lang="en-US" b="1" dirty="0" smtClean="0"/>
              <a:t> </a:t>
            </a:r>
            <a:r>
              <a:rPr lang="en-US" dirty="0" smtClean="0"/>
              <a:t>that </a:t>
            </a:r>
            <a:r>
              <a:rPr lang="en-US" b="1" u="sng" dirty="0" smtClean="0"/>
              <a:t>Monday</a:t>
            </a:r>
            <a:r>
              <a:rPr lang="en-US" b="1" dirty="0" smtClean="0"/>
              <a:t> </a:t>
            </a:r>
            <a:r>
              <a:rPr lang="en-US" b="1" u="sng" dirty="0" smtClean="0"/>
              <a:t>was</a:t>
            </a:r>
            <a:r>
              <a:rPr lang="en-US" b="1" dirty="0" smtClean="0"/>
              <a:t> </a:t>
            </a:r>
            <a:r>
              <a:rPr lang="en-US" dirty="0" smtClean="0"/>
              <a:t>a holiday.</a:t>
            </a:r>
          </a:p>
          <a:p>
            <a:pPr>
              <a:buNone/>
            </a:pPr>
            <a:r>
              <a:rPr lang="en-US" dirty="0" smtClean="0"/>
              <a:t>  A. the homework assignment </a:t>
            </a:r>
          </a:p>
          <a:p>
            <a:pPr>
              <a:buNone/>
            </a:pPr>
            <a:r>
              <a:rPr lang="en-US" dirty="0" smtClean="0"/>
              <a:t>  B. had remembered</a:t>
            </a:r>
          </a:p>
          <a:p>
            <a:pPr>
              <a:buNone/>
            </a:pPr>
            <a:r>
              <a:rPr lang="en-US" dirty="0" smtClean="0"/>
              <a:t>  C. Monday </a:t>
            </a:r>
          </a:p>
          <a:p>
            <a:pPr>
              <a:buNone/>
            </a:pPr>
            <a:r>
              <a:rPr lang="en-US" dirty="0" smtClean="0"/>
              <a:t>  D. was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28. </a:t>
            </a:r>
            <a:r>
              <a:rPr lang="en-US" dirty="0" err="1" smtClean="0"/>
              <a:t>Akuce</a:t>
            </a:r>
            <a:r>
              <a:rPr lang="en-US" dirty="0" smtClean="0"/>
              <a:t> </a:t>
            </a:r>
            <a:r>
              <a:rPr lang="en-US" dirty="0" err="1" smtClean="0"/>
              <a:t>Ganuktibm</a:t>
            </a:r>
            <a:r>
              <a:rPr lang="en-US" dirty="0" smtClean="0"/>
              <a:t>, </a:t>
            </a:r>
            <a:r>
              <a:rPr lang="en-US" b="1" u="sng" dirty="0" smtClean="0"/>
              <a:t>she</a:t>
            </a:r>
            <a:r>
              <a:rPr lang="en-US" dirty="0" smtClean="0"/>
              <a:t> spent </a:t>
            </a:r>
            <a:r>
              <a:rPr lang="en-US" b="1" u="sng" dirty="0" smtClean="0"/>
              <a:t>her life </a:t>
            </a:r>
            <a:r>
              <a:rPr lang="en-US" dirty="0" smtClean="0"/>
              <a:t>working with the health and </a:t>
            </a:r>
            <a:r>
              <a:rPr lang="en-US" b="1" u="sng" dirty="0" smtClean="0"/>
              <a:t>welfare</a:t>
            </a:r>
            <a:r>
              <a:rPr lang="en-US" dirty="0" smtClean="0"/>
              <a:t> of </a:t>
            </a:r>
            <a:r>
              <a:rPr lang="en-US" b="1" u="sng" dirty="0" smtClean="0"/>
              <a:t>the</a:t>
            </a:r>
            <a:r>
              <a:rPr lang="en-US" dirty="0" smtClean="0"/>
              <a:t> families of workers.</a:t>
            </a:r>
          </a:p>
          <a:p>
            <a:pPr>
              <a:buNone/>
            </a:pPr>
            <a:r>
              <a:rPr lang="en-US" dirty="0" smtClean="0"/>
              <a:t>  A. she </a:t>
            </a:r>
          </a:p>
          <a:p>
            <a:pPr>
              <a:buNone/>
            </a:pPr>
            <a:r>
              <a:rPr lang="en-US" dirty="0" smtClean="0"/>
              <a:t>  B. her life </a:t>
            </a:r>
          </a:p>
          <a:p>
            <a:pPr>
              <a:buNone/>
            </a:pPr>
            <a:r>
              <a:rPr lang="en-US" dirty="0" smtClean="0"/>
              <a:t>  C. welfare </a:t>
            </a:r>
          </a:p>
          <a:p>
            <a:pPr>
              <a:buNone/>
            </a:pPr>
            <a:r>
              <a:rPr lang="en-US" dirty="0" smtClean="0"/>
              <a:t>  D. the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The professor had already given </a:t>
            </a:r>
            <a:r>
              <a:rPr lang="en-US" b="1" u="sng" dirty="0" smtClean="0"/>
              <a:t>the homework assignment</a:t>
            </a:r>
            <a:r>
              <a:rPr lang="en-US" b="1" dirty="0" smtClean="0"/>
              <a:t> </a:t>
            </a:r>
            <a:r>
              <a:rPr lang="en-US" dirty="0" smtClean="0"/>
              <a:t>when he </a:t>
            </a:r>
            <a:r>
              <a:rPr lang="en-US" b="1" u="sng" dirty="0" smtClean="0"/>
              <a:t>had remembered</a:t>
            </a:r>
            <a:r>
              <a:rPr lang="en-US" b="1" dirty="0" smtClean="0"/>
              <a:t> </a:t>
            </a:r>
            <a:r>
              <a:rPr lang="en-US" dirty="0" smtClean="0"/>
              <a:t>that </a:t>
            </a:r>
            <a:r>
              <a:rPr lang="en-US" b="1" u="sng" dirty="0" smtClean="0"/>
              <a:t>Monday</a:t>
            </a:r>
            <a:r>
              <a:rPr lang="en-US" b="1" dirty="0" smtClean="0"/>
              <a:t> </a:t>
            </a:r>
            <a:r>
              <a:rPr lang="en-US" b="1" u="sng" dirty="0" smtClean="0"/>
              <a:t>was</a:t>
            </a:r>
            <a:r>
              <a:rPr lang="en-US" b="1" dirty="0" smtClean="0"/>
              <a:t> </a:t>
            </a:r>
            <a:r>
              <a:rPr lang="en-US" dirty="0" smtClean="0"/>
              <a:t>a holiday.</a:t>
            </a:r>
          </a:p>
          <a:p>
            <a:pPr>
              <a:buNone/>
            </a:pPr>
            <a:r>
              <a:rPr lang="en-US" dirty="0" smtClean="0"/>
              <a:t>  A. the homework assignment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had remembered</a:t>
            </a:r>
          </a:p>
          <a:p>
            <a:pPr>
              <a:buNone/>
            </a:pPr>
            <a:r>
              <a:rPr lang="en-US" dirty="0" smtClean="0"/>
              <a:t>  C. Monday </a:t>
            </a:r>
          </a:p>
          <a:p>
            <a:pPr>
              <a:buNone/>
            </a:pPr>
            <a:r>
              <a:rPr lang="en-US" dirty="0" smtClean="0"/>
              <a:t>  D. was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28. </a:t>
            </a:r>
            <a:r>
              <a:rPr lang="en-US" dirty="0" err="1" smtClean="0"/>
              <a:t>Akuce</a:t>
            </a:r>
            <a:r>
              <a:rPr lang="en-US" dirty="0" smtClean="0"/>
              <a:t> </a:t>
            </a:r>
            <a:r>
              <a:rPr lang="en-US" dirty="0" err="1" smtClean="0"/>
              <a:t>Ganuktibm</a:t>
            </a:r>
            <a:r>
              <a:rPr lang="en-US" dirty="0" smtClean="0"/>
              <a:t>, </a:t>
            </a:r>
            <a:r>
              <a:rPr lang="en-US" b="1" u="sng" dirty="0" smtClean="0"/>
              <a:t>she</a:t>
            </a:r>
            <a:r>
              <a:rPr lang="en-US" dirty="0" smtClean="0"/>
              <a:t> spent </a:t>
            </a:r>
            <a:r>
              <a:rPr lang="en-US" b="1" u="sng" dirty="0" smtClean="0"/>
              <a:t>her life </a:t>
            </a:r>
            <a:r>
              <a:rPr lang="en-US" dirty="0" smtClean="0"/>
              <a:t>working with the health and </a:t>
            </a:r>
            <a:r>
              <a:rPr lang="en-US" b="1" u="sng" dirty="0" smtClean="0"/>
              <a:t>welfare</a:t>
            </a:r>
            <a:r>
              <a:rPr lang="en-US" dirty="0" smtClean="0"/>
              <a:t> of </a:t>
            </a:r>
            <a:r>
              <a:rPr lang="en-US" b="1" u="sng" dirty="0" smtClean="0"/>
              <a:t>the</a:t>
            </a:r>
            <a:r>
              <a:rPr lang="en-US" dirty="0" smtClean="0"/>
              <a:t> families of workers.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she </a:t>
            </a:r>
          </a:p>
          <a:p>
            <a:pPr>
              <a:buNone/>
            </a:pPr>
            <a:r>
              <a:rPr lang="en-US" dirty="0" smtClean="0"/>
              <a:t>  B. her life </a:t>
            </a:r>
          </a:p>
          <a:p>
            <a:pPr>
              <a:buNone/>
            </a:pPr>
            <a:r>
              <a:rPr lang="en-US" dirty="0" smtClean="0"/>
              <a:t>  C. welfare </a:t>
            </a:r>
          </a:p>
          <a:p>
            <a:pPr>
              <a:buNone/>
            </a:pPr>
            <a:r>
              <a:rPr lang="en-US" dirty="0" smtClean="0"/>
              <a:t>  D. the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In 2004, a team </a:t>
            </a:r>
            <a:r>
              <a:rPr lang="en-US" b="1" u="sng" dirty="0" smtClean="0"/>
              <a:t>led by </a:t>
            </a:r>
            <a:r>
              <a:rPr lang="en-US" dirty="0" smtClean="0"/>
              <a:t>the government environment ministry </a:t>
            </a:r>
            <a:r>
              <a:rPr lang="en-US" b="1" u="sng" dirty="0" smtClean="0"/>
              <a:t>say that chemicals </a:t>
            </a:r>
            <a:r>
              <a:rPr lang="en-US" dirty="0" smtClean="0"/>
              <a:t>from the factory had </a:t>
            </a:r>
            <a:r>
              <a:rPr lang="en-US" b="1" u="sng" dirty="0" smtClean="0"/>
              <a:t>contaminated sediment </a:t>
            </a:r>
            <a:r>
              <a:rPr lang="en-US" dirty="0" smtClean="0"/>
              <a:t>in the bay and </a:t>
            </a:r>
            <a:r>
              <a:rPr lang="en-US" b="1" u="sng" dirty="0" smtClean="0"/>
              <a:t>entered</a:t>
            </a:r>
            <a:r>
              <a:rPr lang="en-US" dirty="0" smtClean="0"/>
              <a:t> the food chain.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say that chemicals </a:t>
            </a:r>
          </a:p>
          <a:p>
            <a:pPr>
              <a:buNone/>
            </a:pPr>
            <a:r>
              <a:rPr lang="en-US" dirty="0" smtClean="0"/>
              <a:t>  B. contaminated sediment </a:t>
            </a:r>
          </a:p>
          <a:p>
            <a:pPr>
              <a:buNone/>
            </a:pPr>
            <a:r>
              <a:rPr lang="en-US" dirty="0" smtClean="0"/>
              <a:t>  C. led by </a:t>
            </a:r>
          </a:p>
          <a:p>
            <a:pPr>
              <a:buNone/>
            </a:pPr>
            <a:r>
              <a:rPr lang="en-US" dirty="0" smtClean="0"/>
              <a:t>  D. entered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 2. The </a:t>
            </a:r>
            <a:r>
              <a:rPr lang="en-US" b="1" u="sng" dirty="0" smtClean="0"/>
              <a:t>increase</a:t>
            </a:r>
            <a:r>
              <a:rPr lang="en-US" dirty="0" smtClean="0"/>
              <a:t> population, and rapid economic growth </a:t>
            </a:r>
            <a:r>
              <a:rPr lang="en-US" b="1" u="sng" dirty="0" smtClean="0"/>
              <a:t>in recent years</a:t>
            </a:r>
            <a:r>
              <a:rPr lang="en-US" dirty="0" smtClean="0"/>
              <a:t>, have put a large and increasing stress </a:t>
            </a:r>
            <a:r>
              <a:rPr lang="en-US" b="1" u="sng" dirty="0" smtClean="0"/>
              <a:t>on the water resources </a:t>
            </a:r>
            <a:r>
              <a:rPr lang="en-US" dirty="0" smtClean="0"/>
              <a:t>and environment </a:t>
            </a:r>
            <a:r>
              <a:rPr lang="en-US" u="sng" dirty="0" smtClean="0"/>
              <a:t>in</a:t>
            </a:r>
            <a:r>
              <a:rPr lang="en-US" dirty="0" smtClean="0"/>
              <a:t> Ho Chi Minh City, Vietnam.</a:t>
            </a:r>
          </a:p>
          <a:p>
            <a:pPr>
              <a:buNone/>
            </a:pPr>
            <a:r>
              <a:rPr lang="en-US" dirty="0" smtClean="0"/>
              <a:t>  A. in recent years </a:t>
            </a:r>
          </a:p>
          <a:p>
            <a:pPr>
              <a:buNone/>
            </a:pPr>
            <a:r>
              <a:rPr lang="en-US" dirty="0" smtClean="0"/>
              <a:t>  B. on the water resources </a:t>
            </a:r>
          </a:p>
          <a:p>
            <a:pPr>
              <a:buNone/>
            </a:pPr>
            <a:r>
              <a:rPr lang="en-US" dirty="0" smtClean="0"/>
              <a:t>  C. in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increase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</a:t>
            </a:r>
            <a:r>
              <a:rPr lang="en-US" b="1" dirty="0" smtClean="0"/>
              <a:t>. </a:t>
            </a:r>
            <a:r>
              <a:rPr lang="en-US" b="1" u="sng" dirty="0" smtClean="0"/>
              <a:t>It is</a:t>
            </a:r>
            <a:r>
              <a:rPr lang="en-US" b="1" dirty="0" smtClean="0"/>
              <a:t> </a:t>
            </a:r>
            <a:r>
              <a:rPr lang="en-US" b="1" u="sng" dirty="0" smtClean="0"/>
              <a:t>extremely</a:t>
            </a:r>
            <a:r>
              <a:rPr lang="en-US" b="1" dirty="0" smtClean="0"/>
              <a:t> </a:t>
            </a:r>
            <a:r>
              <a:rPr lang="en-US" dirty="0" smtClean="0"/>
              <a:t>important </a:t>
            </a:r>
            <a:r>
              <a:rPr lang="en-US" b="1" u="sng" dirty="0" smtClean="0"/>
              <a:t>for</a:t>
            </a:r>
            <a:r>
              <a:rPr lang="en-US" dirty="0" smtClean="0"/>
              <a:t> an engineer </a:t>
            </a:r>
            <a:r>
              <a:rPr lang="en-US" b="1" u="sng" dirty="0" smtClean="0"/>
              <a:t>to know</a:t>
            </a:r>
            <a:r>
              <a:rPr lang="en-US" b="1" dirty="0" smtClean="0"/>
              <a:t> </a:t>
            </a:r>
            <a:r>
              <a:rPr lang="en-US" dirty="0" smtClean="0"/>
              <a:t>to use a computer.</a:t>
            </a:r>
          </a:p>
          <a:p>
            <a:pPr>
              <a:buNone/>
            </a:pPr>
            <a:r>
              <a:rPr lang="en-US" dirty="0" smtClean="0"/>
              <a:t>  A. It is </a:t>
            </a:r>
          </a:p>
          <a:p>
            <a:pPr>
              <a:buNone/>
            </a:pPr>
            <a:r>
              <a:rPr lang="en-US" dirty="0" smtClean="0"/>
              <a:t>  B. extremely </a:t>
            </a:r>
          </a:p>
          <a:p>
            <a:pPr>
              <a:buNone/>
            </a:pPr>
            <a:r>
              <a:rPr lang="en-US" dirty="0" smtClean="0"/>
              <a:t>  C. for </a:t>
            </a:r>
          </a:p>
          <a:p>
            <a:pPr>
              <a:buNone/>
            </a:pPr>
            <a:r>
              <a:rPr lang="en-US" dirty="0" smtClean="0"/>
              <a:t>  D. to know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30. The master </a:t>
            </a:r>
            <a:r>
              <a:rPr lang="en-US" b="1" u="sng" dirty="0" smtClean="0"/>
              <a:t>of ceremonies</a:t>
            </a:r>
            <a:r>
              <a:rPr lang="en-US" b="1" dirty="0" smtClean="0"/>
              <a:t> </a:t>
            </a:r>
            <a:r>
              <a:rPr lang="en-US" dirty="0" smtClean="0"/>
              <a:t>announced in a loud and clear voice </a:t>
            </a:r>
            <a:r>
              <a:rPr lang="en-US" b="1" u="sng" dirty="0" smtClean="0"/>
              <a:t>and told</a:t>
            </a:r>
            <a:r>
              <a:rPr lang="en-US" b="1" dirty="0" smtClean="0"/>
              <a:t> </a:t>
            </a:r>
            <a:r>
              <a:rPr lang="en-US" dirty="0" smtClean="0"/>
              <a:t>that the dinner </a:t>
            </a:r>
            <a:r>
              <a:rPr lang="en-US" b="1" u="sng" dirty="0" smtClean="0"/>
              <a:t>would</a:t>
            </a:r>
            <a:r>
              <a:rPr lang="en-US" b="1" dirty="0" smtClean="0"/>
              <a:t> </a:t>
            </a:r>
            <a:r>
              <a:rPr lang="en-US" b="1" u="sng" dirty="0" smtClean="0"/>
              <a:t>be</a:t>
            </a:r>
            <a:r>
              <a:rPr lang="en-US" b="1" dirty="0" smtClean="0"/>
              <a:t> </a:t>
            </a:r>
            <a:r>
              <a:rPr lang="en-US" dirty="0" smtClean="0"/>
              <a:t>late </a:t>
            </a:r>
            <a:r>
              <a:rPr lang="en-US" b="1" u="sng" dirty="0" smtClean="0"/>
              <a:t>due</a:t>
            </a:r>
            <a:r>
              <a:rPr lang="en-US" u="sng" dirty="0" smtClean="0"/>
              <a:t> </a:t>
            </a:r>
            <a:r>
              <a:rPr lang="en-US" b="1" u="sng" dirty="0" smtClean="0"/>
              <a:t>to</a:t>
            </a:r>
            <a:r>
              <a:rPr lang="en-US" dirty="0" smtClean="0"/>
              <a:t> unforeseen circumstances.</a:t>
            </a:r>
          </a:p>
          <a:p>
            <a:pPr>
              <a:buNone/>
            </a:pPr>
            <a:r>
              <a:rPr lang="en-US" dirty="0" smtClean="0"/>
              <a:t>  A. of ceremonies </a:t>
            </a:r>
          </a:p>
          <a:p>
            <a:pPr>
              <a:buNone/>
            </a:pPr>
            <a:r>
              <a:rPr lang="en-US" dirty="0" smtClean="0"/>
              <a:t>  B. and told </a:t>
            </a:r>
          </a:p>
          <a:p>
            <a:pPr>
              <a:buNone/>
            </a:pPr>
            <a:r>
              <a:rPr lang="en-US" dirty="0" smtClean="0"/>
              <a:t>  C. would be </a:t>
            </a:r>
          </a:p>
          <a:p>
            <a:pPr>
              <a:buNone/>
            </a:pPr>
            <a:r>
              <a:rPr lang="en-US" dirty="0" smtClean="0"/>
              <a:t>  D. due to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</a:t>
            </a:r>
            <a:r>
              <a:rPr lang="en-US" b="1" dirty="0" smtClean="0"/>
              <a:t>. </a:t>
            </a:r>
            <a:r>
              <a:rPr lang="en-US" b="1" u="sng" dirty="0" smtClean="0"/>
              <a:t>It is</a:t>
            </a:r>
            <a:r>
              <a:rPr lang="en-US" b="1" dirty="0" smtClean="0"/>
              <a:t> </a:t>
            </a:r>
            <a:r>
              <a:rPr lang="en-US" b="1" u="sng" dirty="0" smtClean="0"/>
              <a:t>extremely</a:t>
            </a:r>
            <a:r>
              <a:rPr lang="en-US" b="1" dirty="0" smtClean="0"/>
              <a:t> </a:t>
            </a:r>
            <a:r>
              <a:rPr lang="en-US" dirty="0" smtClean="0"/>
              <a:t>important </a:t>
            </a:r>
            <a:r>
              <a:rPr lang="en-US" b="1" u="sng" dirty="0" smtClean="0"/>
              <a:t>for</a:t>
            </a:r>
            <a:r>
              <a:rPr lang="en-US" dirty="0" smtClean="0"/>
              <a:t> an engineer </a:t>
            </a:r>
            <a:r>
              <a:rPr lang="en-US" b="1" u="sng" dirty="0" smtClean="0"/>
              <a:t>to know</a:t>
            </a:r>
            <a:r>
              <a:rPr lang="en-US" b="1" dirty="0" smtClean="0"/>
              <a:t> </a:t>
            </a:r>
            <a:r>
              <a:rPr lang="en-US" dirty="0" smtClean="0"/>
              <a:t>to use a computer.</a:t>
            </a:r>
          </a:p>
          <a:p>
            <a:pPr>
              <a:buNone/>
            </a:pPr>
            <a:r>
              <a:rPr lang="en-US" dirty="0" smtClean="0"/>
              <a:t>  A. It is </a:t>
            </a:r>
          </a:p>
          <a:p>
            <a:pPr>
              <a:buNone/>
            </a:pPr>
            <a:r>
              <a:rPr lang="en-US" dirty="0" smtClean="0"/>
              <a:t>  B. extremely </a:t>
            </a:r>
          </a:p>
          <a:p>
            <a:pPr>
              <a:buNone/>
            </a:pPr>
            <a:r>
              <a:rPr lang="en-US" dirty="0" smtClean="0"/>
              <a:t>  C. for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to know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30. The master </a:t>
            </a:r>
            <a:r>
              <a:rPr lang="en-US" b="1" u="sng" dirty="0" smtClean="0"/>
              <a:t>of ceremonies</a:t>
            </a:r>
            <a:r>
              <a:rPr lang="en-US" b="1" dirty="0" smtClean="0"/>
              <a:t> </a:t>
            </a:r>
            <a:r>
              <a:rPr lang="en-US" dirty="0" smtClean="0"/>
              <a:t>announced in a loud and clear voice </a:t>
            </a:r>
            <a:r>
              <a:rPr lang="en-US" b="1" u="sng" dirty="0" smtClean="0"/>
              <a:t>and told</a:t>
            </a:r>
            <a:r>
              <a:rPr lang="en-US" b="1" dirty="0" smtClean="0"/>
              <a:t> </a:t>
            </a:r>
            <a:r>
              <a:rPr lang="en-US" dirty="0" smtClean="0"/>
              <a:t>that the dinner </a:t>
            </a:r>
            <a:r>
              <a:rPr lang="en-US" b="1" u="sng" dirty="0" smtClean="0"/>
              <a:t>would</a:t>
            </a:r>
            <a:r>
              <a:rPr lang="en-US" b="1" dirty="0" smtClean="0"/>
              <a:t> </a:t>
            </a:r>
            <a:r>
              <a:rPr lang="en-US" b="1" u="sng" dirty="0" smtClean="0"/>
              <a:t>be</a:t>
            </a:r>
            <a:r>
              <a:rPr lang="en-US" b="1" dirty="0" smtClean="0"/>
              <a:t> </a:t>
            </a:r>
            <a:r>
              <a:rPr lang="en-US" dirty="0" smtClean="0"/>
              <a:t>late </a:t>
            </a:r>
            <a:r>
              <a:rPr lang="en-US" b="1" u="sng" dirty="0" smtClean="0"/>
              <a:t>due</a:t>
            </a:r>
            <a:r>
              <a:rPr lang="en-US" u="sng" dirty="0" smtClean="0"/>
              <a:t> </a:t>
            </a:r>
            <a:r>
              <a:rPr lang="en-US" b="1" u="sng" dirty="0" smtClean="0"/>
              <a:t>to</a:t>
            </a:r>
            <a:r>
              <a:rPr lang="en-US" dirty="0" smtClean="0"/>
              <a:t> unforeseen circumstances.</a:t>
            </a:r>
          </a:p>
          <a:p>
            <a:pPr>
              <a:buNone/>
            </a:pPr>
            <a:r>
              <a:rPr lang="en-US" dirty="0" smtClean="0"/>
              <a:t>  A. of ceremonies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and told </a:t>
            </a:r>
          </a:p>
          <a:p>
            <a:pPr>
              <a:buNone/>
            </a:pPr>
            <a:r>
              <a:rPr lang="en-US" dirty="0" smtClean="0"/>
              <a:t>  C. would be </a:t>
            </a:r>
          </a:p>
          <a:p>
            <a:pPr>
              <a:buNone/>
            </a:pPr>
            <a:r>
              <a:rPr lang="en-US" dirty="0" smtClean="0"/>
              <a:t>  D. due to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The minimum wage </a:t>
            </a:r>
            <a:r>
              <a:rPr lang="en-US" b="1" u="sng" dirty="0" smtClean="0"/>
              <a:t>bill</a:t>
            </a:r>
            <a:r>
              <a:rPr lang="en-US" dirty="0" smtClean="0"/>
              <a:t> provides for a gradual </a:t>
            </a:r>
            <a:r>
              <a:rPr lang="en-US" b="1" u="sng" dirty="0" smtClean="0"/>
              <a:t>reduction</a:t>
            </a:r>
            <a:r>
              <a:rPr lang="en-US" dirty="0" smtClean="0"/>
              <a:t> of the </a:t>
            </a:r>
            <a:r>
              <a:rPr lang="en-US" b="1" u="sng" dirty="0" smtClean="0"/>
              <a:t>minimum</a:t>
            </a:r>
            <a:r>
              <a:rPr lang="en-US" dirty="0" smtClean="0"/>
              <a:t> wage from $5.15 an hour to $7.25 an hour </a:t>
            </a:r>
            <a:r>
              <a:rPr lang="en-US" b="1" u="sng" dirty="0" smtClean="0"/>
              <a:t>over two years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reduction </a:t>
            </a:r>
          </a:p>
          <a:p>
            <a:pPr>
              <a:buNone/>
            </a:pPr>
            <a:r>
              <a:rPr lang="en-US" dirty="0" smtClean="0"/>
              <a:t>  B. bill </a:t>
            </a:r>
          </a:p>
          <a:p>
            <a:pPr>
              <a:buNone/>
            </a:pPr>
            <a:r>
              <a:rPr lang="en-US" dirty="0" smtClean="0"/>
              <a:t>  C. minimum </a:t>
            </a:r>
          </a:p>
          <a:p>
            <a:pPr>
              <a:buNone/>
            </a:pPr>
            <a:r>
              <a:rPr lang="en-US" dirty="0" smtClean="0"/>
              <a:t>  D. over two years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4.According to </a:t>
            </a:r>
            <a:r>
              <a:rPr lang="en-US" b="1" u="sng" dirty="0" smtClean="0"/>
              <a:t>this legend</a:t>
            </a:r>
            <a:r>
              <a:rPr lang="en-US" dirty="0" smtClean="0"/>
              <a:t>, a man went in </a:t>
            </a:r>
            <a:r>
              <a:rPr lang="en-US" b="1" u="sng" dirty="0" smtClean="0"/>
              <a:t>search of a </a:t>
            </a:r>
            <a:r>
              <a:rPr lang="en-US" dirty="0" smtClean="0"/>
              <a:t>hidden village, he finally found it after </a:t>
            </a:r>
            <a:r>
              <a:rPr lang="en-US" b="1" u="sng" dirty="0" smtClean="0"/>
              <a:t>walk</a:t>
            </a:r>
            <a:r>
              <a:rPr lang="en-US" u="sng" dirty="0" smtClean="0"/>
              <a:t> </a:t>
            </a:r>
            <a:r>
              <a:rPr lang="en-US" dirty="0" smtClean="0"/>
              <a:t>two </a:t>
            </a:r>
            <a:r>
              <a:rPr lang="en-US" b="1" u="sng" dirty="0" smtClean="0"/>
              <a:t>hundred mile</a:t>
            </a:r>
            <a:r>
              <a:rPr lang="en-US" b="1" dirty="0" smtClean="0"/>
              <a:t>.</a:t>
            </a:r>
            <a:endParaRPr lang="en-US" b="1" u="sng" dirty="0" smtClean="0"/>
          </a:p>
          <a:p>
            <a:pPr>
              <a:buNone/>
            </a:pPr>
            <a:r>
              <a:rPr lang="en-US" dirty="0" smtClean="0"/>
              <a:t>   A. this legend</a:t>
            </a:r>
          </a:p>
          <a:p>
            <a:pPr>
              <a:buNone/>
            </a:pPr>
            <a:r>
              <a:rPr lang="en-US" dirty="0" smtClean="0"/>
              <a:t>   B. walk </a:t>
            </a:r>
          </a:p>
          <a:p>
            <a:pPr>
              <a:buNone/>
            </a:pPr>
            <a:r>
              <a:rPr lang="en-US" dirty="0" smtClean="0"/>
              <a:t>   C. search of a </a:t>
            </a:r>
          </a:p>
          <a:p>
            <a:pPr>
              <a:buNone/>
            </a:pPr>
            <a:r>
              <a:rPr lang="en-US" dirty="0" smtClean="0"/>
              <a:t>   D hundred mile.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The minimum wage </a:t>
            </a:r>
            <a:r>
              <a:rPr lang="en-US" b="1" u="sng" dirty="0" smtClean="0"/>
              <a:t>bill</a:t>
            </a:r>
            <a:r>
              <a:rPr lang="en-US" dirty="0" smtClean="0"/>
              <a:t> provides for a gradual </a:t>
            </a:r>
            <a:r>
              <a:rPr lang="en-US" b="1" u="sng" dirty="0" smtClean="0"/>
              <a:t>reduction</a:t>
            </a:r>
            <a:r>
              <a:rPr lang="en-US" dirty="0" smtClean="0"/>
              <a:t> of the </a:t>
            </a:r>
            <a:r>
              <a:rPr lang="en-US" b="1" u="sng" dirty="0" smtClean="0"/>
              <a:t>minimum</a:t>
            </a:r>
            <a:r>
              <a:rPr lang="en-US" dirty="0" smtClean="0"/>
              <a:t> wage from $5.15 an hour to $7.25 an hour </a:t>
            </a:r>
            <a:r>
              <a:rPr lang="en-US" b="1" u="sng" dirty="0" smtClean="0"/>
              <a:t>over two years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reduction </a:t>
            </a:r>
          </a:p>
          <a:p>
            <a:pPr>
              <a:buNone/>
            </a:pPr>
            <a:r>
              <a:rPr lang="en-US" dirty="0" smtClean="0"/>
              <a:t>  B. bill </a:t>
            </a:r>
          </a:p>
          <a:p>
            <a:pPr>
              <a:buNone/>
            </a:pPr>
            <a:r>
              <a:rPr lang="en-US" dirty="0" smtClean="0"/>
              <a:t>  C. minimum </a:t>
            </a:r>
          </a:p>
          <a:p>
            <a:pPr>
              <a:buNone/>
            </a:pPr>
            <a:r>
              <a:rPr lang="en-US" dirty="0" smtClean="0"/>
              <a:t>  D. over two years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4.According to </a:t>
            </a:r>
            <a:r>
              <a:rPr lang="en-US" b="1" u="sng" dirty="0" smtClean="0"/>
              <a:t>this legend</a:t>
            </a:r>
            <a:r>
              <a:rPr lang="en-US" dirty="0" smtClean="0"/>
              <a:t>, a man went in </a:t>
            </a:r>
            <a:r>
              <a:rPr lang="en-US" b="1" u="sng" dirty="0" smtClean="0"/>
              <a:t>search of a </a:t>
            </a:r>
            <a:r>
              <a:rPr lang="en-US" dirty="0" smtClean="0"/>
              <a:t>hidden village, he finally found it after </a:t>
            </a:r>
            <a:r>
              <a:rPr lang="en-US" b="1" u="sng" dirty="0" smtClean="0"/>
              <a:t>walk</a:t>
            </a:r>
            <a:r>
              <a:rPr lang="en-US" u="sng" dirty="0" smtClean="0"/>
              <a:t> </a:t>
            </a:r>
            <a:r>
              <a:rPr lang="en-US" dirty="0" smtClean="0"/>
              <a:t>two </a:t>
            </a:r>
            <a:r>
              <a:rPr lang="en-US" b="1" u="sng" dirty="0" smtClean="0"/>
              <a:t>hundred mile</a:t>
            </a:r>
            <a:r>
              <a:rPr lang="en-US" b="1" dirty="0" smtClean="0"/>
              <a:t>.</a:t>
            </a:r>
            <a:endParaRPr lang="en-US" b="1" u="sng" dirty="0" smtClean="0"/>
          </a:p>
          <a:p>
            <a:pPr>
              <a:buNone/>
            </a:pPr>
            <a:r>
              <a:rPr lang="en-US" dirty="0" smtClean="0"/>
              <a:t>   A. this legend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B</a:t>
            </a:r>
            <a:r>
              <a:rPr lang="en-US" dirty="0" smtClean="0"/>
              <a:t>. walk </a:t>
            </a:r>
          </a:p>
          <a:p>
            <a:pPr>
              <a:buNone/>
            </a:pPr>
            <a:r>
              <a:rPr lang="en-US" dirty="0" smtClean="0"/>
              <a:t>   C. search of a </a:t>
            </a:r>
          </a:p>
          <a:p>
            <a:pPr>
              <a:buNone/>
            </a:pPr>
            <a:r>
              <a:rPr lang="en-US" dirty="0" smtClean="0"/>
              <a:t>   D hundred mile.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</a:t>
            </a:r>
            <a:r>
              <a:rPr lang="en-US" b="1" u="sng" dirty="0" smtClean="0"/>
              <a:t>Because</a:t>
            </a:r>
            <a:r>
              <a:rPr lang="en-US" u="sng" dirty="0" smtClean="0"/>
              <a:t> </a:t>
            </a:r>
            <a:r>
              <a:rPr lang="en-US" b="1" u="sng" dirty="0" smtClean="0"/>
              <a:t>the</a:t>
            </a:r>
            <a:r>
              <a:rPr lang="en-US" dirty="0" smtClean="0"/>
              <a:t> United States is </a:t>
            </a:r>
            <a:r>
              <a:rPr lang="en-US" b="1" u="sng" dirty="0" smtClean="0"/>
              <a:t>a large </a:t>
            </a:r>
            <a:r>
              <a:rPr lang="en-US" dirty="0" smtClean="0"/>
              <a:t>and also big country. It means that </a:t>
            </a:r>
            <a:r>
              <a:rPr lang="en-US" b="1" u="sng" dirty="0" smtClean="0"/>
              <a:t>they're</a:t>
            </a:r>
            <a:r>
              <a:rPr lang="en-US" dirty="0" smtClean="0"/>
              <a:t> various kinds of people live there and it has a </a:t>
            </a:r>
            <a:r>
              <a:rPr lang="en-US" b="1" u="sng" dirty="0" smtClean="0"/>
              <a:t>diverse population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</a:t>
            </a:r>
            <a:r>
              <a:rPr lang="en-US" b="1" dirty="0" smtClean="0"/>
              <a:t>. </a:t>
            </a:r>
            <a:r>
              <a:rPr lang="en-GB" dirty="0" smtClean="0"/>
              <a:t>Because the</a:t>
            </a:r>
          </a:p>
          <a:p>
            <a:pPr>
              <a:buNone/>
            </a:pPr>
            <a:r>
              <a:rPr lang="en-US" dirty="0" smtClean="0"/>
              <a:t>  B. a large </a:t>
            </a:r>
          </a:p>
          <a:p>
            <a:pPr>
              <a:buNone/>
            </a:pPr>
            <a:r>
              <a:rPr lang="en-US" dirty="0" smtClean="0"/>
              <a:t>  C. they're </a:t>
            </a:r>
          </a:p>
          <a:p>
            <a:pPr>
              <a:buNone/>
            </a:pPr>
            <a:r>
              <a:rPr lang="en-US" dirty="0" smtClean="0"/>
              <a:t>  D. diverse population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6. Rocks can be</a:t>
            </a:r>
            <a:r>
              <a:rPr lang="en-US" b="1" dirty="0" smtClean="0"/>
              <a:t> </a:t>
            </a:r>
            <a:r>
              <a:rPr lang="en-US" b="1" u="sng" dirty="0" smtClean="0"/>
              <a:t>broken apart</a:t>
            </a:r>
            <a:r>
              <a:rPr lang="en-US" dirty="0" smtClean="0"/>
              <a:t> by water </a:t>
            </a:r>
            <a:r>
              <a:rPr lang="en-US" b="1" u="sng" dirty="0" smtClean="0"/>
              <a:t>that</a:t>
            </a:r>
            <a:r>
              <a:rPr lang="en-US" dirty="0" smtClean="0"/>
              <a:t> seeps into the cracks and </a:t>
            </a:r>
            <a:r>
              <a:rPr lang="en-US" b="1" u="sng" dirty="0" smtClean="0"/>
              <a:t>freeze</a:t>
            </a:r>
            <a:r>
              <a:rPr lang="en-US" dirty="0" smtClean="0"/>
              <a:t> in low </a:t>
            </a:r>
            <a:r>
              <a:rPr lang="en-US" b="1" u="sng" dirty="0" smtClean="0"/>
              <a:t>temperatures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A. broken apart </a:t>
            </a:r>
            <a:br>
              <a:rPr lang="en-US" dirty="0" smtClean="0"/>
            </a:br>
            <a:r>
              <a:rPr lang="en-US" dirty="0" smtClean="0"/>
              <a:t>B. that </a:t>
            </a:r>
            <a:br>
              <a:rPr lang="en-US" dirty="0" smtClean="0"/>
            </a:br>
            <a:r>
              <a:rPr lang="en-US" dirty="0" smtClean="0"/>
              <a:t>C. freeze </a:t>
            </a:r>
            <a:br>
              <a:rPr lang="en-US" dirty="0" smtClean="0"/>
            </a:br>
            <a:r>
              <a:rPr lang="en-US" dirty="0" smtClean="0"/>
              <a:t>D. temperatures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</a:t>
            </a:r>
            <a:r>
              <a:rPr lang="en-US" b="1" u="sng" dirty="0" smtClean="0"/>
              <a:t>Because</a:t>
            </a:r>
            <a:r>
              <a:rPr lang="en-US" u="sng" dirty="0" smtClean="0"/>
              <a:t> </a:t>
            </a:r>
            <a:r>
              <a:rPr lang="en-US" b="1" u="sng" dirty="0" smtClean="0"/>
              <a:t>the</a:t>
            </a:r>
            <a:r>
              <a:rPr lang="en-US" dirty="0" smtClean="0"/>
              <a:t> United States is </a:t>
            </a:r>
            <a:r>
              <a:rPr lang="en-US" b="1" u="sng" dirty="0" smtClean="0"/>
              <a:t>a large </a:t>
            </a:r>
            <a:r>
              <a:rPr lang="en-US" dirty="0" smtClean="0"/>
              <a:t>and also big country. It means that </a:t>
            </a:r>
            <a:r>
              <a:rPr lang="en-US" b="1" u="sng" dirty="0" smtClean="0"/>
              <a:t>they're</a:t>
            </a:r>
            <a:r>
              <a:rPr lang="en-US" dirty="0" smtClean="0"/>
              <a:t> various kinds of people live there and it has a </a:t>
            </a:r>
            <a:r>
              <a:rPr lang="en-US" b="1" u="sng" dirty="0" smtClean="0"/>
              <a:t>diverse population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</a:t>
            </a:r>
            <a:r>
              <a:rPr lang="en-US" b="1" dirty="0" smtClean="0"/>
              <a:t>. </a:t>
            </a:r>
            <a:r>
              <a:rPr lang="en-GB" dirty="0" smtClean="0"/>
              <a:t>Because the</a:t>
            </a:r>
          </a:p>
          <a:p>
            <a:pPr>
              <a:buNone/>
            </a:pPr>
            <a:r>
              <a:rPr lang="en-US" dirty="0" smtClean="0"/>
              <a:t>  B. a large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they're </a:t>
            </a:r>
          </a:p>
          <a:p>
            <a:pPr>
              <a:buNone/>
            </a:pPr>
            <a:r>
              <a:rPr lang="en-US" dirty="0" smtClean="0"/>
              <a:t>  D. diverse population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6. Rocks can be</a:t>
            </a:r>
            <a:r>
              <a:rPr lang="en-US" b="1" dirty="0" smtClean="0"/>
              <a:t> </a:t>
            </a:r>
            <a:r>
              <a:rPr lang="en-US" b="1" u="sng" dirty="0" smtClean="0"/>
              <a:t>broken apart</a:t>
            </a:r>
            <a:r>
              <a:rPr lang="en-US" dirty="0" smtClean="0"/>
              <a:t> by water </a:t>
            </a:r>
            <a:r>
              <a:rPr lang="en-US" b="1" u="sng" dirty="0" smtClean="0"/>
              <a:t>that</a:t>
            </a:r>
            <a:r>
              <a:rPr lang="en-US" dirty="0" smtClean="0"/>
              <a:t> seeps into the cracks and </a:t>
            </a:r>
            <a:r>
              <a:rPr lang="en-US" b="1" u="sng" dirty="0" smtClean="0"/>
              <a:t>freeze</a:t>
            </a:r>
            <a:r>
              <a:rPr lang="en-US" dirty="0" smtClean="0"/>
              <a:t> in low </a:t>
            </a:r>
            <a:r>
              <a:rPr lang="en-US" b="1" u="sng" dirty="0" smtClean="0"/>
              <a:t>temperatures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A. broken apart </a:t>
            </a:r>
            <a:br>
              <a:rPr lang="en-US" dirty="0" smtClean="0"/>
            </a:br>
            <a:r>
              <a:rPr lang="en-US" dirty="0" smtClean="0"/>
              <a:t>B. that </a:t>
            </a:r>
            <a:br>
              <a:rPr lang="en-US" dirty="0" smtClean="0"/>
            </a:br>
            <a:r>
              <a:rPr lang="en-US" b="1" dirty="0" smtClean="0"/>
              <a:t>C</a:t>
            </a:r>
            <a:r>
              <a:rPr lang="en-US" dirty="0" smtClean="0"/>
              <a:t>. freeze </a:t>
            </a:r>
            <a:br>
              <a:rPr lang="en-US" dirty="0" smtClean="0"/>
            </a:br>
            <a:r>
              <a:rPr lang="en-US" dirty="0" smtClean="0"/>
              <a:t>D. temperatures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Columbus, Ohio, the capital of the state, </a:t>
            </a:r>
            <a:r>
              <a:rPr lang="en-US" b="1" u="sng" dirty="0" smtClean="0"/>
              <a:t>are</a:t>
            </a:r>
            <a:r>
              <a:rPr lang="en-US" dirty="0" smtClean="0"/>
              <a:t> not only </a:t>
            </a:r>
            <a:r>
              <a:rPr lang="en-US" b="1" u="sng" dirty="0" smtClean="0"/>
              <a:t>the largest</a:t>
            </a:r>
            <a:r>
              <a:rPr lang="en-US" b="1" dirty="0" smtClean="0"/>
              <a:t> </a:t>
            </a:r>
            <a:r>
              <a:rPr lang="en-US" dirty="0" smtClean="0"/>
              <a:t>city in Ohio </a:t>
            </a:r>
            <a:r>
              <a:rPr lang="en-US" b="1" u="sng" dirty="0" smtClean="0"/>
              <a:t>but</a:t>
            </a:r>
            <a:r>
              <a:rPr lang="en-US" u="sng" dirty="0" smtClean="0"/>
              <a:t> </a:t>
            </a:r>
            <a:r>
              <a:rPr lang="en-US" b="1" u="sng" dirty="0" smtClean="0"/>
              <a:t>also</a:t>
            </a:r>
            <a:r>
              <a:rPr lang="en-US" dirty="0" smtClean="0"/>
              <a:t> a typical metropolitan area, often </a:t>
            </a:r>
            <a:r>
              <a:rPr lang="en-US" b="1" u="sng" dirty="0" smtClean="0"/>
              <a:t>used</a:t>
            </a:r>
            <a:r>
              <a:rPr lang="en-US" dirty="0" smtClean="0"/>
              <a:t> in market research.</a:t>
            </a:r>
          </a:p>
          <a:p>
            <a:pPr>
              <a:buNone/>
            </a:pPr>
            <a:r>
              <a:rPr lang="en-US" dirty="0" smtClean="0"/>
              <a:t>  A. are </a:t>
            </a:r>
          </a:p>
          <a:p>
            <a:pPr>
              <a:buNone/>
            </a:pPr>
            <a:r>
              <a:rPr lang="en-US" dirty="0" smtClean="0"/>
              <a:t>  B. the largest </a:t>
            </a:r>
          </a:p>
          <a:p>
            <a:pPr>
              <a:buNone/>
            </a:pPr>
            <a:r>
              <a:rPr lang="en-US" dirty="0" smtClean="0"/>
              <a:t>  C. but also </a:t>
            </a:r>
          </a:p>
          <a:p>
            <a:pPr>
              <a:buNone/>
            </a:pPr>
            <a:r>
              <a:rPr lang="en-US" dirty="0" smtClean="0"/>
              <a:t>  D. used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8. Although maple trees are </a:t>
            </a:r>
            <a:r>
              <a:rPr lang="en-US" b="1" u="sng" dirty="0" smtClean="0"/>
              <a:t>among</a:t>
            </a:r>
            <a:r>
              <a:rPr lang="en-US" dirty="0" smtClean="0"/>
              <a:t> the most colorful varieties </a:t>
            </a:r>
            <a:r>
              <a:rPr lang="en-US" b="1" u="sng" dirty="0" smtClean="0"/>
              <a:t>in the fall</a:t>
            </a:r>
            <a:r>
              <a:rPr lang="en-US" dirty="0" smtClean="0"/>
              <a:t>, they lose </a:t>
            </a:r>
            <a:r>
              <a:rPr lang="en-US" b="1" u="sng" dirty="0" smtClean="0"/>
              <a:t>its</a:t>
            </a:r>
            <a:r>
              <a:rPr lang="en-US" dirty="0" smtClean="0"/>
              <a:t> leaves </a:t>
            </a:r>
            <a:r>
              <a:rPr lang="en-US" b="1" u="sng" dirty="0" smtClean="0"/>
              <a:t>sooner than</a:t>
            </a:r>
            <a:r>
              <a:rPr lang="en-US" b="1" dirty="0" smtClean="0"/>
              <a:t> </a:t>
            </a:r>
            <a:r>
              <a:rPr lang="en-US" dirty="0" smtClean="0"/>
              <a:t>oak trees.</a:t>
            </a:r>
          </a:p>
          <a:p>
            <a:pPr>
              <a:buNone/>
            </a:pPr>
            <a:r>
              <a:rPr lang="en-US" dirty="0" smtClean="0"/>
              <a:t>  A. among </a:t>
            </a:r>
          </a:p>
          <a:p>
            <a:pPr>
              <a:buNone/>
            </a:pPr>
            <a:r>
              <a:rPr lang="en-US" dirty="0" smtClean="0"/>
              <a:t>  B. in the fall </a:t>
            </a:r>
          </a:p>
          <a:p>
            <a:pPr>
              <a:buNone/>
            </a:pPr>
            <a:r>
              <a:rPr lang="en-US" dirty="0" smtClean="0"/>
              <a:t>  C. its </a:t>
            </a:r>
          </a:p>
          <a:p>
            <a:pPr>
              <a:buNone/>
            </a:pPr>
            <a:r>
              <a:rPr lang="en-US" dirty="0" smtClean="0"/>
              <a:t>  D. sooner than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Columbus, Ohio, the capital of the state, </a:t>
            </a:r>
            <a:r>
              <a:rPr lang="en-US" b="1" u="sng" dirty="0" smtClean="0"/>
              <a:t>are</a:t>
            </a:r>
            <a:r>
              <a:rPr lang="en-US" dirty="0" smtClean="0"/>
              <a:t> not only </a:t>
            </a:r>
            <a:r>
              <a:rPr lang="en-US" b="1" u="sng" dirty="0" smtClean="0"/>
              <a:t>the largest</a:t>
            </a:r>
            <a:r>
              <a:rPr lang="en-US" b="1" dirty="0" smtClean="0"/>
              <a:t> </a:t>
            </a:r>
            <a:r>
              <a:rPr lang="en-US" dirty="0" smtClean="0"/>
              <a:t>city in Ohio </a:t>
            </a:r>
            <a:r>
              <a:rPr lang="en-US" b="1" u="sng" dirty="0" smtClean="0"/>
              <a:t>but</a:t>
            </a:r>
            <a:r>
              <a:rPr lang="en-US" u="sng" dirty="0" smtClean="0"/>
              <a:t> </a:t>
            </a:r>
            <a:r>
              <a:rPr lang="en-US" b="1" u="sng" dirty="0" smtClean="0"/>
              <a:t>also</a:t>
            </a:r>
            <a:r>
              <a:rPr lang="en-US" dirty="0" smtClean="0"/>
              <a:t> a typical metropolitan area, often </a:t>
            </a:r>
            <a:r>
              <a:rPr lang="en-US" b="1" u="sng" dirty="0" smtClean="0"/>
              <a:t>used</a:t>
            </a:r>
            <a:r>
              <a:rPr lang="en-US" dirty="0" smtClean="0"/>
              <a:t> in market research.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are </a:t>
            </a:r>
          </a:p>
          <a:p>
            <a:pPr>
              <a:buNone/>
            </a:pPr>
            <a:r>
              <a:rPr lang="en-US" dirty="0" smtClean="0"/>
              <a:t>  B. the largest </a:t>
            </a:r>
          </a:p>
          <a:p>
            <a:pPr>
              <a:buNone/>
            </a:pPr>
            <a:r>
              <a:rPr lang="en-US" dirty="0" smtClean="0"/>
              <a:t>  C. but also </a:t>
            </a:r>
          </a:p>
          <a:p>
            <a:pPr>
              <a:buNone/>
            </a:pPr>
            <a:r>
              <a:rPr lang="en-US" dirty="0" smtClean="0"/>
              <a:t>  D. used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8. Although maple trees are </a:t>
            </a:r>
            <a:r>
              <a:rPr lang="en-US" b="1" u="sng" dirty="0" smtClean="0"/>
              <a:t>among</a:t>
            </a:r>
            <a:r>
              <a:rPr lang="en-US" dirty="0" smtClean="0"/>
              <a:t> the most colorful varieties </a:t>
            </a:r>
            <a:r>
              <a:rPr lang="en-US" b="1" u="sng" dirty="0" smtClean="0"/>
              <a:t>in the fall</a:t>
            </a:r>
            <a:r>
              <a:rPr lang="en-US" dirty="0" smtClean="0"/>
              <a:t>, they lose </a:t>
            </a:r>
            <a:r>
              <a:rPr lang="en-US" b="1" u="sng" dirty="0" smtClean="0"/>
              <a:t>its</a:t>
            </a:r>
            <a:r>
              <a:rPr lang="en-US" dirty="0" smtClean="0"/>
              <a:t> leaves </a:t>
            </a:r>
            <a:r>
              <a:rPr lang="en-US" b="1" u="sng" dirty="0" smtClean="0"/>
              <a:t>sooner than</a:t>
            </a:r>
            <a:r>
              <a:rPr lang="en-US" b="1" dirty="0" smtClean="0"/>
              <a:t> </a:t>
            </a:r>
            <a:r>
              <a:rPr lang="en-US" dirty="0" smtClean="0"/>
              <a:t>oak trees.</a:t>
            </a:r>
          </a:p>
          <a:p>
            <a:pPr>
              <a:buNone/>
            </a:pPr>
            <a:r>
              <a:rPr lang="en-US" dirty="0" smtClean="0"/>
              <a:t>  A. among </a:t>
            </a:r>
          </a:p>
          <a:p>
            <a:pPr>
              <a:buNone/>
            </a:pPr>
            <a:r>
              <a:rPr lang="en-US" dirty="0" smtClean="0"/>
              <a:t>  B. in the fall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its </a:t>
            </a:r>
          </a:p>
          <a:p>
            <a:pPr>
              <a:buNone/>
            </a:pPr>
            <a:r>
              <a:rPr lang="en-US" dirty="0" smtClean="0"/>
              <a:t>  D. sooner than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2455</Words>
  <Application>Microsoft Office PowerPoint</Application>
  <PresentationFormat>On-screen Show (4:3)</PresentationFormat>
  <Paragraphs>330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abc</cp:lastModifiedBy>
  <cp:revision>5</cp:revision>
  <dcterms:created xsi:type="dcterms:W3CDTF">2006-08-16T00:00:00Z</dcterms:created>
  <dcterms:modified xsi:type="dcterms:W3CDTF">2015-04-07T15:01:14Z</dcterms:modified>
</cp:coreProperties>
</file>