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93" r:id="rId4"/>
    <p:sldId id="275" r:id="rId5"/>
    <p:sldId id="294" r:id="rId6"/>
    <p:sldId id="276" r:id="rId7"/>
    <p:sldId id="295" r:id="rId8"/>
    <p:sldId id="277" r:id="rId9"/>
    <p:sldId id="296" r:id="rId10"/>
    <p:sldId id="278" r:id="rId11"/>
    <p:sldId id="297" r:id="rId12"/>
    <p:sldId id="279" r:id="rId13"/>
    <p:sldId id="298" r:id="rId14"/>
    <p:sldId id="280" r:id="rId15"/>
    <p:sldId id="299" r:id="rId16"/>
    <p:sldId id="281" r:id="rId17"/>
    <p:sldId id="300" r:id="rId18"/>
    <p:sldId id="282" r:id="rId19"/>
    <p:sldId id="301" r:id="rId20"/>
    <p:sldId id="283" r:id="rId21"/>
    <p:sldId id="302" r:id="rId22"/>
    <p:sldId id="284" r:id="rId23"/>
    <p:sldId id="303" r:id="rId24"/>
    <p:sldId id="285" r:id="rId25"/>
    <p:sldId id="304" r:id="rId26"/>
    <p:sldId id="286" r:id="rId27"/>
    <p:sldId id="305" r:id="rId28"/>
    <p:sldId id="287" r:id="rId29"/>
    <p:sldId id="306" r:id="rId30"/>
    <p:sldId id="288" r:id="rId31"/>
    <p:sldId id="307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 userDrawn="1"/>
        </p:nvSpPr>
        <p:spPr bwMode="auto">
          <a:xfrm>
            <a:off x="9144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5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066800"/>
            <a:ext cx="9144000" cy="4953000"/>
          </a:xfrm>
        </p:spPr>
        <p:txBody>
          <a:bodyPr/>
          <a:lstStyle/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/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/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13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</a:t>
            </a:r>
            <a:r>
              <a:rPr lang="en-US" b="1" dirty="0" smtClean="0"/>
              <a:t> </a:t>
            </a:r>
            <a:r>
              <a:rPr lang="en-US" b="1" u="sng" dirty="0" smtClean="0"/>
              <a:t>Exactly</a:t>
            </a:r>
            <a:r>
              <a:rPr lang="en-US" b="1" dirty="0" smtClean="0"/>
              <a:t> </a:t>
            </a:r>
            <a:r>
              <a:rPr lang="en-US" dirty="0" smtClean="0"/>
              <a:t>when</a:t>
            </a:r>
            <a:r>
              <a:rPr lang="en-US" b="1" dirty="0" smtClean="0"/>
              <a:t> </a:t>
            </a:r>
            <a:r>
              <a:rPr lang="en-US" b="1" u="sng" dirty="0" smtClean="0"/>
              <a:t>was the wheel</a:t>
            </a:r>
            <a:r>
              <a:rPr lang="en-US" b="1" dirty="0" smtClean="0"/>
              <a:t> </a:t>
            </a:r>
            <a:r>
              <a:rPr lang="en-US" b="1" u="sng" dirty="0" smtClean="0"/>
              <a:t>invented</a:t>
            </a:r>
            <a:r>
              <a:rPr lang="en-US" dirty="0" smtClean="0"/>
              <a:t> is </a:t>
            </a:r>
            <a:r>
              <a:rPr lang="en-US" b="1" u="sng" dirty="0" smtClean="0"/>
              <a:t>not</a:t>
            </a:r>
            <a:r>
              <a:rPr lang="en-US" dirty="0" smtClean="0"/>
              <a:t>  known.</a:t>
            </a:r>
          </a:p>
          <a:p>
            <a:pPr>
              <a:buNone/>
            </a:pPr>
            <a:r>
              <a:rPr lang="en-US" dirty="0" smtClean="0"/>
              <a:t>  A. Exactly </a:t>
            </a:r>
          </a:p>
          <a:p>
            <a:pPr>
              <a:buNone/>
            </a:pPr>
            <a:r>
              <a:rPr lang="en-US" dirty="0" smtClean="0"/>
              <a:t>  B. was the wheel </a:t>
            </a:r>
          </a:p>
          <a:p>
            <a:pPr>
              <a:buNone/>
            </a:pPr>
            <a:r>
              <a:rPr lang="en-US" dirty="0" smtClean="0"/>
              <a:t>  C. invented </a:t>
            </a:r>
          </a:p>
          <a:p>
            <a:pPr>
              <a:buNone/>
            </a:pPr>
            <a:r>
              <a:rPr lang="en-US" dirty="0" smtClean="0"/>
              <a:t>  D. not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 </a:t>
            </a:r>
            <a:r>
              <a:rPr lang="en-US" b="1" u="sng" dirty="0" smtClean="0"/>
              <a:t>Although</a:t>
            </a:r>
            <a:r>
              <a:rPr lang="en-US" dirty="0" smtClean="0"/>
              <a:t> geologists have a </a:t>
            </a:r>
            <a:r>
              <a:rPr lang="en-US" b="1" u="sng" dirty="0" smtClean="0"/>
              <a:t>clearly</a:t>
            </a:r>
            <a:r>
              <a:rPr lang="en-US" dirty="0" smtClean="0"/>
              <a:t> understanding of why earthquakes </a:t>
            </a:r>
            <a:r>
              <a:rPr lang="en-US" b="1" u="sng" dirty="0" smtClean="0"/>
              <a:t>occur</a:t>
            </a:r>
            <a:r>
              <a:rPr lang="en-US" dirty="0" smtClean="0"/>
              <a:t>, they cannot reliably predict when </a:t>
            </a:r>
            <a:r>
              <a:rPr lang="en-US" b="1" u="sng" dirty="0" smtClean="0"/>
              <a:t>they</a:t>
            </a:r>
            <a:r>
              <a:rPr lang="en-US" u="sng" dirty="0" smtClean="0"/>
              <a:t> </a:t>
            </a:r>
            <a:r>
              <a:rPr lang="en-US" b="1" u="sng" dirty="0" smtClean="0"/>
              <a:t>will</a:t>
            </a:r>
            <a:r>
              <a:rPr lang="en-US" dirty="0" smtClean="0"/>
              <a:t> take place.</a:t>
            </a:r>
          </a:p>
          <a:p>
            <a:pPr>
              <a:buNone/>
            </a:pPr>
            <a:r>
              <a:rPr lang="en-US" dirty="0" smtClean="0"/>
              <a:t>   A. Although </a:t>
            </a:r>
          </a:p>
          <a:p>
            <a:pPr>
              <a:buNone/>
            </a:pPr>
            <a:r>
              <a:rPr lang="en-US" dirty="0" smtClean="0"/>
              <a:t>   B. clearly </a:t>
            </a:r>
          </a:p>
          <a:p>
            <a:pPr>
              <a:buNone/>
            </a:pPr>
            <a:r>
              <a:rPr lang="en-US" dirty="0" smtClean="0"/>
              <a:t>   C. occur </a:t>
            </a:r>
          </a:p>
          <a:p>
            <a:pPr>
              <a:buNone/>
            </a:pPr>
            <a:r>
              <a:rPr lang="en-US" dirty="0" smtClean="0"/>
              <a:t>   D.  they will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</a:t>
            </a:r>
            <a:r>
              <a:rPr lang="en-US" b="1" dirty="0" smtClean="0"/>
              <a:t> </a:t>
            </a:r>
            <a:r>
              <a:rPr lang="en-US" b="1" u="sng" dirty="0" smtClean="0"/>
              <a:t>Exactly</a:t>
            </a:r>
            <a:r>
              <a:rPr lang="en-US" b="1" dirty="0" smtClean="0"/>
              <a:t> </a:t>
            </a:r>
            <a:r>
              <a:rPr lang="en-US" dirty="0" smtClean="0"/>
              <a:t>when</a:t>
            </a:r>
            <a:r>
              <a:rPr lang="en-US" b="1" dirty="0" smtClean="0"/>
              <a:t> </a:t>
            </a:r>
            <a:r>
              <a:rPr lang="en-US" b="1" u="sng" dirty="0" smtClean="0"/>
              <a:t>was the wheel</a:t>
            </a:r>
            <a:r>
              <a:rPr lang="en-US" b="1" dirty="0" smtClean="0"/>
              <a:t> </a:t>
            </a:r>
            <a:r>
              <a:rPr lang="en-US" b="1" u="sng" dirty="0" smtClean="0"/>
              <a:t>invented</a:t>
            </a:r>
            <a:r>
              <a:rPr lang="en-US" dirty="0" smtClean="0"/>
              <a:t> is </a:t>
            </a:r>
            <a:r>
              <a:rPr lang="en-US" b="1" u="sng" dirty="0" smtClean="0"/>
              <a:t>not</a:t>
            </a:r>
            <a:r>
              <a:rPr lang="en-US" dirty="0" smtClean="0"/>
              <a:t>  known.</a:t>
            </a:r>
          </a:p>
          <a:p>
            <a:pPr>
              <a:buNone/>
            </a:pPr>
            <a:r>
              <a:rPr lang="en-US" dirty="0" smtClean="0"/>
              <a:t>  A. Exactly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was the wheel </a:t>
            </a:r>
          </a:p>
          <a:p>
            <a:pPr>
              <a:buNone/>
            </a:pPr>
            <a:r>
              <a:rPr lang="en-US" dirty="0" smtClean="0"/>
              <a:t>  C. invented </a:t>
            </a:r>
          </a:p>
          <a:p>
            <a:pPr>
              <a:buNone/>
            </a:pPr>
            <a:r>
              <a:rPr lang="en-US" dirty="0" smtClean="0"/>
              <a:t>  D. not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 </a:t>
            </a:r>
            <a:r>
              <a:rPr lang="en-US" b="1" u="sng" dirty="0" smtClean="0"/>
              <a:t>Although</a:t>
            </a:r>
            <a:r>
              <a:rPr lang="en-US" dirty="0" smtClean="0"/>
              <a:t> geologists have a </a:t>
            </a:r>
            <a:r>
              <a:rPr lang="en-US" b="1" u="sng" dirty="0" smtClean="0"/>
              <a:t>clearly</a:t>
            </a:r>
            <a:r>
              <a:rPr lang="en-US" dirty="0" smtClean="0"/>
              <a:t> understanding of why earthquakes </a:t>
            </a:r>
            <a:r>
              <a:rPr lang="en-US" b="1" u="sng" dirty="0" smtClean="0"/>
              <a:t>occur</a:t>
            </a:r>
            <a:r>
              <a:rPr lang="en-US" dirty="0" smtClean="0"/>
              <a:t>, they cannot reliably predict when </a:t>
            </a:r>
            <a:r>
              <a:rPr lang="en-US" b="1" u="sng" dirty="0" smtClean="0"/>
              <a:t>they</a:t>
            </a:r>
            <a:r>
              <a:rPr lang="en-US" u="sng" dirty="0" smtClean="0"/>
              <a:t> </a:t>
            </a:r>
            <a:r>
              <a:rPr lang="en-US" b="1" u="sng" dirty="0" smtClean="0"/>
              <a:t>will</a:t>
            </a:r>
            <a:r>
              <a:rPr lang="en-US" dirty="0" smtClean="0"/>
              <a:t> take place.</a:t>
            </a:r>
          </a:p>
          <a:p>
            <a:pPr>
              <a:buNone/>
            </a:pPr>
            <a:r>
              <a:rPr lang="en-US" dirty="0" smtClean="0"/>
              <a:t>   A. Although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B</a:t>
            </a:r>
            <a:r>
              <a:rPr lang="en-US" dirty="0" smtClean="0"/>
              <a:t>. clearly </a:t>
            </a:r>
          </a:p>
          <a:p>
            <a:pPr>
              <a:buNone/>
            </a:pPr>
            <a:r>
              <a:rPr lang="en-US" dirty="0" smtClean="0"/>
              <a:t>   C. occur </a:t>
            </a:r>
          </a:p>
          <a:p>
            <a:pPr>
              <a:buNone/>
            </a:pPr>
            <a:r>
              <a:rPr lang="en-US" dirty="0" smtClean="0"/>
              <a:t>   D.  they will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As a young </a:t>
            </a:r>
            <a:r>
              <a:rPr lang="en-US" b="1" u="sng" dirty="0" smtClean="0"/>
              <a:t>man</a:t>
            </a:r>
            <a:r>
              <a:rPr lang="en-US" dirty="0" smtClean="0"/>
              <a:t>, George Washington liked </a:t>
            </a:r>
            <a:r>
              <a:rPr lang="en-US" b="1" u="sng" dirty="0" smtClean="0"/>
              <a:t>boating</a:t>
            </a:r>
            <a:r>
              <a:rPr lang="en-US" dirty="0" smtClean="0"/>
              <a:t> , </a:t>
            </a:r>
            <a:r>
              <a:rPr lang="en-US" b="1" u="sng" dirty="0" smtClean="0"/>
              <a:t>to</a:t>
            </a:r>
            <a:r>
              <a:rPr lang="en-US" u="sng" dirty="0" smtClean="0"/>
              <a:t> </a:t>
            </a:r>
            <a:r>
              <a:rPr lang="en-US" b="1" u="sng" dirty="0" smtClean="0"/>
              <a:t>hunt</a:t>
            </a:r>
            <a:r>
              <a:rPr lang="en-US" u="sng" dirty="0" smtClean="0"/>
              <a:t> </a:t>
            </a:r>
            <a:r>
              <a:rPr lang="en-US" dirty="0" smtClean="0"/>
              <a:t>, and </a:t>
            </a:r>
            <a:r>
              <a:rPr lang="en-US" b="1" u="sng" dirty="0" smtClean="0"/>
              <a:t>fishing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man </a:t>
            </a:r>
          </a:p>
          <a:p>
            <a:pPr>
              <a:buNone/>
            </a:pPr>
            <a:r>
              <a:rPr lang="en-US" dirty="0" smtClean="0"/>
              <a:t>  B. boating </a:t>
            </a:r>
          </a:p>
          <a:p>
            <a:pPr>
              <a:buNone/>
            </a:pPr>
            <a:r>
              <a:rPr lang="en-US" dirty="0" smtClean="0"/>
              <a:t>  C. to hunt </a:t>
            </a:r>
          </a:p>
          <a:p>
            <a:pPr>
              <a:buNone/>
            </a:pPr>
            <a:r>
              <a:rPr lang="en-US" dirty="0" smtClean="0"/>
              <a:t>  D. fishing 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12. Computers are often </a:t>
            </a:r>
            <a:r>
              <a:rPr lang="en-US" b="1" u="sng" dirty="0" smtClean="0"/>
              <a:t>used</a:t>
            </a:r>
            <a:r>
              <a:rPr lang="en-US" dirty="0" smtClean="0"/>
              <a:t> to control, </a:t>
            </a:r>
            <a:r>
              <a:rPr lang="en-US" b="1" u="sng" dirty="0" smtClean="0"/>
              <a:t>adjustment</a:t>
            </a:r>
            <a:r>
              <a:rPr lang="en-US" dirty="0" smtClean="0"/>
              <a:t> , and </a:t>
            </a:r>
            <a:r>
              <a:rPr lang="en-US" b="1" u="sng" dirty="0" smtClean="0"/>
              <a:t>correct</a:t>
            </a:r>
            <a:r>
              <a:rPr lang="en-US" dirty="0" smtClean="0"/>
              <a:t> complex </a:t>
            </a:r>
            <a:r>
              <a:rPr lang="en-US" b="1" u="sng" dirty="0" smtClean="0"/>
              <a:t>industrial</a:t>
            </a:r>
          </a:p>
          <a:p>
            <a:pPr>
              <a:buNone/>
            </a:pPr>
            <a:r>
              <a:rPr lang="en-US" dirty="0" smtClean="0"/>
              <a:t>   operations.</a:t>
            </a:r>
          </a:p>
          <a:p>
            <a:pPr>
              <a:buNone/>
            </a:pPr>
            <a:r>
              <a:rPr lang="en-US" dirty="0" smtClean="0"/>
              <a:t>  A. used </a:t>
            </a:r>
          </a:p>
          <a:p>
            <a:pPr>
              <a:buNone/>
            </a:pPr>
            <a:r>
              <a:rPr lang="en-US" dirty="0" smtClean="0"/>
              <a:t>  B. adjustment </a:t>
            </a:r>
          </a:p>
          <a:p>
            <a:pPr>
              <a:buNone/>
            </a:pPr>
            <a:r>
              <a:rPr lang="en-US" dirty="0" smtClean="0"/>
              <a:t>  C. correct </a:t>
            </a:r>
          </a:p>
          <a:p>
            <a:pPr>
              <a:buNone/>
            </a:pPr>
            <a:r>
              <a:rPr lang="en-US" dirty="0" smtClean="0"/>
              <a:t>  D. industrial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As a young </a:t>
            </a:r>
            <a:r>
              <a:rPr lang="en-US" b="1" u="sng" dirty="0" smtClean="0"/>
              <a:t>man</a:t>
            </a:r>
            <a:r>
              <a:rPr lang="en-US" dirty="0" smtClean="0"/>
              <a:t>, George Washington liked </a:t>
            </a:r>
            <a:r>
              <a:rPr lang="en-US" b="1" u="sng" dirty="0" smtClean="0"/>
              <a:t>boating</a:t>
            </a:r>
            <a:r>
              <a:rPr lang="en-US" dirty="0" smtClean="0"/>
              <a:t> , </a:t>
            </a:r>
            <a:r>
              <a:rPr lang="en-US" b="1" u="sng" dirty="0" smtClean="0"/>
              <a:t>to</a:t>
            </a:r>
            <a:r>
              <a:rPr lang="en-US" u="sng" dirty="0" smtClean="0"/>
              <a:t> </a:t>
            </a:r>
            <a:r>
              <a:rPr lang="en-US" b="1" u="sng" dirty="0" smtClean="0"/>
              <a:t>hunt</a:t>
            </a:r>
            <a:r>
              <a:rPr lang="en-US" u="sng" dirty="0" smtClean="0"/>
              <a:t> </a:t>
            </a:r>
            <a:r>
              <a:rPr lang="en-US" dirty="0" smtClean="0"/>
              <a:t>, and </a:t>
            </a:r>
            <a:r>
              <a:rPr lang="en-US" b="1" u="sng" dirty="0" smtClean="0"/>
              <a:t>fishing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man </a:t>
            </a:r>
          </a:p>
          <a:p>
            <a:pPr>
              <a:buNone/>
            </a:pPr>
            <a:r>
              <a:rPr lang="en-US" dirty="0" smtClean="0"/>
              <a:t>  B. boating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to hunt </a:t>
            </a:r>
          </a:p>
          <a:p>
            <a:pPr>
              <a:buNone/>
            </a:pPr>
            <a:r>
              <a:rPr lang="en-US" dirty="0" smtClean="0"/>
              <a:t>  D. fishing 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12. Computers are often </a:t>
            </a:r>
            <a:r>
              <a:rPr lang="en-US" b="1" u="sng" dirty="0" smtClean="0"/>
              <a:t>used</a:t>
            </a:r>
            <a:r>
              <a:rPr lang="en-US" dirty="0" smtClean="0"/>
              <a:t> to control, </a:t>
            </a:r>
            <a:r>
              <a:rPr lang="en-US" b="1" u="sng" dirty="0" smtClean="0"/>
              <a:t>adjustment</a:t>
            </a:r>
            <a:r>
              <a:rPr lang="en-US" dirty="0" smtClean="0"/>
              <a:t> , and </a:t>
            </a:r>
            <a:r>
              <a:rPr lang="en-US" b="1" u="sng" dirty="0" smtClean="0"/>
              <a:t>correct</a:t>
            </a:r>
            <a:r>
              <a:rPr lang="en-US" dirty="0" smtClean="0"/>
              <a:t> complex </a:t>
            </a:r>
            <a:r>
              <a:rPr lang="en-US" b="1" u="sng" dirty="0" smtClean="0"/>
              <a:t>industrial</a:t>
            </a:r>
          </a:p>
          <a:p>
            <a:pPr>
              <a:buNone/>
            </a:pPr>
            <a:r>
              <a:rPr lang="en-US" dirty="0" smtClean="0"/>
              <a:t>   operations.</a:t>
            </a:r>
          </a:p>
          <a:p>
            <a:pPr>
              <a:buNone/>
            </a:pPr>
            <a:r>
              <a:rPr lang="en-US" dirty="0" smtClean="0"/>
              <a:t>  A. used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adjustment </a:t>
            </a:r>
          </a:p>
          <a:p>
            <a:pPr>
              <a:buNone/>
            </a:pPr>
            <a:r>
              <a:rPr lang="en-US" dirty="0" smtClean="0"/>
              <a:t>  C. correct </a:t>
            </a:r>
          </a:p>
          <a:p>
            <a:pPr>
              <a:buNone/>
            </a:pPr>
            <a:r>
              <a:rPr lang="en-US" dirty="0" smtClean="0"/>
              <a:t>  D. industrial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13.Eggs may be </a:t>
            </a:r>
            <a:r>
              <a:rPr lang="en-US" b="1" u="sng" dirty="0" smtClean="0"/>
              <a:t>boiling</a:t>
            </a:r>
            <a:r>
              <a:rPr lang="en-US" dirty="0" smtClean="0"/>
              <a:t> in the </a:t>
            </a:r>
            <a:r>
              <a:rPr lang="en-US" b="1" u="sng" dirty="0" smtClean="0"/>
              <a:t>shell</a:t>
            </a:r>
            <a:r>
              <a:rPr lang="en-US" dirty="0" smtClean="0"/>
              <a:t>, scrambled, </a:t>
            </a:r>
            <a:r>
              <a:rPr lang="en-US" b="1" u="sng" dirty="0" smtClean="0"/>
              <a:t>fried</a:t>
            </a:r>
            <a:r>
              <a:rPr lang="en-US" dirty="0" smtClean="0"/>
              <a:t>, and cooked in countless </a:t>
            </a:r>
            <a:r>
              <a:rPr lang="en-US" b="1" u="sng" dirty="0" smtClean="0"/>
              <a:t>other</a:t>
            </a:r>
            <a:r>
              <a:rPr lang="en-US" dirty="0" smtClean="0"/>
              <a:t> ways.</a:t>
            </a:r>
          </a:p>
          <a:p>
            <a:pPr>
              <a:buNone/>
            </a:pPr>
            <a:r>
              <a:rPr lang="en-US" dirty="0" smtClean="0"/>
              <a:t>   A. boiling </a:t>
            </a:r>
          </a:p>
          <a:p>
            <a:pPr>
              <a:buNone/>
            </a:pPr>
            <a:r>
              <a:rPr lang="en-US" dirty="0" smtClean="0"/>
              <a:t>   B. shell </a:t>
            </a:r>
          </a:p>
          <a:p>
            <a:pPr>
              <a:buNone/>
            </a:pPr>
            <a:r>
              <a:rPr lang="en-US" dirty="0" smtClean="0"/>
              <a:t>   C. fried </a:t>
            </a:r>
          </a:p>
          <a:p>
            <a:pPr>
              <a:buNone/>
            </a:pPr>
            <a:r>
              <a:rPr lang="en-US" dirty="0" smtClean="0"/>
              <a:t>   D. other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14.Many places of </a:t>
            </a:r>
            <a:r>
              <a:rPr lang="en-US" b="1" u="sng" dirty="0" smtClean="0"/>
              <a:t>history</a:t>
            </a:r>
            <a:r>
              <a:rPr lang="en-US" dirty="0" smtClean="0"/>
              <a:t>, scientific, </a:t>
            </a:r>
            <a:r>
              <a:rPr lang="en-US" b="1" u="sng" dirty="0" err="1" smtClean="0"/>
              <a:t>cultural</a:t>
            </a:r>
            <a:r>
              <a:rPr lang="en-US" dirty="0" err="1" smtClean="0"/>
              <a:t>,or</a:t>
            </a:r>
            <a:r>
              <a:rPr lang="en-US" dirty="0" smtClean="0"/>
              <a:t> </a:t>
            </a:r>
            <a:r>
              <a:rPr lang="en-US" b="1" u="sng" dirty="0" smtClean="0"/>
              <a:t>scenic</a:t>
            </a:r>
            <a:r>
              <a:rPr lang="en-US" dirty="0" smtClean="0"/>
              <a:t> importance have been designated </a:t>
            </a:r>
            <a:r>
              <a:rPr lang="en-US" b="1" u="sng" dirty="0" smtClean="0"/>
              <a:t>national</a:t>
            </a:r>
            <a:r>
              <a:rPr lang="en-US" dirty="0" smtClean="0"/>
              <a:t> monuments.</a:t>
            </a:r>
          </a:p>
          <a:p>
            <a:pPr>
              <a:buNone/>
            </a:pPr>
            <a:r>
              <a:rPr lang="en-US" dirty="0" smtClean="0"/>
              <a:t>   A. history </a:t>
            </a:r>
          </a:p>
          <a:p>
            <a:pPr>
              <a:buNone/>
            </a:pPr>
            <a:r>
              <a:rPr lang="en-US" dirty="0" smtClean="0"/>
              <a:t>   B. cultural </a:t>
            </a:r>
          </a:p>
          <a:p>
            <a:pPr>
              <a:buNone/>
            </a:pPr>
            <a:r>
              <a:rPr lang="en-US" dirty="0" smtClean="0"/>
              <a:t>   C. scenic </a:t>
            </a:r>
          </a:p>
          <a:p>
            <a:pPr>
              <a:buNone/>
            </a:pPr>
            <a:r>
              <a:rPr lang="en-US" dirty="0" smtClean="0"/>
              <a:t>   D. national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13.Eggs may be </a:t>
            </a:r>
            <a:r>
              <a:rPr lang="en-US" b="1" u="sng" dirty="0" smtClean="0"/>
              <a:t>boiling</a:t>
            </a:r>
            <a:r>
              <a:rPr lang="en-US" dirty="0" smtClean="0"/>
              <a:t> in the </a:t>
            </a:r>
            <a:r>
              <a:rPr lang="en-US" b="1" u="sng" dirty="0" smtClean="0"/>
              <a:t>shell</a:t>
            </a:r>
            <a:r>
              <a:rPr lang="en-US" dirty="0" smtClean="0"/>
              <a:t>, scrambled, </a:t>
            </a:r>
            <a:r>
              <a:rPr lang="en-US" b="1" u="sng" dirty="0" smtClean="0"/>
              <a:t>fried</a:t>
            </a:r>
            <a:r>
              <a:rPr lang="en-US" dirty="0" smtClean="0"/>
              <a:t>, and cooked in countless </a:t>
            </a:r>
            <a:r>
              <a:rPr lang="en-US" b="1" u="sng" dirty="0" smtClean="0"/>
              <a:t>other</a:t>
            </a:r>
            <a:r>
              <a:rPr lang="en-US" dirty="0" smtClean="0"/>
              <a:t> ways.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A</a:t>
            </a:r>
            <a:r>
              <a:rPr lang="en-US" dirty="0" smtClean="0"/>
              <a:t>. boiling </a:t>
            </a:r>
          </a:p>
          <a:p>
            <a:pPr>
              <a:buNone/>
            </a:pPr>
            <a:r>
              <a:rPr lang="en-US" dirty="0" smtClean="0"/>
              <a:t>   B. shell </a:t>
            </a:r>
          </a:p>
          <a:p>
            <a:pPr>
              <a:buNone/>
            </a:pPr>
            <a:r>
              <a:rPr lang="en-US" dirty="0" smtClean="0"/>
              <a:t>   C. fried </a:t>
            </a:r>
          </a:p>
          <a:p>
            <a:pPr>
              <a:buNone/>
            </a:pPr>
            <a:r>
              <a:rPr lang="en-US" dirty="0" smtClean="0"/>
              <a:t>   D. other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14.Many places of </a:t>
            </a:r>
            <a:r>
              <a:rPr lang="en-US" b="1" u="sng" dirty="0" smtClean="0"/>
              <a:t>history</a:t>
            </a:r>
            <a:r>
              <a:rPr lang="en-US" dirty="0" smtClean="0"/>
              <a:t>, scientific, </a:t>
            </a:r>
            <a:r>
              <a:rPr lang="en-US" b="1" u="sng" dirty="0" err="1" smtClean="0"/>
              <a:t>cultural</a:t>
            </a:r>
            <a:r>
              <a:rPr lang="en-US" dirty="0" err="1" smtClean="0"/>
              <a:t>,or</a:t>
            </a:r>
            <a:r>
              <a:rPr lang="en-US" dirty="0" smtClean="0"/>
              <a:t> </a:t>
            </a:r>
            <a:r>
              <a:rPr lang="en-US" b="1" u="sng" dirty="0" smtClean="0"/>
              <a:t>scenic</a:t>
            </a:r>
            <a:r>
              <a:rPr lang="en-US" dirty="0" smtClean="0"/>
              <a:t> importance have been designated </a:t>
            </a:r>
            <a:r>
              <a:rPr lang="en-US" b="1" u="sng" dirty="0" smtClean="0"/>
              <a:t>national</a:t>
            </a:r>
            <a:r>
              <a:rPr lang="en-US" dirty="0" smtClean="0"/>
              <a:t> monuments.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A</a:t>
            </a:r>
            <a:r>
              <a:rPr lang="en-US" dirty="0" smtClean="0"/>
              <a:t>. history </a:t>
            </a:r>
          </a:p>
          <a:p>
            <a:pPr>
              <a:buNone/>
            </a:pPr>
            <a:r>
              <a:rPr lang="en-US" dirty="0" smtClean="0"/>
              <a:t>   B. cultural </a:t>
            </a:r>
          </a:p>
          <a:p>
            <a:pPr>
              <a:buNone/>
            </a:pPr>
            <a:r>
              <a:rPr lang="en-US" dirty="0" smtClean="0"/>
              <a:t>   C. scenic </a:t>
            </a:r>
          </a:p>
          <a:p>
            <a:pPr>
              <a:buNone/>
            </a:pPr>
            <a:r>
              <a:rPr lang="en-US" dirty="0" smtClean="0"/>
              <a:t>   D. national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</a:t>
            </a:r>
            <a:r>
              <a:rPr lang="en-US" b="1" u="sng" dirty="0" smtClean="0"/>
              <a:t>Paper</a:t>
            </a:r>
            <a:r>
              <a:rPr lang="en-US" dirty="0" smtClean="0"/>
              <a:t>  may contain </a:t>
            </a:r>
            <a:r>
              <a:rPr lang="en-US" b="1" u="sng" dirty="0" smtClean="0"/>
              <a:t>mineral</a:t>
            </a:r>
            <a:r>
              <a:rPr lang="en-US" dirty="0" smtClean="0"/>
              <a:t>, </a:t>
            </a:r>
            <a:r>
              <a:rPr lang="en-US" b="1" u="sng" dirty="0" smtClean="0"/>
              <a:t>vegetables</a:t>
            </a:r>
            <a:r>
              <a:rPr lang="en-US" dirty="0" smtClean="0"/>
              <a:t>, or </a:t>
            </a:r>
            <a:r>
              <a:rPr lang="en-US" b="1" u="sng" dirty="0" smtClean="0"/>
              <a:t>man-made</a:t>
            </a:r>
            <a:r>
              <a:rPr lang="en-US" dirty="0" smtClean="0"/>
              <a:t> fibers.</a:t>
            </a:r>
          </a:p>
          <a:p>
            <a:pPr>
              <a:buNone/>
            </a:pPr>
            <a:r>
              <a:rPr lang="en-US" dirty="0" smtClean="0"/>
              <a:t>   A. Paper </a:t>
            </a:r>
          </a:p>
          <a:p>
            <a:pPr>
              <a:buNone/>
            </a:pPr>
            <a:r>
              <a:rPr lang="en-US" dirty="0" smtClean="0"/>
              <a:t>   B. mineral </a:t>
            </a:r>
          </a:p>
          <a:p>
            <a:pPr>
              <a:buNone/>
            </a:pPr>
            <a:r>
              <a:rPr lang="en-US" dirty="0" smtClean="0"/>
              <a:t>   C. vegetables </a:t>
            </a:r>
          </a:p>
          <a:p>
            <a:pPr>
              <a:buNone/>
            </a:pPr>
            <a:r>
              <a:rPr lang="en-US" dirty="0" smtClean="0"/>
              <a:t>   D. man-made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</a:t>
            </a:r>
            <a:r>
              <a:rPr lang="en-US" b="1" u="sng" dirty="0" smtClean="0"/>
              <a:t>Science</a:t>
            </a:r>
            <a:r>
              <a:rPr lang="en-US" dirty="0" smtClean="0"/>
              <a:t> requires the </a:t>
            </a:r>
            <a:r>
              <a:rPr lang="en-US" b="1" u="sng" dirty="0" smtClean="0"/>
              <a:t>careful</a:t>
            </a:r>
            <a:r>
              <a:rPr lang="en-US" dirty="0" smtClean="0"/>
              <a:t> </a:t>
            </a:r>
            <a:r>
              <a:rPr lang="en-US" b="1" u="sng" dirty="0" smtClean="0"/>
              <a:t>collect</a:t>
            </a:r>
            <a:r>
              <a:rPr lang="en-US" dirty="0" smtClean="0"/>
              <a:t> and </a:t>
            </a:r>
            <a:r>
              <a:rPr lang="en-US" b="1" u="sng" dirty="0" smtClean="0"/>
              <a:t>organization</a:t>
            </a:r>
            <a:r>
              <a:rPr lang="en-US" dirty="0" smtClean="0"/>
              <a:t> of data.</a:t>
            </a:r>
          </a:p>
          <a:p>
            <a:pPr>
              <a:buNone/>
            </a:pPr>
            <a:r>
              <a:rPr lang="en-US" dirty="0" smtClean="0"/>
              <a:t>   A. Science </a:t>
            </a:r>
          </a:p>
          <a:p>
            <a:pPr>
              <a:buNone/>
            </a:pPr>
            <a:r>
              <a:rPr lang="en-US" dirty="0" smtClean="0"/>
              <a:t>   B. careful </a:t>
            </a:r>
          </a:p>
          <a:p>
            <a:pPr>
              <a:buNone/>
            </a:pPr>
            <a:r>
              <a:rPr lang="en-US" dirty="0" smtClean="0"/>
              <a:t>   C. collect </a:t>
            </a:r>
          </a:p>
          <a:p>
            <a:pPr>
              <a:buNone/>
            </a:pPr>
            <a:r>
              <a:rPr lang="en-US" dirty="0" smtClean="0"/>
              <a:t>   D. organization </a:t>
            </a:r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</a:t>
            </a:r>
            <a:r>
              <a:rPr lang="en-US" b="1" u="sng" dirty="0" smtClean="0"/>
              <a:t>Paper</a:t>
            </a:r>
            <a:r>
              <a:rPr lang="en-US" dirty="0" smtClean="0"/>
              <a:t>  may contain </a:t>
            </a:r>
            <a:r>
              <a:rPr lang="en-US" b="1" u="sng" dirty="0" smtClean="0"/>
              <a:t>mineral</a:t>
            </a:r>
            <a:r>
              <a:rPr lang="en-US" dirty="0" smtClean="0"/>
              <a:t>, </a:t>
            </a:r>
            <a:r>
              <a:rPr lang="en-US" b="1" u="sng" dirty="0" smtClean="0"/>
              <a:t>vegetables</a:t>
            </a:r>
            <a:r>
              <a:rPr lang="en-US" dirty="0" smtClean="0"/>
              <a:t>, or </a:t>
            </a:r>
            <a:r>
              <a:rPr lang="en-US" b="1" u="sng" dirty="0" smtClean="0"/>
              <a:t>man-made</a:t>
            </a:r>
            <a:r>
              <a:rPr lang="en-US" dirty="0" smtClean="0"/>
              <a:t> fibers.</a:t>
            </a:r>
          </a:p>
          <a:p>
            <a:pPr>
              <a:buNone/>
            </a:pPr>
            <a:r>
              <a:rPr lang="en-US" dirty="0" smtClean="0"/>
              <a:t>   A. Paper </a:t>
            </a:r>
          </a:p>
          <a:p>
            <a:pPr>
              <a:buNone/>
            </a:pPr>
            <a:r>
              <a:rPr lang="en-US" dirty="0" smtClean="0"/>
              <a:t>   B. mineral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C</a:t>
            </a:r>
            <a:r>
              <a:rPr lang="en-US" dirty="0" smtClean="0"/>
              <a:t>. vegetables </a:t>
            </a:r>
          </a:p>
          <a:p>
            <a:pPr>
              <a:buNone/>
            </a:pPr>
            <a:r>
              <a:rPr lang="en-US" dirty="0" smtClean="0"/>
              <a:t>   D. man-made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</a:t>
            </a:r>
            <a:r>
              <a:rPr lang="en-US" b="1" u="sng" dirty="0" smtClean="0"/>
              <a:t>Science</a:t>
            </a:r>
            <a:r>
              <a:rPr lang="en-US" dirty="0" smtClean="0"/>
              <a:t> requires the </a:t>
            </a:r>
            <a:r>
              <a:rPr lang="en-US" b="1" u="sng" dirty="0" smtClean="0"/>
              <a:t>careful</a:t>
            </a:r>
            <a:r>
              <a:rPr lang="en-US" dirty="0" smtClean="0"/>
              <a:t> </a:t>
            </a:r>
            <a:r>
              <a:rPr lang="en-US" b="1" u="sng" dirty="0" smtClean="0"/>
              <a:t>collect</a:t>
            </a:r>
            <a:r>
              <a:rPr lang="en-US" dirty="0" smtClean="0"/>
              <a:t> and </a:t>
            </a:r>
            <a:r>
              <a:rPr lang="en-US" b="1" u="sng" dirty="0" smtClean="0"/>
              <a:t>organization</a:t>
            </a:r>
            <a:r>
              <a:rPr lang="en-US" dirty="0" smtClean="0"/>
              <a:t> of data.</a:t>
            </a:r>
          </a:p>
          <a:p>
            <a:pPr>
              <a:buNone/>
            </a:pPr>
            <a:r>
              <a:rPr lang="en-US" dirty="0" smtClean="0"/>
              <a:t>   A. Science </a:t>
            </a:r>
          </a:p>
          <a:p>
            <a:pPr>
              <a:buNone/>
            </a:pPr>
            <a:r>
              <a:rPr lang="en-US" dirty="0" smtClean="0"/>
              <a:t>   B. careful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C</a:t>
            </a:r>
            <a:r>
              <a:rPr lang="en-US" dirty="0" smtClean="0"/>
              <a:t>. collect </a:t>
            </a:r>
          </a:p>
          <a:p>
            <a:pPr>
              <a:buNone/>
            </a:pPr>
            <a:r>
              <a:rPr lang="en-US" dirty="0" smtClean="0"/>
              <a:t>   D. organization </a:t>
            </a:r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17.</a:t>
            </a:r>
            <a:r>
              <a:rPr lang="en-US" b="1" u="sng" dirty="0" smtClean="0"/>
              <a:t>Minerals</a:t>
            </a:r>
            <a:r>
              <a:rPr lang="en-US" u="sng" dirty="0" smtClean="0"/>
              <a:t> </a:t>
            </a:r>
            <a:r>
              <a:rPr lang="en-US" b="1" u="sng" dirty="0" smtClean="0"/>
              <a:t>in</a:t>
            </a:r>
            <a:r>
              <a:rPr lang="en-US" dirty="0" smtClean="0"/>
              <a:t> seawater </a:t>
            </a:r>
            <a:r>
              <a:rPr lang="en-US" b="1" u="sng" dirty="0" smtClean="0"/>
              <a:t>exists</a:t>
            </a:r>
            <a:r>
              <a:rPr lang="en-US" dirty="0" smtClean="0"/>
              <a:t> in the </a:t>
            </a:r>
            <a:r>
              <a:rPr lang="en-US" b="1" u="sng" dirty="0" smtClean="0"/>
              <a:t>same</a:t>
            </a:r>
            <a:r>
              <a:rPr lang="en-US" u="sng" dirty="0" smtClean="0"/>
              <a:t> </a:t>
            </a:r>
            <a:r>
              <a:rPr lang="en-US" b="1" u="sng" dirty="0" smtClean="0"/>
              <a:t>proportions</a:t>
            </a:r>
            <a:r>
              <a:rPr lang="en-US" dirty="0" smtClean="0"/>
              <a:t> in all of </a:t>
            </a:r>
            <a:r>
              <a:rPr lang="en-US" b="1" u="sng" dirty="0" smtClean="0"/>
              <a:t>the</a:t>
            </a:r>
            <a:r>
              <a:rPr lang="en-US" u="sng" dirty="0" smtClean="0"/>
              <a:t> </a:t>
            </a:r>
            <a:r>
              <a:rPr lang="en-US" b="1" u="sng" dirty="0" smtClean="0"/>
              <a:t>oceans</a:t>
            </a:r>
            <a:r>
              <a:rPr lang="en-US" u="sng" dirty="0" smtClean="0"/>
              <a:t> </a:t>
            </a:r>
            <a:r>
              <a:rPr lang="en-US" b="1" u="sng" dirty="0" smtClean="0"/>
              <a:t>of</a:t>
            </a:r>
            <a:r>
              <a:rPr lang="en-US" u="sng" dirty="0" smtClean="0"/>
              <a:t> </a:t>
            </a:r>
            <a:r>
              <a:rPr lang="en-US" b="1" u="sng" dirty="0" smtClean="0"/>
              <a:t>the</a:t>
            </a:r>
            <a:r>
              <a:rPr lang="en-US" u="sng" dirty="0" smtClean="0"/>
              <a:t> </a:t>
            </a:r>
            <a:r>
              <a:rPr lang="en-US" dirty="0" smtClean="0"/>
              <a:t>world.</a:t>
            </a:r>
          </a:p>
          <a:p>
            <a:pPr>
              <a:buNone/>
            </a:pPr>
            <a:r>
              <a:rPr lang="en-US" dirty="0" smtClean="0"/>
              <a:t>   A. Minerals in</a:t>
            </a:r>
          </a:p>
          <a:p>
            <a:pPr>
              <a:buNone/>
            </a:pPr>
            <a:r>
              <a:rPr lang="en-US" dirty="0" smtClean="0"/>
              <a:t>   B. exists</a:t>
            </a:r>
          </a:p>
          <a:p>
            <a:pPr>
              <a:buNone/>
            </a:pPr>
            <a:r>
              <a:rPr lang="en-US" dirty="0" smtClean="0"/>
              <a:t>   C. same proportions </a:t>
            </a:r>
          </a:p>
          <a:p>
            <a:pPr>
              <a:buNone/>
            </a:pPr>
            <a:r>
              <a:rPr lang="en-US" dirty="0" smtClean="0"/>
              <a:t>   D. the oceans of the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18. </a:t>
            </a:r>
            <a:r>
              <a:rPr lang="en-US" b="1" u="sng" dirty="0" smtClean="0"/>
              <a:t>Bowling, one of</a:t>
            </a:r>
            <a:r>
              <a:rPr lang="en-US" b="1" dirty="0" smtClean="0"/>
              <a:t> </a:t>
            </a:r>
            <a:r>
              <a:rPr lang="en-US" dirty="0" smtClean="0"/>
              <a:t>the </a:t>
            </a:r>
            <a:r>
              <a:rPr lang="en-US" b="1" u="sng" dirty="0" smtClean="0"/>
              <a:t>most</a:t>
            </a:r>
            <a:r>
              <a:rPr lang="en-US" u="sng" dirty="0" smtClean="0"/>
              <a:t> </a:t>
            </a:r>
            <a:r>
              <a:rPr lang="en-US" b="1" u="sng" dirty="0" smtClean="0"/>
              <a:t>popular</a:t>
            </a:r>
            <a:r>
              <a:rPr lang="en-US" dirty="0" smtClean="0"/>
              <a:t> indoor sports, </a:t>
            </a:r>
            <a:r>
              <a:rPr lang="en-US" b="1" u="sng" dirty="0" smtClean="0"/>
              <a:t>are</a:t>
            </a:r>
            <a:r>
              <a:rPr lang="en-US" dirty="0" smtClean="0"/>
              <a:t> popular all over the </a:t>
            </a:r>
            <a:r>
              <a:rPr lang="en-US" b="1" u="sng" dirty="0" smtClean="0"/>
              <a:t>United</a:t>
            </a:r>
            <a:r>
              <a:rPr lang="en-US" u="sng" dirty="0" smtClean="0"/>
              <a:t> </a:t>
            </a:r>
            <a:r>
              <a:rPr lang="en-US" b="1" u="sng" dirty="0" smtClean="0"/>
              <a:t>States</a:t>
            </a:r>
            <a:r>
              <a:rPr lang="en-US" u="sng" dirty="0" smtClean="0"/>
              <a:t> </a:t>
            </a:r>
            <a:r>
              <a:rPr lang="en-US" b="1" u="sng" dirty="0" smtClean="0"/>
              <a:t>and</a:t>
            </a:r>
            <a:r>
              <a:rPr lang="en-US" u="sng" dirty="0" smtClean="0"/>
              <a:t> </a:t>
            </a:r>
            <a:r>
              <a:rPr lang="en-US" b="1" u="sng" dirty="0" smtClean="0"/>
              <a:t>in</a:t>
            </a:r>
            <a:r>
              <a:rPr lang="en-US" u="sng" dirty="0" smtClean="0"/>
              <a:t> </a:t>
            </a:r>
            <a:r>
              <a:rPr lang="en-US" b="1" u="sng" dirty="0" smtClean="0"/>
              <a:t>other</a:t>
            </a:r>
            <a:r>
              <a:rPr lang="en-US" dirty="0" smtClean="0"/>
              <a:t> countries.</a:t>
            </a:r>
          </a:p>
          <a:p>
            <a:pPr>
              <a:buNone/>
            </a:pPr>
            <a:r>
              <a:rPr lang="en-US" dirty="0" smtClean="0"/>
              <a:t>   A. Bowling, one of</a:t>
            </a:r>
          </a:p>
          <a:p>
            <a:pPr>
              <a:buNone/>
            </a:pPr>
            <a:r>
              <a:rPr lang="en-US" dirty="0" smtClean="0"/>
              <a:t>   B. most popular</a:t>
            </a:r>
          </a:p>
          <a:p>
            <a:pPr>
              <a:buNone/>
            </a:pPr>
            <a:r>
              <a:rPr lang="en-US" dirty="0" smtClean="0"/>
              <a:t>   C. are </a:t>
            </a:r>
          </a:p>
          <a:p>
            <a:pPr>
              <a:buNone/>
            </a:pPr>
            <a:r>
              <a:rPr lang="en-US" dirty="0" smtClean="0"/>
              <a:t>   D. United States and in other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</a:t>
            </a:r>
            <a:r>
              <a:rPr lang="en-US" b="1" u="sng" dirty="0" smtClean="0"/>
              <a:t>Minerals</a:t>
            </a:r>
            <a:r>
              <a:rPr lang="en-US" u="sng" dirty="0" smtClean="0"/>
              <a:t> </a:t>
            </a:r>
            <a:r>
              <a:rPr lang="en-US" b="1" u="sng" dirty="0" smtClean="0"/>
              <a:t>in</a:t>
            </a:r>
            <a:r>
              <a:rPr lang="en-US" dirty="0" smtClean="0"/>
              <a:t> seawater </a:t>
            </a:r>
            <a:r>
              <a:rPr lang="en-US" b="1" u="sng" dirty="0" smtClean="0"/>
              <a:t>exists</a:t>
            </a:r>
            <a:r>
              <a:rPr lang="en-US" dirty="0" smtClean="0"/>
              <a:t> in the </a:t>
            </a:r>
            <a:r>
              <a:rPr lang="en-US" b="1" u="sng" dirty="0" smtClean="0"/>
              <a:t>same</a:t>
            </a:r>
            <a:r>
              <a:rPr lang="en-US" u="sng" dirty="0" smtClean="0"/>
              <a:t> </a:t>
            </a:r>
            <a:r>
              <a:rPr lang="en-US" b="1" u="sng" dirty="0" smtClean="0"/>
              <a:t>proportions</a:t>
            </a:r>
            <a:r>
              <a:rPr lang="en-US" dirty="0" smtClean="0"/>
              <a:t> in all of </a:t>
            </a:r>
            <a:r>
              <a:rPr lang="en-US" b="1" u="sng" dirty="0" smtClean="0"/>
              <a:t>the</a:t>
            </a:r>
            <a:r>
              <a:rPr lang="en-US" u="sng" dirty="0" smtClean="0"/>
              <a:t> </a:t>
            </a:r>
            <a:r>
              <a:rPr lang="en-US" b="1" u="sng" dirty="0" smtClean="0"/>
              <a:t>oceans</a:t>
            </a:r>
            <a:r>
              <a:rPr lang="en-US" u="sng" dirty="0" smtClean="0"/>
              <a:t> </a:t>
            </a:r>
            <a:r>
              <a:rPr lang="en-US" b="1" u="sng" dirty="0" smtClean="0"/>
              <a:t>of</a:t>
            </a:r>
            <a:r>
              <a:rPr lang="en-US" u="sng" dirty="0" smtClean="0"/>
              <a:t> </a:t>
            </a:r>
            <a:r>
              <a:rPr lang="en-US" b="1" u="sng" dirty="0" smtClean="0"/>
              <a:t>the</a:t>
            </a:r>
            <a:r>
              <a:rPr lang="en-US" u="sng" dirty="0" smtClean="0"/>
              <a:t> </a:t>
            </a:r>
            <a:r>
              <a:rPr lang="en-US" dirty="0" smtClean="0"/>
              <a:t>world.</a:t>
            </a:r>
          </a:p>
          <a:p>
            <a:pPr>
              <a:buNone/>
            </a:pPr>
            <a:r>
              <a:rPr lang="en-US" dirty="0" smtClean="0"/>
              <a:t>   A. Minerals in</a:t>
            </a:r>
          </a:p>
          <a:p>
            <a:pPr>
              <a:buNone/>
            </a:pPr>
            <a:r>
              <a:rPr lang="en-US" dirty="0" smtClean="0"/>
              <a:t>   B. exists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C</a:t>
            </a:r>
            <a:r>
              <a:rPr lang="en-US" dirty="0" smtClean="0"/>
              <a:t>. same proportions </a:t>
            </a:r>
          </a:p>
          <a:p>
            <a:pPr>
              <a:buNone/>
            </a:pPr>
            <a:r>
              <a:rPr lang="en-US" dirty="0" smtClean="0"/>
              <a:t>   D. the oceans of the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18. </a:t>
            </a:r>
            <a:r>
              <a:rPr lang="en-US" b="1" u="sng" dirty="0" smtClean="0"/>
              <a:t>Bowling, one of</a:t>
            </a:r>
            <a:r>
              <a:rPr lang="en-US" b="1" dirty="0" smtClean="0"/>
              <a:t> </a:t>
            </a:r>
            <a:r>
              <a:rPr lang="en-US" dirty="0" smtClean="0"/>
              <a:t>the </a:t>
            </a:r>
            <a:r>
              <a:rPr lang="en-US" b="1" u="sng" dirty="0" smtClean="0"/>
              <a:t>most</a:t>
            </a:r>
            <a:r>
              <a:rPr lang="en-US" u="sng" dirty="0" smtClean="0"/>
              <a:t> </a:t>
            </a:r>
            <a:r>
              <a:rPr lang="en-US" b="1" u="sng" dirty="0" smtClean="0"/>
              <a:t>popular</a:t>
            </a:r>
            <a:r>
              <a:rPr lang="en-US" dirty="0" smtClean="0"/>
              <a:t> indoor sports, </a:t>
            </a:r>
            <a:r>
              <a:rPr lang="en-US" b="1" u="sng" dirty="0" smtClean="0"/>
              <a:t>are</a:t>
            </a:r>
            <a:r>
              <a:rPr lang="en-US" dirty="0" smtClean="0"/>
              <a:t> popular all over the </a:t>
            </a:r>
            <a:r>
              <a:rPr lang="en-US" b="1" u="sng" dirty="0" smtClean="0"/>
              <a:t>United</a:t>
            </a:r>
            <a:r>
              <a:rPr lang="en-US" u="sng" dirty="0" smtClean="0"/>
              <a:t> </a:t>
            </a:r>
            <a:r>
              <a:rPr lang="en-US" b="1" u="sng" dirty="0" smtClean="0"/>
              <a:t>States</a:t>
            </a:r>
            <a:r>
              <a:rPr lang="en-US" u="sng" dirty="0" smtClean="0"/>
              <a:t> </a:t>
            </a:r>
            <a:r>
              <a:rPr lang="en-US" b="1" u="sng" dirty="0" smtClean="0"/>
              <a:t>and</a:t>
            </a:r>
            <a:r>
              <a:rPr lang="en-US" u="sng" dirty="0" smtClean="0"/>
              <a:t> </a:t>
            </a:r>
            <a:r>
              <a:rPr lang="en-US" b="1" u="sng" dirty="0" smtClean="0"/>
              <a:t>in</a:t>
            </a:r>
            <a:r>
              <a:rPr lang="en-US" u="sng" dirty="0" smtClean="0"/>
              <a:t> </a:t>
            </a:r>
            <a:r>
              <a:rPr lang="en-US" b="1" u="sng" dirty="0" smtClean="0"/>
              <a:t>other</a:t>
            </a:r>
            <a:r>
              <a:rPr lang="en-US" dirty="0" smtClean="0"/>
              <a:t> countries.</a:t>
            </a:r>
          </a:p>
          <a:p>
            <a:pPr>
              <a:buNone/>
            </a:pPr>
            <a:r>
              <a:rPr lang="en-US" dirty="0" smtClean="0"/>
              <a:t>   A. Bowling, one of</a:t>
            </a:r>
          </a:p>
          <a:p>
            <a:pPr>
              <a:buNone/>
            </a:pPr>
            <a:r>
              <a:rPr lang="en-US" dirty="0" smtClean="0"/>
              <a:t>   B. most popular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C</a:t>
            </a:r>
            <a:r>
              <a:rPr lang="en-US" dirty="0" smtClean="0"/>
              <a:t>. are </a:t>
            </a:r>
          </a:p>
          <a:p>
            <a:pPr>
              <a:buNone/>
            </a:pPr>
            <a:r>
              <a:rPr lang="en-US" dirty="0" smtClean="0"/>
              <a:t>   D. United States and in other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</a:t>
            </a:r>
            <a:r>
              <a:rPr lang="en-US" b="1" u="sng" dirty="0" smtClean="0"/>
              <a:t>Dolphins lack </a:t>
            </a:r>
            <a:r>
              <a:rPr lang="en-US" b="1" dirty="0" smtClean="0"/>
              <a:t> </a:t>
            </a:r>
            <a:r>
              <a:rPr lang="en-US" dirty="0" smtClean="0"/>
              <a:t>vocal cords but they have a large, </a:t>
            </a:r>
            <a:r>
              <a:rPr lang="en-US" b="1" u="sng" dirty="0" smtClean="0"/>
              <a:t>oil-filled</a:t>
            </a:r>
            <a:r>
              <a:rPr lang="en-US" dirty="0" smtClean="0"/>
              <a:t> organ called the “melon,” </a:t>
            </a:r>
            <a:r>
              <a:rPr lang="en-US" b="1" u="sng" dirty="0" smtClean="0"/>
              <a:t>which with they can</a:t>
            </a:r>
            <a:r>
              <a:rPr lang="en-US" b="1" dirty="0" smtClean="0"/>
              <a:t> </a:t>
            </a:r>
            <a:r>
              <a:rPr lang="en-US" dirty="0" smtClean="0"/>
              <a:t>produce a variety of sounds.</a:t>
            </a:r>
          </a:p>
          <a:p>
            <a:pPr>
              <a:buNone/>
            </a:pPr>
            <a:r>
              <a:rPr lang="en-US" dirty="0" smtClean="0"/>
              <a:t>  A. Dolphins lack </a:t>
            </a:r>
          </a:p>
          <a:p>
            <a:pPr>
              <a:buNone/>
            </a:pPr>
            <a:r>
              <a:rPr lang="en-US" dirty="0" smtClean="0"/>
              <a:t>  B. oil-filled</a:t>
            </a:r>
          </a:p>
          <a:p>
            <a:pPr>
              <a:buNone/>
            </a:pPr>
            <a:r>
              <a:rPr lang="en-US" dirty="0" smtClean="0"/>
              <a:t>  C. which with </a:t>
            </a:r>
          </a:p>
          <a:p>
            <a:pPr>
              <a:buNone/>
            </a:pPr>
            <a:r>
              <a:rPr lang="en-US" dirty="0" smtClean="0"/>
              <a:t>  D. they can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2.The Ringling Brothers were five brothers </a:t>
            </a:r>
            <a:r>
              <a:rPr lang="en-US" b="1" u="sng" dirty="0" smtClean="0"/>
              <a:t>which</a:t>
            </a:r>
            <a:r>
              <a:rPr lang="en-US" dirty="0" smtClean="0"/>
              <a:t> built a small group of </a:t>
            </a:r>
            <a:r>
              <a:rPr lang="en-US" b="1" u="sng" dirty="0" smtClean="0"/>
              <a:t>performers</a:t>
            </a:r>
            <a:r>
              <a:rPr lang="en-US" dirty="0" smtClean="0"/>
              <a:t> into </a:t>
            </a:r>
            <a:r>
              <a:rPr lang="en-US" b="1" u="sng" dirty="0" smtClean="0"/>
              <a:t>the</a:t>
            </a:r>
            <a:r>
              <a:rPr lang="en-US" u="sng" dirty="0" smtClean="0"/>
              <a:t> </a:t>
            </a:r>
            <a:r>
              <a:rPr lang="en-US" b="1" u="sng" dirty="0" smtClean="0"/>
              <a:t>world’s</a:t>
            </a:r>
            <a:r>
              <a:rPr lang="en-US" u="sng" dirty="0" smtClean="0"/>
              <a:t> </a:t>
            </a:r>
            <a:r>
              <a:rPr lang="en-US" b="1" u="sng" dirty="0" smtClean="0"/>
              <a:t>largest</a:t>
            </a:r>
            <a:r>
              <a:rPr lang="en-US" dirty="0" smtClean="0"/>
              <a:t> circus.</a:t>
            </a:r>
          </a:p>
          <a:p>
            <a:pPr>
              <a:buNone/>
            </a:pPr>
            <a:r>
              <a:rPr lang="en-US" dirty="0" smtClean="0"/>
              <a:t>  A. which </a:t>
            </a:r>
          </a:p>
          <a:p>
            <a:pPr>
              <a:buNone/>
            </a:pPr>
            <a:r>
              <a:rPr lang="en-US" dirty="0" smtClean="0"/>
              <a:t>  B. performers </a:t>
            </a:r>
          </a:p>
          <a:p>
            <a:pPr>
              <a:buNone/>
            </a:pPr>
            <a:r>
              <a:rPr lang="en-US" dirty="0" smtClean="0"/>
              <a:t>  C. the world’s</a:t>
            </a:r>
          </a:p>
          <a:p>
            <a:pPr>
              <a:buNone/>
            </a:pPr>
            <a:r>
              <a:rPr lang="en-US" dirty="0" smtClean="0"/>
              <a:t>  D. largest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19.Medical students must </a:t>
            </a:r>
            <a:r>
              <a:rPr lang="en-US" b="1" u="sng" dirty="0" smtClean="0"/>
              <a:t>to study</a:t>
            </a:r>
            <a:r>
              <a:rPr lang="en-US" b="1" dirty="0" smtClean="0"/>
              <a:t> </a:t>
            </a:r>
            <a:r>
              <a:rPr lang="en-US" b="1" u="sng" dirty="0" smtClean="0"/>
              <a:t>both</a:t>
            </a:r>
            <a:r>
              <a:rPr lang="en-US" dirty="0" smtClean="0"/>
              <a:t> the </a:t>
            </a:r>
            <a:r>
              <a:rPr lang="en-US" b="1" u="sng" dirty="0" smtClean="0"/>
              <a:t>theory</a:t>
            </a:r>
            <a:r>
              <a:rPr lang="en-US" dirty="0" smtClean="0"/>
              <a:t> and the practice of </a:t>
            </a:r>
            <a:r>
              <a:rPr lang="en-US" b="1" u="sng" dirty="0" smtClean="0"/>
              <a:t>medicine</a:t>
            </a:r>
            <a:r>
              <a:rPr lang="en-US" dirty="0" smtClean="0"/>
              <a:t>.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   A. to study</a:t>
            </a:r>
          </a:p>
          <a:p>
            <a:pPr>
              <a:buNone/>
            </a:pPr>
            <a:r>
              <a:rPr lang="en-US" dirty="0" smtClean="0"/>
              <a:t>   B. both </a:t>
            </a:r>
          </a:p>
          <a:p>
            <a:pPr>
              <a:buNone/>
            </a:pPr>
            <a:r>
              <a:rPr lang="en-US" dirty="0" smtClean="0"/>
              <a:t>   C. theory</a:t>
            </a:r>
          </a:p>
          <a:p>
            <a:pPr>
              <a:buNone/>
            </a:pPr>
            <a:r>
              <a:rPr lang="en-US" dirty="0" smtClean="0"/>
              <a:t>   D. medicine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20.The seal, </a:t>
            </a:r>
            <a:r>
              <a:rPr lang="en-US" b="1" u="sng" dirty="0" smtClean="0"/>
              <a:t>like</a:t>
            </a:r>
            <a:r>
              <a:rPr lang="en-US" dirty="0" smtClean="0"/>
              <a:t> the sea lion and the walrus, </a:t>
            </a:r>
            <a:r>
              <a:rPr lang="en-US" b="1" u="sng" dirty="0" smtClean="0"/>
              <a:t>is</a:t>
            </a:r>
            <a:r>
              <a:rPr lang="en-US" b="1" dirty="0" smtClean="0"/>
              <a:t>  </a:t>
            </a:r>
            <a:r>
              <a:rPr lang="en-US" b="1" u="sng" dirty="0" smtClean="0"/>
              <a:t>descendant</a:t>
            </a:r>
            <a:r>
              <a:rPr lang="en-US" b="1" dirty="0" smtClean="0"/>
              <a:t> </a:t>
            </a:r>
            <a:r>
              <a:rPr lang="en-US" dirty="0" smtClean="0"/>
              <a:t>of ancestors that once </a:t>
            </a:r>
            <a:r>
              <a:rPr lang="en-US" b="1" u="sng" dirty="0" smtClean="0"/>
              <a:t>live</a:t>
            </a:r>
            <a:r>
              <a:rPr lang="en-US" dirty="0" smtClean="0"/>
              <a:t> on the land.</a:t>
            </a:r>
          </a:p>
          <a:p>
            <a:pPr>
              <a:buNone/>
            </a:pPr>
            <a:r>
              <a:rPr lang="en-US" dirty="0" smtClean="0"/>
              <a:t>   A. like</a:t>
            </a:r>
          </a:p>
          <a:p>
            <a:pPr>
              <a:buNone/>
            </a:pPr>
            <a:r>
              <a:rPr lang="en-US" dirty="0" smtClean="0"/>
              <a:t>   B. is</a:t>
            </a:r>
          </a:p>
          <a:p>
            <a:pPr>
              <a:buNone/>
            </a:pPr>
            <a:r>
              <a:rPr lang="en-US" dirty="0" smtClean="0"/>
              <a:t>   C. descendant</a:t>
            </a:r>
          </a:p>
          <a:p>
            <a:pPr>
              <a:buNone/>
            </a:pPr>
            <a:r>
              <a:rPr lang="en-US" dirty="0" smtClean="0"/>
              <a:t>   D. live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19.Medical students must </a:t>
            </a:r>
            <a:r>
              <a:rPr lang="en-US" b="1" u="sng" dirty="0" smtClean="0"/>
              <a:t>to study</a:t>
            </a:r>
            <a:r>
              <a:rPr lang="en-US" b="1" dirty="0" smtClean="0"/>
              <a:t> </a:t>
            </a:r>
            <a:r>
              <a:rPr lang="en-US" b="1" u="sng" dirty="0" smtClean="0"/>
              <a:t>both</a:t>
            </a:r>
            <a:r>
              <a:rPr lang="en-US" dirty="0" smtClean="0"/>
              <a:t> the </a:t>
            </a:r>
            <a:r>
              <a:rPr lang="en-US" b="1" u="sng" dirty="0" smtClean="0"/>
              <a:t>theory</a:t>
            </a:r>
            <a:r>
              <a:rPr lang="en-US" dirty="0" smtClean="0"/>
              <a:t> and the practice of </a:t>
            </a:r>
            <a:r>
              <a:rPr lang="en-US" b="1" u="sng" dirty="0" smtClean="0"/>
              <a:t>medicine</a:t>
            </a:r>
            <a:r>
              <a:rPr lang="en-US" dirty="0" smtClean="0"/>
              <a:t>.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A</a:t>
            </a:r>
            <a:r>
              <a:rPr lang="en-US" dirty="0" smtClean="0"/>
              <a:t>. to study</a:t>
            </a:r>
          </a:p>
          <a:p>
            <a:pPr>
              <a:buNone/>
            </a:pPr>
            <a:r>
              <a:rPr lang="en-US" dirty="0" smtClean="0"/>
              <a:t>   B. both </a:t>
            </a:r>
          </a:p>
          <a:p>
            <a:pPr>
              <a:buNone/>
            </a:pPr>
            <a:r>
              <a:rPr lang="en-US" dirty="0" smtClean="0"/>
              <a:t>   C. theory</a:t>
            </a:r>
          </a:p>
          <a:p>
            <a:pPr>
              <a:buNone/>
            </a:pPr>
            <a:r>
              <a:rPr lang="en-US" dirty="0" smtClean="0"/>
              <a:t>   D. medicine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20.The seal, </a:t>
            </a:r>
            <a:r>
              <a:rPr lang="en-US" b="1" u="sng" dirty="0" smtClean="0"/>
              <a:t>like</a:t>
            </a:r>
            <a:r>
              <a:rPr lang="en-US" dirty="0" smtClean="0"/>
              <a:t> the sea lion and the walrus, </a:t>
            </a:r>
            <a:r>
              <a:rPr lang="en-US" b="1" u="sng" dirty="0" smtClean="0"/>
              <a:t>is</a:t>
            </a:r>
            <a:r>
              <a:rPr lang="en-US" b="1" dirty="0" smtClean="0"/>
              <a:t>  </a:t>
            </a:r>
            <a:r>
              <a:rPr lang="en-US" b="1" u="sng" dirty="0" smtClean="0"/>
              <a:t>descendant</a:t>
            </a:r>
            <a:r>
              <a:rPr lang="en-US" b="1" dirty="0" smtClean="0"/>
              <a:t> </a:t>
            </a:r>
            <a:r>
              <a:rPr lang="en-US" dirty="0" smtClean="0"/>
              <a:t>of ancestors that once </a:t>
            </a:r>
            <a:r>
              <a:rPr lang="en-US" b="1" u="sng" dirty="0" smtClean="0"/>
              <a:t>live</a:t>
            </a:r>
            <a:r>
              <a:rPr lang="en-US" dirty="0" smtClean="0"/>
              <a:t> on the land.</a:t>
            </a:r>
          </a:p>
          <a:p>
            <a:pPr>
              <a:buNone/>
            </a:pPr>
            <a:r>
              <a:rPr lang="en-US" dirty="0" smtClean="0"/>
              <a:t>   A. like</a:t>
            </a:r>
          </a:p>
          <a:p>
            <a:pPr>
              <a:buNone/>
            </a:pPr>
            <a:r>
              <a:rPr lang="en-US" dirty="0" smtClean="0"/>
              <a:t>   B. is</a:t>
            </a:r>
          </a:p>
          <a:p>
            <a:pPr>
              <a:buNone/>
            </a:pPr>
            <a:r>
              <a:rPr lang="en-US" dirty="0" smtClean="0"/>
              <a:t>   C. descendant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D</a:t>
            </a:r>
            <a:r>
              <a:rPr lang="en-US" dirty="0" smtClean="0"/>
              <a:t>. live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21.Jackrabbits </a:t>
            </a:r>
            <a:r>
              <a:rPr lang="en-US" b="1" u="sng" dirty="0" smtClean="0"/>
              <a:t>have</a:t>
            </a:r>
            <a:r>
              <a:rPr lang="en-US" dirty="0" smtClean="0"/>
              <a:t> powerful </a:t>
            </a:r>
            <a:r>
              <a:rPr lang="en-US" b="1" u="sng" dirty="0" smtClean="0"/>
              <a:t>rear legs </a:t>
            </a:r>
            <a:r>
              <a:rPr lang="en-US" dirty="0" smtClean="0"/>
              <a:t>that </a:t>
            </a:r>
            <a:r>
              <a:rPr lang="en-US" b="1" u="sng" smtClean="0"/>
              <a:t>it enable</a:t>
            </a:r>
            <a:r>
              <a:rPr lang="en-US" u="sng" smtClean="0"/>
              <a:t> </a:t>
            </a:r>
            <a:r>
              <a:rPr lang="en-US" dirty="0" smtClean="0"/>
              <a:t>to leap </a:t>
            </a:r>
            <a:r>
              <a:rPr lang="en-US" b="1" u="sng" dirty="0" smtClean="0"/>
              <a:t>long distances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A. have </a:t>
            </a:r>
          </a:p>
          <a:p>
            <a:pPr>
              <a:buNone/>
            </a:pPr>
            <a:r>
              <a:rPr lang="en-US" dirty="0" smtClean="0"/>
              <a:t>   B. rear legs</a:t>
            </a:r>
          </a:p>
          <a:p>
            <a:pPr>
              <a:buNone/>
            </a:pPr>
            <a:r>
              <a:rPr lang="en-US" dirty="0" smtClean="0"/>
              <a:t>   C. enable it </a:t>
            </a:r>
          </a:p>
          <a:p>
            <a:pPr>
              <a:buNone/>
            </a:pPr>
            <a:r>
              <a:rPr lang="en-US" dirty="0" smtClean="0"/>
              <a:t>   D. long distances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</a:t>
            </a:r>
            <a:r>
              <a:rPr lang="en-US" b="1" u="sng" dirty="0" smtClean="0"/>
              <a:t>Some</a:t>
            </a:r>
            <a:r>
              <a:rPr lang="en-US" dirty="0" smtClean="0"/>
              <a:t> encyclopedias </a:t>
            </a:r>
            <a:r>
              <a:rPr lang="en-US" b="1" u="sng" dirty="0" smtClean="0"/>
              <a:t>deal with</a:t>
            </a:r>
            <a:r>
              <a:rPr lang="en-US" b="1" dirty="0" smtClean="0"/>
              <a:t> </a:t>
            </a:r>
            <a:r>
              <a:rPr lang="en-US" dirty="0" smtClean="0"/>
              <a:t>specific fields, </a:t>
            </a:r>
            <a:r>
              <a:rPr lang="en-US" b="1" u="sng" dirty="0" smtClean="0"/>
              <a:t>such as music </a:t>
            </a:r>
            <a:r>
              <a:rPr lang="en-US" dirty="0" smtClean="0"/>
              <a:t>or philosophy, and provide </a:t>
            </a:r>
            <a:r>
              <a:rPr lang="en-US" b="1" u="sng" dirty="0" err="1" smtClean="0"/>
              <a:t>Informations</a:t>
            </a:r>
            <a:r>
              <a:rPr lang="en-US" dirty="0" smtClean="0"/>
              <a:t> only on subject.</a:t>
            </a:r>
          </a:p>
          <a:p>
            <a:pPr>
              <a:buNone/>
            </a:pPr>
            <a:r>
              <a:rPr lang="en-US" dirty="0" smtClean="0"/>
              <a:t>   A. Some</a:t>
            </a:r>
          </a:p>
          <a:p>
            <a:pPr>
              <a:buNone/>
            </a:pPr>
            <a:r>
              <a:rPr lang="en-US" dirty="0" smtClean="0"/>
              <a:t>   B. deal with</a:t>
            </a:r>
          </a:p>
          <a:p>
            <a:pPr>
              <a:buNone/>
            </a:pPr>
            <a:r>
              <a:rPr lang="en-US" dirty="0" smtClean="0"/>
              <a:t>   C. such as music</a:t>
            </a:r>
          </a:p>
          <a:p>
            <a:pPr>
              <a:buNone/>
            </a:pPr>
            <a:r>
              <a:rPr lang="en-US" dirty="0" smtClean="0"/>
              <a:t>   D. </a:t>
            </a:r>
            <a:r>
              <a:rPr lang="en-US" dirty="0" err="1" smtClean="0"/>
              <a:t>Informations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21.Jackrabbits </a:t>
            </a:r>
            <a:r>
              <a:rPr lang="en-US" b="1" u="sng" dirty="0" smtClean="0"/>
              <a:t>have</a:t>
            </a:r>
            <a:r>
              <a:rPr lang="en-US" dirty="0" smtClean="0"/>
              <a:t> powerful </a:t>
            </a:r>
            <a:r>
              <a:rPr lang="en-US" b="1" u="sng" dirty="0" smtClean="0"/>
              <a:t>rear legs </a:t>
            </a:r>
            <a:r>
              <a:rPr lang="en-US" dirty="0" smtClean="0"/>
              <a:t>that </a:t>
            </a:r>
            <a:r>
              <a:rPr lang="en-US" b="1" u="sng" dirty="0" smtClean="0"/>
              <a:t>enable</a:t>
            </a:r>
            <a:r>
              <a:rPr lang="en-US" u="sng" dirty="0" smtClean="0"/>
              <a:t> it </a:t>
            </a:r>
            <a:r>
              <a:rPr lang="en-US" dirty="0" smtClean="0"/>
              <a:t>to leap </a:t>
            </a:r>
            <a:r>
              <a:rPr lang="en-US" b="1" u="sng" dirty="0" smtClean="0"/>
              <a:t>long distances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A. have </a:t>
            </a:r>
          </a:p>
          <a:p>
            <a:pPr>
              <a:buNone/>
            </a:pPr>
            <a:r>
              <a:rPr lang="en-US" dirty="0" smtClean="0"/>
              <a:t>   B. rear legs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C</a:t>
            </a:r>
            <a:r>
              <a:rPr lang="en-US" dirty="0" smtClean="0"/>
              <a:t>. enable it </a:t>
            </a:r>
          </a:p>
          <a:p>
            <a:pPr>
              <a:buNone/>
            </a:pPr>
            <a:r>
              <a:rPr lang="en-US" dirty="0" smtClean="0"/>
              <a:t>   D. long distances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</a:t>
            </a:r>
            <a:r>
              <a:rPr lang="en-US" b="1" u="sng" dirty="0" smtClean="0"/>
              <a:t>Some</a:t>
            </a:r>
            <a:r>
              <a:rPr lang="en-US" dirty="0" smtClean="0"/>
              <a:t> encyclopedias </a:t>
            </a:r>
            <a:r>
              <a:rPr lang="en-US" b="1" u="sng" dirty="0" smtClean="0"/>
              <a:t>deal with</a:t>
            </a:r>
            <a:r>
              <a:rPr lang="en-US" b="1" dirty="0" smtClean="0"/>
              <a:t> </a:t>
            </a:r>
            <a:r>
              <a:rPr lang="en-US" dirty="0" smtClean="0"/>
              <a:t>specific fields, </a:t>
            </a:r>
            <a:r>
              <a:rPr lang="en-US" b="1" u="sng" dirty="0" smtClean="0"/>
              <a:t>such as music </a:t>
            </a:r>
            <a:r>
              <a:rPr lang="en-US" dirty="0" smtClean="0"/>
              <a:t>or philosophy, and provide </a:t>
            </a:r>
            <a:r>
              <a:rPr lang="en-US" b="1" u="sng" dirty="0" err="1" smtClean="0"/>
              <a:t>Informations</a:t>
            </a:r>
            <a:r>
              <a:rPr lang="en-US" dirty="0" smtClean="0"/>
              <a:t> only on subject.</a:t>
            </a:r>
          </a:p>
          <a:p>
            <a:pPr>
              <a:buNone/>
            </a:pPr>
            <a:r>
              <a:rPr lang="en-US" dirty="0" smtClean="0"/>
              <a:t>   A. Some</a:t>
            </a:r>
          </a:p>
          <a:p>
            <a:pPr>
              <a:buNone/>
            </a:pPr>
            <a:r>
              <a:rPr lang="en-US" dirty="0" smtClean="0"/>
              <a:t>   B. deal with</a:t>
            </a:r>
          </a:p>
          <a:p>
            <a:pPr>
              <a:buNone/>
            </a:pPr>
            <a:r>
              <a:rPr lang="en-US" dirty="0" smtClean="0"/>
              <a:t>   C. such as music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D</a:t>
            </a:r>
            <a:r>
              <a:rPr lang="en-US" dirty="0" smtClean="0"/>
              <a:t>. </a:t>
            </a:r>
            <a:r>
              <a:rPr lang="en-US" dirty="0" err="1" smtClean="0"/>
              <a:t>Informations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</a:t>
            </a:r>
            <a:r>
              <a:rPr lang="en-US" b="1" u="sng" dirty="0" smtClean="0"/>
              <a:t>Goods</a:t>
            </a:r>
            <a:r>
              <a:rPr lang="en-US" dirty="0" smtClean="0"/>
              <a:t> such as </a:t>
            </a:r>
            <a:r>
              <a:rPr lang="en-US" b="1" u="sng" dirty="0" smtClean="0"/>
              <a:t>flowers fresh </a:t>
            </a:r>
            <a:r>
              <a:rPr lang="en-US" dirty="0" smtClean="0"/>
              <a:t>and </a:t>
            </a:r>
            <a:r>
              <a:rPr lang="en-US" b="1" u="sng" dirty="0" smtClean="0"/>
              <a:t>seafood</a:t>
            </a:r>
            <a:r>
              <a:rPr lang="en-US" dirty="0" smtClean="0"/>
              <a:t>  are often </a:t>
            </a:r>
            <a:r>
              <a:rPr lang="en-US" b="1" u="sng" dirty="0" smtClean="0"/>
              <a:t>shipped</a:t>
            </a:r>
            <a:r>
              <a:rPr lang="en-US" dirty="0" smtClean="0"/>
              <a:t> by air.</a:t>
            </a:r>
          </a:p>
          <a:p>
            <a:pPr>
              <a:buNone/>
            </a:pPr>
            <a:r>
              <a:rPr lang="en-US" dirty="0" smtClean="0"/>
              <a:t>   A. Goods</a:t>
            </a:r>
          </a:p>
          <a:p>
            <a:pPr>
              <a:buNone/>
            </a:pPr>
            <a:r>
              <a:rPr lang="en-US" dirty="0" smtClean="0"/>
              <a:t>   B. flowers fresh </a:t>
            </a:r>
          </a:p>
          <a:p>
            <a:pPr>
              <a:buNone/>
            </a:pPr>
            <a:r>
              <a:rPr lang="en-US" dirty="0" smtClean="0"/>
              <a:t>   C. seafood</a:t>
            </a:r>
          </a:p>
          <a:p>
            <a:pPr>
              <a:buNone/>
            </a:pPr>
            <a:r>
              <a:rPr lang="en-US" dirty="0" smtClean="0"/>
              <a:t>   D. shipped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24.Visitors to Vancouver </a:t>
            </a:r>
            <a:r>
              <a:rPr lang="en-US" b="1" u="sng" dirty="0" smtClean="0"/>
              <a:t>often</a:t>
            </a:r>
            <a:r>
              <a:rPr lang="en-US" u="sng" dirty="0" smtClean="0"/>
              <a:t> </a:t>
            </a:r>
            <a:r>
              <a:rPr lang="en-US" b="1" u="sng" dirty="0" smtClean="0"/>
              <a:t>comment</a:t>
            </a:r>
            <a:r>
              <a:rPr lang="en-US" dirty="0" smtClean="0"/>
              <a:t> </a:t>
            </a:r>
            <a:r>
              <a:rPr lang="en-US" b="1" u="sng" dirty="0" smtClean="0"/>
              <a:t>on how</a:t>
            </a:r>
            <a:r>
              <a:rPr lang="en-US" u="sng" dirty="0" smtClean="0"/>
              <a:t> </a:t>
            </a:r>
            <a:r>
              <a:rPr lang="en-US" b="1" u="sng" dirty="0" smtClean="0"/>
              <a:t>beautiful</a:t>
            </a:r>
            <a:r>
              <a:rPr lang="en-US" dirty="0" smtClean="0"/>
              <a:t> </a:t>
            </a:r>
            <a:r>
              <a:rPr lang="en-US" b="1" u="sng" dirty="0" smtClean="0"/>
              <a:t>its setting</a:t>
            </a:r>
            <a:r>
              <a:rPr lang="en-US" u="sng" dirty="0" smtClean="0"/>
              <a:t> </a:t>
            </a:r>
            <a:r>
              <a:rPr lang="en-US" b="1" u="sng" dirty="0" smtClean="0"/>
              <a:t>is</a:t>
            </a:r>
            <a:r>
              <a:rPr lang="en-US" b="1" dirty="0" smtClean="0"/>
              <a:t> </a:t>
            </a:r>
            <a:r>
              <a:rPr lang="en-US" dirty="0" smtClean="0"/>
              <a:t> and </a:t>
            </a:r>
            <a:r>
              <a:rPr lang="en-US" b="1" u="sng" dirty="0" smtClean="0"/>
              <a:t>on how clean is it </a:t>
            </a:r>
            <a:r>
              <a:rPr lang="en-US" b="1" dirty="0" smtClean="0"/>
              <a:t>.</a:t>
            </a:r>
            <a:endParaRPr lang="en-US" b="1" u="sng" dirty="0" smtClean="0"/>
          </a:p>
          <a:p>
            <a:pPr>
              <a:buNone/>
            </a:pPr>
            <a:r>
              <a:rPr lang="en-US" dirty="0" smtClean="0"/>
              <a:t>   A. often comment</a:t>
            </a:r>
          </a:p>
          <a:p>
            <a:pPr>
              <a:buNone/>
            </a:pPr>
            <a:r>
              <a:rPr lang="en-US" dirty="0" smtClean="0"/>
              <a:t>   B. on how beautiful</a:t>
            </a:r>
          </a:p>
          <a:p>
            <a:pPr>
              <a:buNone/>
            </a:pPr>
            <a:r>
              <a:rPr lang="en-US" dirty="0" smtClean="0"/>
              <a:t>   C. its setting is </a:t>
            </a:r>
          </a:p>
          <a:p>
            <a:pPr>
              <a:buNone/>
            </a:pPr>
            <a:r>
              <a:rPr lang="en-US" dirty="0" smtClean="0"/>
              <a:t>   D. on how clean is it 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</a:t>
            </a:r>
            <a:r>
              <a:rPr lang="en-US" b="1" u="sng" dirty="0" smtClean="0"/>
              <a:t>Goods</a:t>
            </a:r>
            <a:r>
              <a:rPr lang="en-US" dirty="0" smtClean="0"/>
              <a:t> such as </a:t>
            </a:r>
            <a:r>
              <a:rPr lang="en-US" b="1" u="sng" dirty="0" smtClean="0"/>
              <a:t>flowers fresh </a:t>
            </a:r>
            <a:r>
              <a:rPr lang="en-US" dirty="0" smtClean="0"/>
              <a:t>and </a:t>
            </a:r>
            <a:r>
              <a:rPr lang="en-US" b="1" u="sng" dirty="0" smtClean="0"/>
              <a:t>seafood</a:t>
            </a:r>
            <a:r>
              <a:rPr lang="en-US" dirty="0" smtClean="0"/>
              <a:t>  are often </a:t>
            </a:r>
            <a:r>
              <a:rPr lang="en-US" b="1" u="sng" dirty="0" smtClean="0"/>
              <a:t>shipped</a:t>
            </a:r>
            <a:r>
              <a:rPr lang="en-US" dirty="0" smtClean="0"/>
              <a:t> by air.</a:t>
            </a:r>
          </a:p>
          <a:p>
            <a:pPr>
              <a:buNone/>
            </a:pPr>
            <a:r>
              <a:rPr lang="en-US" dirty="0" smtClean="0"/>
              <a:t>   A. Goods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B</a:t>
            </a:r>
            <a:r>
              <a:rPr lang="en-US" dirty="0" smtClean="0"/>
              <a:t>. flowers fresh </a:t>
            </a:r>
          </a:p>
          <a:p>
            <a:pPr>
              <a:buNone/>
            </a:pPr>
            <a:r>
              <a:rPr lang="en-US" dirty="0" smtClean="0"/>
              <a:t>   C. seafood</a:t>
            </a:r>
          </a:p>
          <a:p>
            <a:pPr>
              <a:buNone/>
            </a:pPr>
            <a:r>
              <a:rPr lang="en-US" dirty="0" smtClean="0"/>
              <a:t>   D. shipped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24.Visitors to Vancouver </a:t>
            </a:r>
            <a:r>
              <a:rPr lang="en-US" b="1" u="sng" dirty="0" smtClean="0"/>
              <a:t>often</a:t>
            </a:r>
            <a:r>
              <a:rPr lang="en-US" u="sng" dirty="0" smtClean="0"/>
              <a:t> </a:t>
            </a:r>
            <a:r>
              <a:rPr lang="en-US" b="1" u="sng" dirty="0" smtClean="0"/>
              <a:t>comment</a:t>
            </a:r>
            <a:r>
              <a:rPr lang="en-US" dirty="0" smtClean="0"/>
              <a:t> </a:t>
            </a:r>
            <a:r>
              <a:rPr lang="en-US" b="1" u="sng" dirty="0" smtClean="0"/>
              <a:t>on how</a:t>
            </a:r>
            <a:r>
              <a:rPr lang="en-US" u="sng" dirty="0" smtClean="0"/>
              <a:t> </a:t>
            </a:r>
            <a:r>
              <a:rPr lang="en-US" b="1" u="sng" dirty="0" smtClean="0"/>
              <a:t>beautiful</a:t>
            </a:r>
            <a:r>
              <a:rPr lang="en-US" dirty="0" smtClean="0"/>
              <a:t> </a:t>
            </a:r>
            <a:r>
              <a:rPr lang="en-US" b="1" u="sng" dirty="0" smtClean="0"/>
              <a:t>its setting</a:t>
            </a:r>
            <a:r>
              <a:rPr lang="en-US" u="sng" dirty="0" smtClean="0"/>
              <a:t> </a:t>
            </a:r>
            <a:r>
              <a:rPr lang="en-US" b="1" u="sng" dirty="0" smtClean="0"/>
              <a:t>is</a:t>
            </a:r>
            <a:r>
              <a:rPr lang="en-US" b="1" dirty="0" smtClean="0"/>
              <a:t> </a:t>
            </a:r>
            <a:r>
              <a:rPr lang="en-US" dirty="0" smtClean="0"/>
              <a:t> and </a:t>
            </a:r>
            <a:r>
              <a:rPr lang="en-US" b="1" u="sng" dirty="0" smtClean="0"/>
              <a:t>on how clean is it </a:t>
            </a:r>
            <a:r>
              <a:rPr lang="en-US" b="1" dirty="0" smtClean="0"/>
              <a:t>.</a:t>
            </a:r>
            <a:endParaRPr lang="en-US" b="1" u="sng" dirty="0" smtClean="0"/>
          </a:p>
          <a:p>
            <a:pPr>
              <a:buNone/>
            </a:pPr>
            <a:r>
              <a:rPr lang="en-US" dirty="0" smtClean="0"/>
              <a:t>   A. often comment</a:t>
            </a:r>
          </a:p>
          <a:p>
            <a:pPr>
              <a:buNone/>
            </a:pPr>
            <a:r>
              <a:rPr lang="en-US" dirty="0" smtClean="0"/>
              <a:t>   B. on how beautiful</a:t>
            </a:r>
          </a:p>
          <a:p>
            <a:pPr>
              <a:buNone/>
            </a:pPr>
            <a:r>
              <a:rPr lang="en-US" dirty="0" smtClean="0"/>
              <a:t>   C. its setting is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D</a:t>
            </a:r>
            <a:r>
              <a:rPr lang="en-US" dirty="0" smtClean="0"/>
              <a:t>. on how clean is it 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25.X rays </a:t>
            </a:r>
            <a:r>
              <a:rPr lang="en-US" b="1" u="sng" dirty="0" smtClean="0"/>
              <a:t>have</a:t>
            </a:r>
            <a:r>
              <a:rPr lang="en-US" dirty="0" smtClean="0"/>
              <a:t> important </a:t>
            </a:r>
            <a:r>
              <a:rPr lang="en-US" b="1" u="sng" dirty="0" smtClean="0"/>
              <a:t>applications</a:t>
            </a:r>
            <a:r>
              <a:rPr lang="en-US" dirty="0" smtClean="0"/>
              <a:t> , not only in medicine </a:t>
            </a:r>
            <a:r>
              <a:rPr lang="en-US" b="1" u="sng" dirty="0" smtClean="0"/>
              <a:t>and</a:t>
            </a:r>
            <a:r>
              <a:rPr lang="en-US" dirty="0" smtClean="0"/>
              <a:t>  </a:t>
            </a:r>
            <a:r>
              <a:rPr lang="en-US" b="1" u="sng" dirty="0" smtClean="0"/>
              <a:t>in industry</a:t>
            </a:r>
            <a:r>
              <a:rPr lang="en-US" u="sng" dirty="0" smtClean="0"/>
              <a:t>.</a:t>
            </a:r>
          </a:p>
          <a:p>
            <a:pPr>
              <a:buNone/>
            </a:pPr>
            <a:r>
              <a:rPr lang="en-US" dirty="0" smtClean="0"/>
              <a:t>   A. have</a:t>
            </a:r>
          </a:p>
          <a:p>
            <a:pPr>
              <a:buNone/>
            </a:pPr>
            <a:r>
              <a:rPr lang="en-US" dirty="0" smtClean="0"/>
              <a:t>   B. applications</a:t>
            </a:r>
          </a:p>
          <a:p>
            <a:pPr>
              <a:buNone/>
            </a:pPr>
            <a:r>
              <a:rPr lang="en-US" dirty="0" smtClean="0"/>
              <a:t>   C. and </a:t>
            </a:r>
          </a:p>
          <a:p>
            <a:pPr>
              <a:buNone/>
            </a:pPr>
            <a:r>
              <a:rPr lang="en-US" dirty="0" smtClean="0"/>
              <a:t>   D. in industry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26.Model airplanes </a:t>
            </a:r>
            <a:r>
              <a:rPr lang="en-US" b="1" u="sng" dirty="0" smtClean="0"/>
              <a:t>can</a:t>
            </a:r>
            <a:r>
              <a:rPr lang="en-US" u="sng" dirty="0" smtClean="0"/>
              <a:t> </a:t>
            </a:r>
            <a:r>
              <a:rPr lang="en-US" b="1" u="sng" dirty="0" smtClean="0"/>
              <a:t>be</a:t>
            </a:r>
            <a:r>
              <a:rPr lang="en-US" dirty="0" smtClean="0"/>
              <a:t> guided </a:t>
            </a:r>
            <a:r>
              <a:rPr lang="en-US" b="1" u="sng" dirty="0" smtClean="0"/>
              <a:t>both</a:t>
            </a:r>
            <a:r>
              <a:rPr lang="en-US" dirty="0" smtClean="0"/>
              <a:t> by </a:t>
            </a:r>
            <a:r>
              <a:rPr lang="en-US" b="1" u="sng" dirty="0" smtClean="0"/>
              <a:t>control wires </a:t>
            </a:r>
            <a:r>
              <a:rPr lang="en-US" b="1" dirty="0" smtClean="0"/>
              <a:t> </a:t>
            </a:r>
            <a:r>
              <a:rPr lang="en-US" b="1" u="sng" dirty="0" smtClean="0"/>
              <a:t>or by </a:t>
            </a:r>
            <a:r>
              <a:rPr lang="en-US" dirty="0" smtClean="0"/>
              <a:t>radio transmitters.</a:t>
            </a:r>
          </a:p>
          <a:p>
            <a:pPr>
              <a:buNone/>
            </a:pPr>
            <a:r>
              <a:rPr lang="en-US" dirty="0" smtClean="0"/>
              <a:t>   A. can be</a:t>
            </a:r>
          </a:p>
          <a:p>
            <a:pPr>
              <a:buNone/>
            </a:pPr>
            <a:r>
              <a:rPr lang="en-US" dirty="0" smtClean="0"/>
              <a:t>   B. both</a:t>
            </a:r>
          </a:p>
          <a:p>
            <a:pPr>
              <a:buNone/>
            </a:pPr>
            <a:r>
              <a:rPr lang="en-US" dirty="0" smtClean="0"/>
              <a:t>   C. control wires</a:t>
            </a:r>
          </a:p>
          <a:p>
            <a:pPr>
              <a:buNone/>
            </a:pPr>
            <a:r>
              <a:rPr lang="en-US" dirty="0" smtClean="0"/>
              <a:t>   D. or by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25.X rays </a:t>
            </a:r>
            <a:r>
              <a:rPr lang="en-US" b="1" u="sng" dirty="0" smtClean="0"/>
              <a:t>have</a:t>
            </a:r>
            <a:r>
              <a:rPr lang="en-US" dirty="0" smtClean="0"/>
              <a:t> important </a:t>
            </a:r>
            <a:r>
              <a:rPr lang="en-US" b="1" u="sng" dirty="0" smtClean="0"/>
              <a:t>applications</a:t>
            </a:r>
            <a:r>
              <a:rPr lang="en-US" dirty="0" smtClean="0"/>
              <a:t> , not only in medicine </a:t>
            </a:r>
            <a:r>
              <a:rPr lang="en-US" b="1" u="sng" dirty="0" smtClean="0"/>
              <a:t>and</a:t>
            </a:r>
            <a:r>
              <a:rPr lang="en-US" dirty="0" smtClean="0"/>
              <a:t>  </a:t>
            </a:r>
            <a:r>
              <a:rPr lang="en-US" b="1" u="sng" dirty="0" smtClean="0"/>
              <a:t>in industry</a:t>
            </a:r>
            <a:r>
              <a:rPr lang="en-US" u="sng" dirty="0" smtClean="0"/>
              <a:t>.</a:t>
            </a:r>
          </a:p>
          <a:p>
            <a:pPr>
              <a:buNone/>
            </a:pPr>
            <a:r>
              <a:rPr lang="en-US" dirty="0" smtClean="0"/>
              <a:t>   A. have</a:t>
            </a:r>
          </a:p>
          <a:p>
            <a:pPr>
              <a:buNone/>
            </a:pPr>
            <a:r>
              <a:rPr lang="en-US" dirty="0" smtClean="0"/>
              <a:t>   B. applications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C</a:t>
            </a:r>
            <a:r>
              <a:rPr lang="en-US" dirty="0" smtClean="0"/>
              <a:t>. and </a:t>
            </a:r>
          </a:p>
          <a:p>
            <a:pPr>
              <a:buNone/>
            </a:pPr>
            <a:r>
              <a:rPr lang="en-US" dirty="0" smtClean="0"/>
              <a:t>   D. in industry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26.Model airplanes </a:t>
            </a:r>
            <a:r>
              <a:rPr lang="en-US" b="1" u="sng" dirty="0" smtClean="0"/>
              <a:t>can</a:t>
            </a:r>
            <a:r>
              <a:rPr lang="en-US" u="sng" dirty="0" smtClean="0"/>
              <a:t> </a:t>
            </a:r>
            <a:r>
              <a:rPr lang="en-US" b="1" u="sng" dirty="0" smtClean="0"/>
              <a:t>be</a:t>
            </a:r>
            <a:r>
              <a:rPr lang="en-US" dirty="0" smtClean="0"/>
              <a:t> guided </a:t>
            </a:r>
            <a:r>
              <a:rPr lang="en-US" b="1" u="sng" dirty="0" smtClean="0"/>
              <a:t>both</a:t>
            </a:r>
            <a:r>
              <a:rPr lang="en-US" dirty="0" smtClean="0"/>
              <a:t> by </a:t>
            </a:r>
            <a:r>
              <a:rPr lang="en-US" b="1" u="sng" dirty="0" smtClean="0"/>
              <a:t>control wires </a:t>
            </a:r>
            <a:r>
              <a:rPr lang="en-US" b="1" dirty="0" smtClean="0"/>
              <a:t> </a:t>
            </a:r>
            <a:r>
              <a:rPr lang="en-US" b="1" u="sng" dirty="0" smtClean="0"/>
              <a:t>or by </a:t>
            </a:r>
            <a:r>
              <a:rPr lang="en-US" dirty="0" smtClean="0"/>
              <a:t>radio transmitters.</a:t>
            </a:r>
          </a:p>
          <a:p>
            <a:pPr>
              <a:buNone/>
            </a:pPr>
            <a:r>
              <a:rPr lang="en-US" dirty="0" smtClean="0"/>
              <a:t>   A. can be</a:t>
            </a:r>
          </a:p>
          <a:p>
            <a:pPr>
              <a:buNone/>
            </a:pPr>
            <a:r>
              <a:rPr lang="en-US" dirty="0" smtClean="0"/>
              <a:t>   B. both</a:t>
            </a:r>
          </a:p>
          <a:p>
            <a:pPr>
              <a:buNone/>
            </a:pPr>
            <a:r>
              <a:rPr lang="en-US" dirty="0" smtClean="0"/>
              <a:t>   C. control wires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D</a:t>
            </a:r>
            <a:r>
              <a:rPr lang="en-US" dirty="0" smtClean="0"/>
              <a:t>. or by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27.Not only rust </a:t>
            </a:r>
            <a:r>
              <a:rPr lang="en-US" b="1" u="sng" dirty="0" smtClean="0"/>
              <a:t>corrodes</a:t>
            </a:r>
            <a:r>
              <a:rPr lang="en-US" dirty="0" smtClean="0"/>
              <a:t> the </a:t>
            </a:r>
            <a:r>
              <a:rPr lang="en-US" b="1" u="sng" dirty="0" smtClean="0"/>
              <a:t>surface</a:t>
            </a:r>
            <a:r>
              <a:rPr lang="en-US" dirty="0" smtClean="0"/>
              <a:t> of metal, </a:t>
            </a:r>
            <a:r>
              <a:rPr lang="en-US" b="1" u="sng" dirty="0" smtClean="0"/>
              <a:t>but it also </a:t>
            </a:r>
            <a:r>
              <a:rPr lang="en-US" dirty="0" smtClean="0"/>
              <a:t>weakens its internal </a:t>
            </a:r>
            <a:r>
              <a:rPr lang="en-US" b="1" u="sng" dirty="0" smtClean="0"/>
              <a:t>structure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A. corrodes</a:t>
            </a:r>
          </a:p>
          <a:p>
            <a:pPr>
              <a:buNone/>
            </a:pPr>
            <a:r>
              <a:rPr lang="en-US" dirty="0" smtClean="0"/>
              <a:t>   B. surface</a:t>
            </a:r>
          </a:p>
          <a:p>
            <a:pPr>
              <a:buNone/>
            </a:pPr>
            <a:r>
              <a:rPr lang="en-US" dirty="0" smtClean="0"/>
              <a:t>   C. but it also </a:t>
            </a:r>
          </a:p>
          <a:p>
            <a:pPr>
              <a:buNone/>
            </a:pPr>
            <a:r>
              <a:rPr lang="en-US" dirty="0" smtClean="0"/>
              <a:t>   D. structure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28. </a:t>
            </a:r>
            <a:r>
              <a:rPr lang="en-US" b="1" u="sng" dirty="0" smtClean="0"/>
              <a:t>Please</a:t>
            </a:r>
            <a:r>
              <a:rPr lang="en-US" dirty="0" smtClean="0"/>
              <a:t> </a:t>
            </a:r>
            <a:r>
              <a:rPr lang="en-US" b="1" u="sng" dirty="0" smtClean="0"/>
              <a:t>convey</a:t>
            </a:r>
            <a:r>
              <a:rPr lang="en-US" dirty="0" smtClean="0"/>
              <a:t> my best </a:t>
            </a:r>
            <a:r>
              <a:rPr lang="en-US" b="1" u="sng" dirty="0" smtClean="0"/>
              <a:t>wish</a:t>
            </a:r>
            <a:r>
              <a:rPr lang="en-US" dirty="0" smtClean="0"/>
              <a:t> to your mother when you </a:t>
            </a:r>
            <a:r>
              <a:rPr lang="en-US" b="1" u="sng" dirty="0" smtClean="0"/>
              <a:t>see</a:t>
            </a:r>
            <a:r>
              <a:rPr lang="en-US" u="sng" dirty="0" smtClean="0"/>
              <a:t> </a:t>
            </a:r>
            <a:r>
              <a:rPr lang="en-US" dirty="0" smtClean="0"/>
              <a:t>her.</a:t>
            </a:r>
          </a:p>
          <a:p>
            <a:pPr>
              <a:buNone/>
            </a:pPr>
            <a:r>
              <a:rPr lang="en-US" dirty="0" smtClean="0"/>
              <a:t>  A. please</a:t>
            </a:r>
          </a:p>
          <a:p>
            <a:pPr>
              <a:buNone/>
            </a:pPr>
            <a:r>
              <a:rPr lang="en-US" dirty="0" smtClean="0"/>
              <a:t>  B convey</a:t>
            </a:r>
          </a:p>
          <a:p>
            <a:pPr>
              <a:buNone/>
            </a:pPr>
            <a:r>
              <a:rPr lang="en-US" dirty="0" smtClean="0"/>
              <a:t>  C. wish</a:t>
            </a:r>
          </a:p>
          <a:p>
            <a:pPr>
              <a:buNone/>
            </a:pPr>
            <a:r>
              <a:rPr lang="en-US" dirty="0" smtClean="0"/>
              <a:t>  D. see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27.Not only rust </a:t>
            </a:r>
            <a:r>
              <a:rPr lang="en-US" b="1" u="sng" dirty="0" smtClean="0"/>
              <a:t>corrodes</a:t>
            </a:r>
            <a:r>
              <a:rPr lang="en-US" dirty="0" smtClean="0"/>
              <a:t> the </a:t>
            </a:r>
            <a:r>
              <a:rPr lang="en-US" b="1" u="sng" dirty="0" smtClean="0"/>
              <a:t>surface</a:t>
            </a:r>
            <a:r>
              <a:rPr lang="en-US" dirty="0" smtClean="0"/>
              <a:t> of metal, </a:t>
            </a:r>
            <a:r>
              <a:rPr lang="en-US" b="1" u="sng" dirty="0" smtClean="0"/>
              <a:t>but it also</a:t>
            </a:r>
            <a:r>
              <a:rPr lang="en-US" b="1" dirty="0" smtClean="0"/>
              <a:t> </a:t>
            </a:r>
            <a:r>
              <a:rPr lang="en-US" dirty="0" smtClean="0"/>
              <a:t>weakens its internal </a:t>
            </a:r>
            <a:r>
              <a:rPr lang="en-US" b="1" u="sng" dirty="0" smtClean="0"/>
              <a:t>structure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A. corrodes</a:t>
            </a:r>
          </a:p>
          <a:p>
            <a:pPr>
              <a:buNone/>
            </a:pPr>
            <a:r>
              <a:rPr lang="en-US" dirty="0" smtClean="0"/>
              <a:t>   B. surface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C</a:t>
            </a:r>
            <a:r>
              <a:rPr lang="en-US" dirty="0" smtClean="0"/>
              <a:t>. but it also </a:t>
            </a:r>
          </a:p>
          <a:p>
            <a:pPr>
              <a:buNone/>
            </a:pPr>
            <a:r>
              <a:rPr lang="en-US" dirty="0" smtClean="0"/>
              <a:t>   D. structure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28. </a:t>
            </a:r>
            <a:r>
              <a:rPr lang="en-US" b="1" u="sng" dirty="0" smtClean="0"/>
              <a:t>Please</a:t>
            </a:r>
            <a:r>
              <a:rPr lang="en-US" dirty="0" smtClean="0"/>
              <a:t> </a:t>
            </a:r>
            <a:r>
              <a:rPr lang="en-US" b="1" u="sng" dirty="0" smtClean="0"/>
              <a:t>convey</a:t>
            </a:r>
            <a:r>
              <a:rPr lang="en-US" dirty="0" smtClean="0"/>
              <a:t> my best </a:t>
            </a:r>
            <a:r>
              <a:rPr lang="en-US" b="1" u="sng" dirty="0" smtClean="0"/>
              <a:t>wish</a:t>
            </a:r>
            <a:r>
              <a:rPr lang="en-US" dirty="0" smtClean="0"/>
              <a:t> to your mother when you </a:t>
            </a:r>
            <a:r>
              <a:rPr lang="en-US" b="1" u="sng" dirty="0" smtClean="0"/>
              <a:t>see</a:t>
            </a:r>
            <a:r>
              <a:rPr lang="en-US" dirty="0" smtClean="0"/>
              <a:t> her.</a:t>
            </a:r>
          </a:p>
          <a:p>
            <a:pPr>
              <a:buNone/>
            </a:pPr>
            <a:r>
              <a:rPr lang="en-US" dirty="0" smtClean="0"/>
              <a:t>  A. please</a:t>
            </a:r>
          </a:p>
          <a:p>
            <a:pPr>
              <a:buNone/>
            </a:pPr>
            <a:r>
              <a:rPr lang="en-US" dirty="0" smtClean="0"/>
              <a:t>  B convey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wish</a:t>
            </a:r>
          </a:p>
          <a:p>
            <a:pPr>
              <a:buNone/>
            </a:pPr>
            <a:r>
              <a:rPr lang="en-US" dirty="0" smtClean="0"/>
              <a:t>  D. see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</a:t>
            </a:r>
            <a:r>
              <a:rPr lang="en-US" b="1" u="sng" dirty="0" smtClean="0"/>
              <a:t>Dolphins</a:t>
            </a:r>
            <a:r>
              <a:rPr lang="en-US" b="1" dirty="0" smtClean="0"/>
              <a:t> </a:t>
            </a:r>
            <a:r>
              <a:rPr lang="en-US" b="1" u="sng" dirty="0" smtClean="0"/>
              <a:t>lack </a:t>
            </a:r>
            <a:r>
              <a:rPr lang="en-US" dirty="0" smtClean="0"/>
              <a:t>vocal cords but they have a large, </a:t>
            </a:r>
            <a:r>
              <a:rPr lang="en-US" b="1" u="sng" dirty="0" smtClean="0"/>
              <a:t>oil-filled</a:t>
            </a:r>
            <a:r>
              <a:rPr lang="en-US" dirty="0" smtClean="0"/>
              <a:t> organ called the “melon,” </a:t>
            </a:r>
            <a:r>
              <a:rPr lang="en-US" b="1" u="sng" dirty="0" smtClean="0"/>
              <a:t>which with they can</a:t>
            </a:r>
            <a:r>
              <a:rPr lang="en-US" b="1" dirty="0" smtClean="0"/>
              <a:t> </a:t>
            </a:r>
            <a:r>
              <a:rPr lang="en-US" dirty="0" smtClean="0"/>
              <a:t>produce a variety of sounds.</a:t>
            </a:r>
          </a:p>
          <a:p>
            <a:pPr>
              <a:buNone/>
            </a:pPr>
            <a:r>
              <a:rPr lang="en-US" dirty="0" smtClean="0"/>
              <a:t>  A. Dolphins lack </a:t>
            </a:r>
          </a:p>
          <a:p>
            <a:pPr>
              <a:buNone/>
            </a:pPr>
            <a:r>
              <a:rPr lang="en-US" dirty="0" smtClean="0"/>
              <a:t>  B. oil-filled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which with </a:t>
            </a:r>
          </a:p>
          <a:p>
            <a:pPr>
              <a:buNone/>
            </a:pPr>
            <a:r>
              <a:rPr lang="en-US" dirty="0" smtClean="0"/>
              <a:t>  D. they can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2.The Ringling Brothers were five brothers </a:t>
            </a:r>
            <a:r>
              <a:rPr lang="en-US" b="1" u="sng" dirty="0" smtClean="0"/>
              <a:t>which</a:t>
            </a:r>
            <a:r>
              <a:rPr lang="en-US" dirty="0" smtClean="0"/>
              <a:t> built a small group of </a:t>
            </a:r>
            <a:r>
              <a:rPr lang="en-US" b="1" u="sng" dirty="0" smtClean="0"/>
              <a:t>performers</a:t>
            </a:r>
            <a:r>
              <a:rPr lang="en-US" dirty="0" smtClean="0"/>
              <a:t> into </a:t>
            </a:r>
            <a:r>
              <a:rPr lang="en-US" b="1" u="sng" dirty="0" smtClean="0"/>
              <a:t>the</a:t>
            </a:r>
            <a:r>
              <a:rPr lang="en-US" u="sng" dirty="0" smtClean="0"/>
              <a:t> </a:t>
            </a:r>
            <a:r>
              <a:rPr lang="en-US" b="1" u="sng" dirty="0" smtClean="0"/>
              <a:t>world’s</a:t>
            </a:r>
            <a:r>
              <a:rPr lang="en-US" u="sng" dirty="0" smtClean="0"/>
              <a:t> </a:t>
            </a:r>
            <a:r>
              <a:rPr lang="en-US" b="1" u="sng" dirty="0" smtClean="0"/>
              <a:t>largest</a:t>
            </a:r>
            <a:r>
              <a:rPr lang="en-US" dirty="0" smtClean="0"/>
              <a:t> circus.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which </a:t>
            </a:r>
          </a:p>
          <a:p>
            <a:pPr>
              <a:buNone/>
            </a:pPr>
            <a:r>
              <a:rPr lang="en-US" dirty="0" smtClean="0"/>
              <a:t>  B. performers </a:t>
            </a:r>
          </a:p>
          <a:p>
            <a:pPr>
              <a:buNone/>
            </a:pPr>
            <a:r>
              <a:rPr lang="en-US" dirty="0" smtClean="0"/>
              <a:t>  C. the world’s</a:t>
            </a:r>
          </a:p>
          <a:p>
            <a:pPr>
              <a:buNone/>
            </a:pPr>
            <a:r>
              <a:rPr lang="en-US" dirty="0" smtClean="0"/>
              <a:t>  D. largest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Unless </a:t>
            </a:r>
            <a:r>
              <a:rPr lang="en-US" b="1" u="sng" dirty="0" smtClean="0"/>
              <a:t>you</a:t>
            </a:r>
            <a:r>
              <a:rPr lang="en-US" dirty="0" smtClean="0"/>
              <a:t> </a:t>
            </a:r>
            <a:r>
              <a:rPr lang="en-US" b="1" u="sng" dirty="0" smtClean="0"/>
              <a:t>finish</a:t>
            </a:r>
            <a:r>
              <a:rPr lang="en-US" dirty="0" smtClean="0"/>
              <a:t> all your </a:t>
            </a:r>
            <a:r>
              <a:rPr lang="en-US" b="1" u="sng" dirty="0" smtClean="0"/>
              <a:t>homework</a:t>
            </a:r>
            <a:r>
              <a:rPr lang="en-US" dirty="0" smtClean="0"/>
              <a:t>, you </a:t>
            </a:r>
            <a:r>
              <a:rPr lang="en-US" b="1" u="sng" dirty="0" smtClean="0"/>
              <a:t>can</a:t>
            </a:r>
            <a:r>
              <a:rPr lang="en-US" dirty="0" smtClean="0"/>
              <a:t> watch television.</a:t>
            </a:r>
          </a:p>
          <a:p>
            <a:pPr>
              <a:buNone/>
            </a:pPr>
            <a:r>
              <a:rPr lang="en-US" dirty="0" smtClean="0"/>
              <a:t>  A. you</a:t>
            </a:r>
          </a:p>
          <a:p>
            <a:pPr>
              <a:buNone/>
            </a:pPr>
            <a:r>
              <a:rPr lang="en-US" dirty="0" smtClean="0"/>
              <a:t>  B. finish</a:t>
            </a:r>
          </a:p>
          <a:p>
            <a:pPr>
              <a:buNone/>
            </a:pPr>
            <a:r>
              <a:rPr lang="en-US" dirty="0" smtClean="0"/>
              <a:t>  C. homework</a:t>
            </a:r>
          </a:p>
          <a:p>
            <a:pPr>
              <a:buNone/>
            </a:pPr>
            <a:r>
              <a:rPr lang="en-US" dirty="0" smtClean="0"/>
              <a:t>  D. can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30. The contestant </a:t>
            </a:r>
            <a:r>
              <a:rPr lang="en-US" b="1" u="sng" dirty="0" err="1" smtClean="0"/>
              <a:t>hitted</a:t>
            </a:r>
            <a:r>
              <a:rPr lang="en-US" dirty="0" smtClean="0"/>
              <a:t> the </a:t>
            </a:r>
            <a:r>
              <a:rPr lang="en-US" b="1" u="sng" dirty="0" smtClean="0"/>
              <a:t>target</a:t>
            </a:r>
            <a:r>
              <a:rPr lang="en-US" dirty="0" smtClean="0"/>
              <a:t> </a:t>
            </a:r>
            <a:r>
              <a:rPr lang="en-US" b="1" u="sng" dirty="0" smtClean="0"/>
              <a:t>with</a:t>
            </a:r>
            <a:r>
              <a:rPr lang="en-US" dirty="0" smtClean="0"/>
              <a:t> great </a:t>
            </a:r>
            <a:r>
              <a:rPr lang="en-US" b="1" u="sng" dirty="0" smtClean="0"/>
              <a:t>accuracy</a:t>
            </a:r>
            <a:r>
              <a:rPr lang="en-US" dirty="0" smtClean="0"/>
              <a:t>.   </a:t>
            </a:r>
          </a:p>
          <a:p>
            <a:pPr>
              <a:buNone/>
            </a:pPr>
            <a:r>
              <a:rPr lang="en-US" dirty="0" smtClean="0"/>
              <a:t>  A. </a:t>
            </a:r>
            <a:r>
              <a:rPr lang="en-US" dirty="0" err="1" smtClean="0"/>
              <a:t>hitted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B. target</a:t>
            </a:r>
          </a:p>
          <a:p>
            <a:pPr>
              <a:buNone/>
            </a:pPr>
            <a:r>
              <a:rPr lang="en-US" dirty="0" smtClean="0"/>
              <a:t>  C. with</a:t>
            </a:r>
          </a:p>
          <a:p>
            <a:pPr>
              <a:buNone/>
            </a:pPr>
            <a:r>
              <a:rPr lang="en-US" dirty="0" smtClean="0"/>
              <a:t>  D. accuracy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Unless </a:t>
            </a:r>
            <a:r>
              <a:rPr lang="en-US" b="1" u="sng" dirty="0" smtClean="0"/>
              <a:t>you</a:t>
            </a:r>
            <a:r>
              <a:rPr lang="en-US" dirty="0" smtClean="0"/>
              <a:t> </a:t>
            </a:r>
            <a:r>
              <a:rPr lang="en-US" b="1" u="sng" dirty="0" smtClean="0"/>
              <a:t>finish</a:t>
            </a:r>
            <a:r>
              <a:rPr lang="en-US" dirty="0" smtClean="0"/>
              <a:t> all your </a:t>
            </a:r>
            <a:r>
              <a:rPr lang="en-US" b="1" u="sng" dirty="0" smtClean="0"/>
              <a:t>homework</a:t>
            </a:r>
            <a:r>
              <a:rPr lang="en-US" dirty="0" smtClean="0"/>
              <a:t>, you </a:t>
            </a:r>
            <a:r>
              <a:rPr lang="en-US" b="1" u="sng" dirty="0" smtClean="0"/>
              <a:t>can</a:t>
            </a:r>
            <a:r>
              <a:rPr lang="en-US" dirty="0" smtClean="0"/>
              <a:t> watch television.</a:t>
            </a:r>
          </a:p>
          <a:p>
            <a:pPr>
              <a:buNone/>
            </a:pPr>
            <a:r>
              <a:rPr lang="en-US" dirty="0" smtClean="0"/>
              <a:t>  A. you</a:t>
            </a:r>
          </a:p>
          <a:p>
            <a:pPr>
              <a:buNone/>
            </a:pPr>
            <a:r>
              <a:rPr lang="en-US" dirty="0" smtClean="0"/>
              <a:t>  B. finish</a:t>
            </a:r>
          </a:p>
          <a:p>
            <a:pPr>
              <a:buNone/>
            </a:pPr>
            <a:r>
              <a:rPr lang="en-US" dirty="0" smtClean="0"/>
              <a:t>  C. homework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can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30. The contestant </a:t>
            </a:r>
            <a:r>
              <a:rPr lang="en-US" b="1" u="sng" dirty="0" err="1" smtClean="0"/>
              <a:t>hitted</a:t>
            </a:r>
            <a:r>
              <a:rPr lang="en-US" dirty="0" smtClean="0"/>
              <a:t> the </a:t>
            </a:r>
            <a:r>
              <a:rPr lang="en-US" b="1" u="sng" dirty="0" smtClean="0"/>
              <a:t>target</a:t>
            </a:r>
            <a:r>
              <a:rPr lang="en-US" dirty="0" smtClean="0"/>
              <a:t> </a:t>
            </a:r>
            <a:r>
              <a:rPr lang="en-US" b="1" u="sng" dirty="0" smtClean="0"/>
              <a:t>with</a:t>
            </a:r>
            <a:r>
              <a:rPr lang="en-US" dirty="0" smtClean="0"/>
              <a:t> great </a:t>
            </a:r>
            <a:r>
              <a:rPr lang="en-US" b="1" u="sng" dirty="0" smtClean="0"/>
              <a:t>accuracy</a:t>
            </a:r>
            <a:r>
              <a:rPr lang="en-US" dirty="0" smtClean="0"/>
              <a:t>.   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</a:t>
            </a:r>
            <a:r>
              <a:rPr lang="en-US" dirty="0" err="1" smtClean="0"/>
              <a:t>hitted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B. target</a:t>
            </a:r>
          </a:p>
          <a:p>
            <a:pPr>
              <a:buNone/>
            </a:pPr>
            <a:r>
              <a:rPr lang="en-US" dirty="0" smtClean="0"/>
              <a:t>  C. with</a:t>
            </a:r>
          </a:p>
          <a:p>
            <a:pPr>
              <a:buNone/>
            </a:pPr>
            <a:r>
              <a:rPr lang="en-US" dirty="0" smtClean="0"/>
              <a:t>  D. accuracy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b="1" u="sng" dirty="0" smtClean="0"/>
              <a:t>There</a:t>
            </a:r>
            <a:r>
              <a:rPr lang="en-US" dirty="0" smtClean="0"/>
              <a:t> are </a:t>
            </a:r>
            <a:r>
              <a:rPr lang="en-US" b="1" u="sng" dirty="0" smtClean="0"/>
              <a:t>many</a:t>
            </a:r>
            <a:r>
              <a:rPr lang="en-US" u="sng" dirty="0" smtClean="0"/>
              <a:t> </a:t>
            </a:r>
            <a:r>
              <a:rPr lang="en-US" b="1" u="sng" dirty="0" smtClean="0"/>
              <a:t>species</a:t>
            </a:r>
            <a:r>
              <a:rPr lang="en-US" dirty="0" smtClean="0"/>
              <a:t> of plants and animals </a:t>
            </a:r>
            <a:r>
              <a:rPr lang="en-US" b="1" u="sng" dirty="0" smtClean="0"/>
              <a:t>that</a:t>
            </a:r>
            <a:r>
              <a:rPr lang="en-US" u="sng" dirty="0" smtClean="0"/>
              <a:t> </a:t>
            </a:r>
            <a:r>
              <a:rPr lang="en-US" b="1" u="sng" dirty="0" smtClean="0"/>
              <a:t>they</a:t>
            </a:r>
            <a:r>
              <a:rPr lang="en-US" dirty="0" smtClean="0"/>
              <a:t> Care </a:t>
            </a:r>
            <a:r>
              <a:rPr lang="en-US" b="1" u="sng" dirty="0" smtClean="0"/>
              <a:t>peculiar to</a:t>
            </a:r>
            <a:r>
              <a:rPr lang="en-US" b="1" dirty="0" smtClean="0"/>
              <a:t> </a:t>
            </a:r>
            <a:r>
              <a:rPr lang="en-US" dirty="0" smtClean="0"/>
              <a:t>Hawaii.</a:t>
            </a:r>
          </a:p>
          <a:p>
            <a:pPr>
              <a:buNone/>
            </a:pPr>
            <a:r>
              <a:rPr lang="en-US" dirty="0" smtClean="0"/>
              <a:t>  A. There </a:t>
            </a:r>
          </a:p>
          <a:p>
            <a:pPr>
              <a:buNone/>
            </a:pPr>
            <a:r>
              <a:rPr lang="en-US" dirty="0" smtClean="0"/>
              <a:t>  B. many species</a:t>
            </a:r>
          </a:p>
          <a:p>
            <a:pPr>
              <a:buNone/>
            </a:pPr>
            <a:r>
              <a:rPr lang="en-US" dirty="0" smtClean="0"/>
              <a:t>  C. that they</a:t>
            </a:r>
          </a:p>
          <a:p>
            <a:pPr>
              <a:buNone/>
            </a:pPr>
            <a:r>
              <a:rPr lang="en-US" dirty="0" smtClean="0"/>
              <a:t>  D. peculiar to 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 </a:t>
            </a:r>
            <a:r>
              <a:rPr lang="en-US" b="1" u="sng" dirty="0" smtClean="0"/>
              <a:t>Despite</a:t>
            </a:r>
            <a:r>
              <a:rPr lang="en-US" dirty="0" smtClean="0"/>
              <a:t> cats cannot see in complete darkness, </a:t>
            </a:r>
            <a:r>
              <a:rPr lang="en-US" b="1" u="sng" dirty="0" smtClean="0"/>
              <a:t>their</a:t>
            </a:r>
            <a:r>
              <a:rPr lang="en-US" u="sng" dirty="0" smtClean="0"/>
              <a:t> </a:t>
            </a:r>
            <a:r>
              <a:rPr lang="en-US" b="1" u="sng" dirty="0" smtClean="0"/>
              <a:t>eyes</a:t>
            </a:r>
            <a:r>
              <a:rPr lang="en-US" dirty="0" smtClean="0"/>
              <a:t> are </a:t>
            </a:r>
            <a:r>
              <a:rPr lang="en-US" b="1" u="sng" dirty="0" smtClean="0"/>
              <a:t>much more</a:t>
            </a:r>
            <a:r>
              <a:rPr lang="en-US" dirty="0" smtClean="0"/>
              <a:t> sensitive </a:t>
            </a:r>
            <a:r>
              <a:rPr lang="en-US" b="1" u="sng" dirty="0" smtClean="0"/>
              <a:t>to light</a:t>
            </a:r>
            <a:r>
              <a:rPr lang="en-US" b="1" dirty="0" smtClean="0"/>
              <a:t> </a:t>
            </a:r>
            <a:r>
              <a:rPr lang="en-US" dirty="0" smtClean="0"/>
              <a:t>than humans’ eyes.</a:t>
            </a:r>
          </a:p>
          <a:p>
            <a:pPr>
              <a:buNone/>
            </a:pPr>
            <a:r>
              <a:rPr lang="en-US" dirty="0" smtClean="0"/>
              <a:t>  A. Despite </a:t>
            </a:r>
          </a:p>
          <a:p>
            <a:pPr>
              <a:buNone/>
            </a:pPr>
            <a:r>
              <a:rPr lang="en-US" dirty="0" smtClean="0"/>
              <a:t>  B. their eyes</a:t>
            </a:r>
          </a:p>
          <a:p>
            <a:pPr>
              <a:buNone/>
            </a:pPr>
            <a:r>
              <a:rPr lang="en-US" dirty="0" smtClean="0"/>
              <a:t>  C. much more</a:t>
            </a:r>
          </a:p>
          <a:p>
            <a:pPr>
              <a:buNone/>
            </a:pPr>
            <a:r>
              <a:rPr lang="en-US" dirty="0" smtClean="0"/>
              <a:t>  D. to light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b="1" u="sng" dirty="0" smtClean="0"/>
              <a:t>There</a:t>
            </a:r>
            <a:r>
              <a:rPr lang="en-US" dirty="0" smtClean="0"/>
              <a:t> are </a:t>
            </a:r>
            <a:r>
              <a:rPr lang="en-US" b="1" u="sng" dirty="0" smtClean="0"/>
              <a:t>many</a:t>
            </a:r>
            <a:r>
              <a:rPr lang="en-US" u="sng" dirty="0" smtClean="0"/>
              <a:t> </a:t>
            </a:r>
            <a:r>
              <a:rPr lang="en-US" b="1" u="sng" dirty="0" smtClean="0"/>
              <a:t>species</a:t>
            </a:r>
            <a:r>
              <a:rPr lang="en-US" dirty="0" smtClean="0"/>
              <a:t> of plants and animals </a:t>
            </a:r>
            <a:r>
              <a:rPr lang="en-US" b="1" u="sng" dirty="0" smtClean="0"/>
              <a:t>that</a:t>
            </a:r>
            <a:r>
              <a:rPr lang="en-US" u="sng" dirty="0" smtClean="0"/>
              <a:t> </a:t>
            </a:r>
            <a:r>
              <a:rPr lang="en-US" b="1" u="sng" dirty="0" smtClean="0"/>
              <a:t>they</a:t>
            </a:r>
            <a:r>
              <a:rPr lang="en-US" dirty="0" smtClean="0"/>
              <a:t> Care </a:t>
            </a:r>
            <a:r>
              <a:rPr lang="en-US" b="1" u="sng" dirty="0" smtClean="0"/>
              <a:t>peculiar to</a:t>
            </a:r>
            <a:r>
              <a:rPr lang="en-US" b="1" dirty="0" smtClean="0"/>
              <a:t> </a:t>
            </a:r>
            <a:r>
              <a:rPr lang="en-US" dirty="0" smtClean="0"/>
              <a:t>Hawaii.</a:t>
            </a:r>
          </a:p>
          <a:p>
            <a:pPr>
              <a:buNone/>
            </a:pPr>
            <a:r>
              <a:rPr lang="en-US" dirty="0" smtClean="0"/>
              <a:t>  A. There </a:t>
            </a:r>
          </a:p>
          <a:p>
            <a:pPr>
              <a:buNone/>
            </a:pPr>
            <a:r>
              <a:rPr lang="en-US" dirty="0" smtClean="0"/>
              <a:t>  B. many species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that they</a:t>
            </a:r>
          </a:p>
          <a:p>
            <a:pPr>
              <a:buNone/>
            </a:pPr>
            <a:r>
              <a:rPr lang="en-US" dirty="0" smtClean="0"/>
              <a:t>  D. peculiar to 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 </a:t>
            </a:r>
            <a:r>
              <a:rPr lang="en-US" b="1" u="sng" dirty="0" smtClean="0"/>
              <a:t>Despite</a:t>
            </a:r>
            <a:r>
              <a:rPr lang="en-US" dirty="0" smtClean="0"/>
              <a:t> cats cannot see in complete darkness, </a:t>
            </a:r>
            <a:r>
              <a:rPr lang="en-US" b="1" u="sng" dirty="0" smtClean="0"/>
              <a:t>their</a:t>
            </a:r>
            <a:r>
              <a:rPr lang="en-US" u="sng" dirty="0" smtClean="0"/>
              <a:t> </a:t>
            </a:r>
            <a:r>
              <a:rPr lang="en-US" b="1" u="sng" dirty="0" smtClean="0"/>
              <a:t>eyes</a:t>
            </a:r>
            <a:r>
              <a:rPr lang="en-US" dirty="0" smtClean="0"/>
              <a:t> are </a:t>
            </a:r>
            <a:r>
              <a:rPr lang="en-US" b="1" u="sng" dirty="0" smtClean="0"/>
              <a:t>much more</a:t>
            </a:r>
            <a:r>
              <a:rPr lang="en-US" dirty="0" smtClean="0"/>
              <a:t> sensitive </a:t>
            </a:r>
            <a:r>
              <a:rPr lang="en-US" b="1" u="sng" dirty="0" smtClean="0"/>
              <a:t>to light</a:t>
            </a:r>
            <a:r>
              <a:rPr lang="en-US" b="1" dirty="0" smtClean="0"/>
              <a:t> </a:t>
            </a:r>
            <a:r>
              <a:rPr lang="en-US" dirty="0" smtClean="0"/>
              <a:t>than humans’ eyes.</a:t>
            </a:r>
          </a:p>
          <a:p>
            <a:pPr>
              <a:buNone/>
            </a:pPr>
            <a:r>
              <a:rPr lang="en-US" dirty="0" smtClean="0"/>
              <a:t>  A. Despite </a:t>
            </a:r>
          </a:p>
          <a:p>
            <a:pPr>
              <a:buNone/>
            </a:pPr>
            <a:r>
              <a:rPr lang="en-US" dirty="0" smtClean="0"/>
              <a:t>  B. their eyes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much more</a:t>
            </a:r>
          </a:p>
          <a:p>
            <a:pPr>
              <a:buNone/>
            </a:pPr>
            <a:r>
              <a:rPr lang="en-US" dirty="0" smtClean="0"/>
              <a:t>  D. to light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5.Snakebirds were not </a:t>
            </a:r>
            <a:r>
              <a:rPr lang="en-US" b="1" u="sng" dirty="0" smtClean="0"/>
              <a:t>given</a:t>
            </a:r>
            <a:r>
              <a:rPr lang="en-US" dirty="0" smtClean="0"/>
              <a:t> their name because </a:t>
            </a:r>
            <a:r>
              <a:rPr lang="en-US" b="1" u="sng" dirty="0" smtClean="0"/>
              <a:t>he</a:t>
            </a:r>
            <a:r>
              <a:rPr lang="en-US" dirty="0" smtClean="0"/>
              <a:t> </a:t>
            </a:r>
            <a:r>
              <a:rPr lang="en-US" dirty="0" smtClean="0"/>
              <a:t>eat snakes, </a:t>
            </a:r>
            <a:r>
              <a:rPr lang="en-US" b="1" u="sng" dirty="0" smtClean="0"/>
              <a:t>but</a:t>
            </a:r>
            <a:r>
              <a:rPr lang="en-US" dirty="0" smtClean="0"/>
              <a:t> </a:t>
            </a:r>
            <a:r>
              <a:rPr lang="en-US" b="1" u="sng" dirty="0" smtClean="0"/>
              <a:t>because</a:t>
            </a:r>
            <a:r>
              <a:rPr lang="en-US" u="sng" dirty="0" smtClean="0"/>
              <a:t> </a:t>
            </a:r>
            <a:r>
              <a:rPr lang="en-US" b="1" u="sng" dirty="0" smtClean="0"/>
              <a:t>of</a:t>
            </a:r>
          </a:p>
          <a:p>
            <a:pPr>
              <a:buNone/>
            </a:pPr>
            <a:r>
              <a:rPr lang="en-US" dirty="0" smtClean="0"/>
              <a:t>  their long, slender necks resemble snakes.</a:t>
            </a:r>
          </a:p>
          <a:p>
            <a:pPr>
              <a:buNone/>
            </a:pPr>
            <a:r>
              <a:rPr lang="en-US" dirty="0" smtClean="0"/>
              <a:t>  A. given </a:t>
            </a:r>
          </a:p>
          <a:p>
            <a:pPr>
              <a:buNone/>
            </a:pPr>
            <a:r>
              <a:rPr lang="en-US" dirty="0" smtClean="0"/>
              <a:t>  B. they </a:t>
            </a:r>
          </a:p>
          <a:p>
            <a:pPr>
              <a:buNone/>
            </a:pPr>
            <a:r>
              <a:rPr lang="en-US" dirty="0" smtClean="0"/>
              <a:t>  C. but </a:t>
            </a:r>
          </a:p>
          <a:p>
            <a:pPr>
              <a:buNone/>
            </a:pPr>
            <a:r>
              <a:rPr lang="en-US" dirty="0" smtClean="0"/>
              <a:t>  D. because of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</a:t>
            </a:r>
            <a:r>
              <a:rPr lang="en-US" b="1" u="sng" dirty="0" smtClean="0"/>
              <a:t>In spite of</a:t>
            </a:r>
            <a:r>
              <a:rPr lang="en-US" dirty="0" smtClean="0"/>
              <a:t> </a:t>
            </a:r>
            <a:r>
              <a:rPr lang="en-US" b="1" u="sng" dirty="0" smtClean="0"/>
              <a:t>their</a:t>
            </a:r>
            <a:r>
              <a:rPr lang="en-US" dirty="0" smtClean="0"/>
              <a:t> </a:t>
            </a:r>
            <a:r>
              <a:rPr lang="en-US" b="1" u="sng" dirty="0" smtClean="0"/>
              <a:t>frightening</a:t>
            </a:r>
            <a:r>
              <a:rPr lang="en-US" dirty="0" smtClean="0"/>
              <a:t> appearance, the squid is shy and completely </a:t>
            </a:r>
            <a:r>
              <a:rPr lang="en-US" b="1" u="sng" dirty="0" smtClean="0"/>
              <a:t>harmless</a:t>
            </a:r>
            <a:r>
              <a:rPr lang="en-US" dirty="0" smtClean="0"/>
              <a:t> .</a:t>
            </a:r>
          </a:p>
          <a:p>
            <a:pPr>
              <a:buNone/>
            </a:pPr>
            <a:r>
              <a:rPr lang="en-US" dirty="0" smtClean="0"/>
              <a:t>  A. in spite of </a:t>
            </a:r>
          </a:p>
          <a:p>
            <a:pPr>
              <a:buNone/>
            </a:pPr>
            <a:r>
              <a:rPr lang="en-US" dirty="0" smtClean="0"/>
              <a:t>  B. their </a:t>
            </a:r>
          </a:p>
          <a:p>
            <a:pPr>
              <a:buNone/>
            </a:pPr>
            <a:r>
              <a:rPr lang="en-US" dirty="0" smtClean="0"/>
              <a:t>  C. frightening </a:t>
            </a:r>
          </a:p>
          <a:p>
            <a:pPr>
              <a:buNone/>
            </a:pPr>
            <a:r>
              <a:rPr lang="en-US" dirty="0" smtClean="0"/>
              <a:t>  D. harmless 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5.Snakebirds were not </a:t>
            </a:r>
            <a:r>
              <a:rPr lang="en-US" b="1" u="sng" dirty="0" smtClean="0"/>
              <a:t>given</a:t>
            </a:r>
            <a:r>
              <a:rPr lang="en-US" dirty="0" smtClean="0"/>
              <a:t> their name because </a:t>
            </a:r>
            <a:r>
              <a:rPr lang="en-US" b="1" u="sng" dirty="0" smtClean="0"/>
              <a:t>he</a:t>
            </a:r>
            <a:r>
              <a:rPr lang="en-US" dirty="0" smtClean="0"/>
              <a:t> eat snakes, </a:t>
            </a:r>
            <a:r>
              <a:rPr lang="en-US" b="1" u="sng" dirty="0" smtClean="0"/>
              <a:t>but</a:t>
            </a:r>
            <a:r>
              <a:rPr lang="en-US" dirty="0" smtClean="0"/>
              <a:t> </a:t>
            </a:r>
            <a:r>
              <a:rPr lang="en-US" b="1" u="sng" dirty="0" smtClean="0"/>
              <a:t>because</a:t>
            </a:r>
            <a:r>
              <a:rPr lang="en-US" u="sng" dirty="0" smtClean="0"/>
              <a:t> </a:t>
            </a:r>
            <a:r>
              <a:rPr lang="en-US" b="1" u="sng" dirty="0" smtClean="0"/>
              <a:t>of</a:t>
            </a:r>
          </a:p>
          <a:p>
            <a:pPr>
              <a:buNone/>
            </a:pPr>
            <a:r>
              <a:rPr lang="en-US" dirty="0" smtClean="0"/>
              <a:t>  their long, slender necks resemble snakes.</a:t>
            </a:r>
          </a:p>
          <a:p>
            <a:pPr>
              <a:buNone/>
            </a:pPr>
            <a:r>
              <a:rPr lang="en-US" dirty="0" smtClean="0"/>
              <a:t>  A. given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</a:t>
            </a:r>
            <a:r>
              <a:rPr lang="en-US" smtClean="0"/>
              <a:t>he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C. but </a:t>
            </a:r>
          </a:p>
          <a:p>
            <a:pPr>
              <a:buNone/>
            </a:pPr>
            <a:r>
              <a:rPr lang="en-US" dirty="0" smtClean="0"/>
              <a:t>  D. because of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</a:t>
            </a:r>
            <a:r>
              <a:rPr lang="en-US" b="1" u="sng" dirty="0" smtClean="0"/>
              <a:t>In spite of</a:t>
            </a:r>
            <a:r>
              <a:rPr lang="en-US" dirty="0" smtClean="0"/>
              <a:t> </a:t>
            </a:r>
            <a:r>
              <a:rPr lang="en-US" b="1" u="sng" dirty="0" smtClean="0"/>
              <a:t>their</a:t>
            </a:r>
            <a:r>
              <a:rPr lang="en-US" dirty="0" smtClean="0"/>
              <a:t> </a:t>
            </a:r>
            <a:r>
              <a:rPr lang="en-US" b="1" u="sng" dirty="0" smtClean="0"/>
              <a:t>frightening</a:t>
            </a:r>
            <a:r>
              <a:rPr lang="en-US" dirty="0" smtClean="0"/>
              <a:t> appearance, the squid is shy and completely </a:t>
            </a:r>
            <a:r>
              <a:rPr lang="en-US" b="1" u="sng" dirty="0" smtClean="0"/>
              <a:t>harmless</a:t>
            </a:r>
            <a:r>
              <a:rPr lang="en-US" dirty="0" smtClean="0"/>
              <a:t> .</a:t>
            </a:r>
          </a:p>
          <a:p>
            <a:pPr>
              <a:buNone/>
            </a:pPr>
            <a:r>
              <a:rPr lang="en-US" dirty="0" smtClean="0"/>
              <a:t>  A. in spite of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their </a:t>
            </a:r>
          </a:p>
          <a:p>
            <a:pPr>
              <a:buNone/>
            </a:pPr>
            <a:r>
              <a:rPr lang="en-US" dirty="0" smtClean="0"/>
              <a:t>  C. frightening </a:t>
            </a:r>
          </a:p>
          <a:p>
            <a:pPr>
              <a:buNone/>
            </a:pPr>
            <a:r>
              <a:rPr lang="en-US" dirty="0" smtClean="0"/>
              <a:t>  D. harmless 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In </a:t>
            </a:r>
            <a:r>
              <a:rPr lang="en-US" b="1" u="sng" dirty="0" smtClean="0"/>
              <a:t>the</a:t>
            </a:r>
            <a:r>
              <a:rPr lang="en-US" dirty="0" smtClean="0"/>
              <a:t>  sixteenth century, it was </a:t>
            </a:r>
            <a:r>
              <a:rPr lang="en-US" b="1" u="sng" dirty="0" smtClean="0"/>
              <a:t>thought</a:t>
            </a:r>
            <a:r>
              <a:rPr lang="en-US" dirty="0" smtClean="0"/>
              <a:t> B that a compass needle </a:t>
            </a:r>
            <a:r>
              <a:rPr lang="en-US" b="1" u="sng" dirty="0" smtClean="0"/>
              <a:t>pointed</a:t>
            </a:r>
            <a:r>
              <a:rPr lang="en-US" dirty="0" smtClean="0"/>
              <a:t>  north </a:t>
            </a:r>
            <a:r>
              <a:rPr lang="en-US" b="1" u="sng" dirty="0" smtClean="0"/>
              <a:t>because</a:t>
            </a:r>
            <a:r>
              <a:rPr lang="en-US" dirty="0" smtClean="0"/>
              <a:t>  some mysterious influence of the stars.</a:t>
            </a:r>
          </a:p>
          <a:p>
            <a:pPr marL="120650" indent="-120650">
              <a:buNone/>
            </a:pPr>
            <a:r>
              <a:rPr lang="en-US" dirty="0" smtClean="0"/>
              <a:t>  A. the </a:t>
            </a:r>
          </a:p>
          <a:p>
            <a:pPr>
              <a:buNone/>
            </a:pPr>
            <a:r>
              <a:rPr lang="en-US" dirty="0" smtClean="0"/>
              <a:t>  B. thought </a:t>
            </a:r>
          </a:p>
          <a:p>
            <a:pPr>
              <a:buNone/>
            </a:pPr>
            <a:r>
              <a:rPr lang="en-US" dirty="0" smtClean="0"/>
              <a:t>  C. pointed </a:t>
            </a:r>
          </a:p>
          <a:p>
            <a:pPr>
              <a:buNone/>
            </a:pPr>
            <a:r>
              <a:rPr lang="en-US" dirty="0" smtClean="0"/>
              <a:t>  D. because 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8. A test pilot </a:t>
            </a:r>
            <a:r>
              <a:rPr lang="en-US" b="1" u="sng" dirty="0" smtClean="0"/>
              <a:t>tries out</a:t>
            </a:r>
            <a:r>
              <a:rPr lang="en-US" b="1" dirty="0" smtClean="0"/>
              <a:t> </a:t>
            </a:r>
            <a:r>
              <a:rPr lang="en-US" dirty="0" smtClean="0"/>
              <a:t>new kinds </a:t>
            </a:r>
            <a:r>
              <a:rPr lang="en-US" b="1" u="sng" dirty="0" smtClean="0"/>
              <a:t>of</a:t>
            </a:r>
            <a:r>
              <a:rPr lang="en-US" dirty="0" smtClean="0"/>
              <a:t> aircraft </a:t>
            </a:r>
            <a:r>
              <a:rPr lang="en-US" b="1" u="sng" dirty="0" smtClean="0"/>
              <a:t>to determine</a:t>
            </a:r>
            <a:r>
              <a:rPr lang="en-US" b="1" dirty="0" smtClean="0"/>
              <a:t> </a:t>
            </a:r>
            <a:r>
              <a:rPr lang="en-US" dirty="0" smtClean="0"/>
              <a:t>if </a:t>
            </a:r>
            <a:r>
              <a:rPr lang="en-US" b="1" u="sng" dirty="0" smtClean="0"/>
              <a:t>are they</a:t>
            </a:r>
            <a:r>
              <a:rPr lang="en-US" dirty="0" smtClean="0"/>
              <a:t> safe.</a:t>
            </a:r>
          </a:p>
          <a:p>
            <a:pPr>
              <a:buNone/>
            </a:pPr>
            <a:r>
              <a:rPr lang="en-US" dirty="0" smtClean="0"/>
              <a:t>   A. tries out</a:t>
            </a:r>
          </a:p>
          <a:p>
            <a:pPr>
              <a:buNone/>
            </a:pPr>
            <a:r>
              <a:rPr lang="en-US" dirty="0" smtClean="0"/>
              <a:t>   B. of </a:t>
            </a:r>
          </a:p>
          <a:p>
            <a:pPr>
              <a:buNone/>
            </a:pPr>
            <a:r>
              <a:rPr lang="en-US" dirty="0" smtClean="0"/>
              <a:t>   C. to determine</a:t>
            </a:r>
          </a:p>
          <a:p>
            <a:pPr>
              <a:buNone/>
            </a:pPr>
            <a:r>
              <a:rPr lang="en-US" dirty="0" smtClean="0"/>
              <a:t>   D. are they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In </a:t>
            </a:r>
            <a:r>
              <a:rPr lang="en-US" b="1" u="sng" dirty="0" smtClean="0"/>
              <a:t>the</a:t>
            </a:r>
            <a:r>
              <a:rPr lang="en-US" dirty="0" smtClean="0"/>
              <a:t>  sixteenth century, it was </a:t>
            </a:r>
            <a:r>
              <a:rPr lang="en-US" b="1" u="sng" dirty="0" smtClean="0"/>
              <a:t>thought</a:t>
            </a:r>
            <a:r>
              <a:rPr lang="en-US" dirty="0" smtClean="0"/>
              <a:t> B that a compass needle </a:t>
            </a:r>
            <a:r>
              <a:rPr lang="en-US" b="1" u="sng" dirty="0" smtClean="0"/>
              <a:t>pointed</a:t>
            </a:r>
            <a:r>
              <a:rPr lang="en-US" dirty="0" smtClean="0"/>
              <a:t>  north </a:t>
            </a:r>
            <a:r>
              <a:rPr lang="en-US" b="1" u="sng" dirty="0" smtClean="0"/>
              <a:t>because</a:t>
            </a:r>
            <a:r>
              <a:rPr lang="en-US" dirty="0" smtClean="0"/>
              <a:t>  some mysterious influence of the stars.</a:t>
            </a:r>
          </a:p>
          <a:p>
            <a:pPr>
              <a:buNone/>
            </a:pPr>
            <a:r>
              <a:rPr lang="en-US" dirty="0" smtClean="0"/>
              <a:t>  A. the </a:t>
            </a:r>
          </a:p>
          <a:p>
            <a:pPr>
              <a:buNone/>
            </a:pPr>
            <a:r>
              <a:rPr lang="en-US" dirty="0" smtClean="0"/>
              <a:t>  B. thought </a:t>
            </a:r>
          </a:p>
          <a:p>
            <a:pPr>
              <a:buNone/>
            </a:pPr>
            <a:r>
              <a:rPr lang="en-US" dirty="0" smtClean="0"/>
              <a:t>  C. pointed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because 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8. A test pilot </a:t>
            </a:r>
            <a:r>
              <a:rPr lang="en-US" b="1" u="sng" dirty="0" smtClean="0"/>
              <a:t>tries out</a:t>
            </a:r>
            <a:r>
              <a:rPr lang="en-US" b="1" dirty="0" smtClean="0"/>
              <a:t> </a:t>
            </a:r>
            <a:r>
              <a:rPr lang="en-US" dirty="0" smtClean="0"/>
              <a:t>new kinds </a:t>
            </a:r>
            <a:r>
              <a:rPr lang="en-US" b="1" u="sng" dirty="0" smtClean="0"/>
              <a:t>of</a:t>
            </a:r>
            <a:r>
              <a:rPr lang="en-US" dirty="0" smtClean="0"/>
              <a:t> aircraft </a:t>
            </a:r>
            <a:r>
              <a:rPr lang="en-US" b="1" u="sng" dirty="0" smtClean="0"/>
              <a:t>to determine</a:t>
            </a:r>
            <a:r>
              <a:rPr lang="en-US" b="1" dirty="0" smtClean="0"/>
              <a:t> </a:t>
            </a:r>
            <a:r>
              <a:rPr lang="en-US" dirty="0" smtClean="0"/>
              <a:t>if </a:t>
            </a:r>
            <a:r>
              <a:rPr lang="en-US" b="1" u="sng" dirty="0" smtClean="0"/>
              <a:t>are they</a:t>
            </a:r>
            <a:r>
              <a:rPr lang="en-US" dirty="0" smtClean="0"/>
              <a:t> safe.</a:t>
            </a:r>
          </a:p>
          <a:p>
            <a:pPr>
              <a:buNone/>
            </a:pPr>
            <a:r>
              <a:rPr lang="en-US" dirty="0" smtClean="0"/>
              <a:t>   A. tries out</a:t>
            </a:r>
          </a:p>
          <a:p>
            <a:pPr>
              <a:buNone/>
            </a:pPr>
            <a:r>
              <a:rPr lang="en-US" dirty="0" smtClean="0"/>
              <a:t>   B. of </a:t>
            </a:r>
          </a:p>
          <a:p>
            <a:pPr>
              <a:buNone/>
            </a:pPr>
            <a:r>
              <a:rPr lang="en-US" dirty="0" smtClean="0"/>
              <a:t>   C. to determine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b="1" dirty="0" smtClean="0"/>
              <a:t>D</a:t>
            </a:r>
            <a:r>
              <a:rPr lang="en-US" dirty="0" smtClean="0"/>
              <a:t>. are they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</TotalTime>
  <Words>1969</Words>
  <Application>Microsoft Office PowerPoint</Application>
  <PresentationFormat>On-screen Show (4:3)</PresentationFormat>
  <Paragraphs>339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user</cp:lastModifiedBy>
  <cp:revision>16</cp:revision>
  <dcterms:created xsi:type="dcterms:W3CDTF">2006-08-16T00:00:00Z</dcterms:created>
  <dcterms:modified xsi:type="dcterms:W3CDTF">2015-08-26T09:01:50Z</dcterms:modified>
</cp:coreProperties>
</file>