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79" r:id="rId3"/>
    <p:sldId id="257" r:id="rId4"/>
    <p:sldId id="280" r:id="rId5"/>
    <p:sldId id="258" r:id="rId6"/>
    <p:sldId id="281" r:id="rId7"/>
    <p:sldId id="259" r:id="rId8"/>
    <p:sldId id="282" r:id="rId9"/>
    <p:sldId id="260" r:id="rId10"/>
    <p:sldId id="283" r:id="rId11"/>
    <p:sldId id="261" r:id="rId12"/>
    <p:sldId id="284" r:id="rId13"/>
    <p:sldId id="262" r:id="rId14"/>
    <p:sldId id="285" r:id="rId15"/>
    <p:sldId id="263" r:id="rId16"/>
    <p:sldId id="286" r:id="rId17"/>
    <p:sldId id="264" r:id="rId18"/>
    <p:sldId id="287" r:id="rId19"/>
    <p:sldId id="265" r:id="rId20"/>
    <p:sldId id="288" r:id="rId21"/>
    <p:sldId id="266" r:id="rId22"/>
    <p:sldId id="289" r:id="rId23"/>
    <p:sldId id="267" r:id="rId24"/>
    <p:sldId id="290" r:id="rId25"/>
    <p:sldId id="268" r:id="rId26"/>
    <p:sldId id="291" r:id="rId27"/>
    <p:sldId id="269" r:id="rId28"/>
    <p:sldId id="294" r:id="rId29"/>
    <p:sldId id="270" r:id="rId30"/>
    <p:sldId id="292" r:id="rId31"/>
    <p:sldId id="271" r:id="rId32"/>
    <p:sldId id="29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593363" y="6526213"/>
            <a:ext cx="144110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2013 </a:t>
            </a:r>
            <a:r>
              <a:rPr lang="en-US" sz="1000" dirty="0">
                <a:solidFill>
                  <a:srgbClr val="FFFFFF"/>
                </a:solidFill>
              </a:rPr>
              <a:t>wheresjenny.com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44958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14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 If I </a:t>
            </a:r>
            <a:r>
              <a:rPr lang="en-US" b="1" u="sng" dirty="0" smtClean="0"/>
              <a:t>know</a:t>
            </a:r>
            <a:r>
              <a:rPr lang="en-US" dirty="0" smtClean="0"/>
              <a:t> it was going </a:t>
            </a:r>
            <a:r>
              <a:rPr lang="en-US" b="1" u="sng" dirty="0" smtClean="0"/>
              <a:t>to rain</a:t>
            </a:r>
            <a:r>
              <a:rPr lang="en-US" dirty="0" smtClean="0"/>
              <a:t> like this, I </a:t>
            </a:r>
            <a:r>
              <a:rPr lang="en-US" b="1" u="sng" dirty="0" smtClean="0"/>
              <a:t>would</a:t>
            </a:r>
            <a:r>
              <a:rPr lang="en-US" dirty="0" smtClean="0"/>
              <a:t> have stayed </a:t>
            </a:r>
            <a:r>
              <a:rPr lang="en-US" b="1" u="sng" dirty="0" smtClean="0"/>
              <a:t>at</a:t>
            </a:r>
            <a:r>
              <a:rPr lang="en-US" dirty="0" smtClean="0"/>
              <a:t> home. </a:t>
            </a:r>
            <a:r>
              <a:rPr lang="en-US" b="1" dirty="0" smtClean="0"/>
              <a:t>  </a:t>
            </a:r>
          </a:p>
          <a:p>
            <a:pPr>
              <a:buNone/>
            </a:pPr>
            <a:r>
              <a:rPr lang="en-US" dirty="0" smtClean="0"/>
              <a:t>  A. know</a:t>
            </a:r>
          </a:p>
          <a:p>
            <a:pPr>
              <a:buNone/>
            </a:pPr>
            <a:r>
              <a:rPr lang="en-US" dirty="0" smtClean="0"/>
              <a:t>  B. to rain</a:t>
            </a:r>
          </a:p>
          <a:p>
            <a:pPr>
              <a:buNone/>
            </a:pPr>
            <a:r>
              <a:rPr lang="en-US" dirty="0" smtClean="0"/>
              <a:t>  C. would</a:t>
            </a:r>
          </a:p>
          <a:p>
            <a:pPr>
              <a:buNone/>
            </a:pPr>
            <a:r>
              <a:rPr lang="en-US" dirty="0" smtClean="0"/>
              <a:t>  C. at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</a:t>
            </a:r>
            <a:r>
              <a:rPr lang="en-US" b="1" u="sng" dirty="0" smtClean="0"/>
              <a:t>To</a:t>
            </a:r>
            <a:r>
              <a:rPr lang="en-US" dirty="0" smtClean="0"/>
              <a:t> my </a:t>
            </a:r>
            <a:r>
              <a:rPr lang="en-US" b="1" u="sng" dirty="0" smtClean="0"/>
              <a:t>opinion</a:t>
            </a:r>
            <a:r>
              <a:rPr lang="en-US" dirty="0" smtClean="0"/>
              <a:t> advertisements are </a:t>
            </a:r>
            <a:r>
              <a:rPr lang="en-US" b="1" u="sng" dirty="0" smtClean="0"/>
              <a:t>more</a:t>
            </a:r>
            <a:r>
              <a:rPr lang="en-US" dirty="0" smtClean="0"/>
              <a:t> harmful </a:t>
            </a:r>
            <a:r>
              <a:rPr lang="en-US" b="1" u="sng" dirty="0" smtClean="0"/>
              <a:t>than</a:t>
            </a:r>
            <a:r>
              <a:rPr lang="en-US" u="sng" dirty="0" smtClean="0"/>
              <a:t> </a:t>
            </a:r>
            <a:r>
              <a:rPr lang="en-US" dirty="0" smtClean="0"/>
              <a:t>beneficial.</a:t>
            </a:r>
          </a:p>
          <a:p>
            <a:pPr>
              <a:buNone/>
            </a:pPr>
            <a:r>
              <a:rPr lang="en-US" dirty="0" smtClean="0"/>
              <a:t>  A. to</a:t>
            </a:r>
          </a:p>
          <a:p>
            <a:pPr>
              <a:buNone/>
            </a:pPr>
            <a:r>
              <a:rPr lang="en-US" dirty="0" smtClean="0"/>
              <a:t>  B. opinion</a:t>
            </a:r>
          </a:p>
          <a:p>
            <a:pPr>
              <a:buNone/>
            </a:pPr>
            <a:r>
              <a:rPr lang="en-US" dirty="0" smtClean="0"/>
              <a:t>  C. more</a:t>
            </a:r>
          </a:p>
          <a:p>
            <a:pPr>
              <a:buNone/>
            </a:pPr>
            <a:r>
              <a:rPr lang="en-US" dirty="0" smtClean="0"/>
              <a:t>  D. than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 If I </a:t>
            </a:r>
            <a:r>
              <a:rPr lang="en-US" b="1" u="sng" dirty="0" smtClean="0"/>
              <a:t>know</a:t>
            </a:r>
            <a:r>
              <a:rPr lang="en-US" dirty="0" smtClean="0"/>
              <a:t> it was going </a:t>
            </a:r>
            <a:r>
              <a:rPr lang="en-US" b="1" u="sng" dirty="0" smtClean="0"/>
              <a:t>to rain</a:t>
            </a:r>
            <a:r>
              <a:rPr lang="en-US" dirty="0" smtClean="0"/>
              <a:t> like this, I </a:t>
            </a:r>
            <a:r>
              <a:rPr lang="en-US" b="1" u="sng" dirty="0" smtClean="0"/>
              <a:t>would</a:t>
            </a:r>
            <a:r>
              <a:rPr lang="en-US" dirty="0" smtClean="0"/>
              <a:t> have stayed </a:t>
            </a:r>
            <a:r>
              <a:rPr lang="en-US" b="1" u="sng" dirty="0" smtClean="0"/>
              <a:t>at</a:t>
            </a:r>
            <a:r>
              <a:rPr lang="en-US" dirty="0" smtClean="0"/>
              <a:t> home. </a:t>
            </a:r>
            <a:r>
              <a:rPr lang="en-US" b="1" dirty="0" smtClean="0"/>
              <a:t>  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know</a:t>
            </a:r>
          </a:p>
          <a:p>
            <a:pPr>
              <a:buNone/>
            </a:pPr>
            <a:r>
              <a:rPr lang="en-US" dirty="0" smtClean="0"/>
              <a:t>  B. to rain</a:t>
            </a:r>
          </a:p>
          <a:p>
            <a:pPr>
              <a:buNone/>
            </a:pPr>
            <a:r>
              <a:rPr lang="en-US" dirty="0" smtClean="0"/>
              <a:t>  C. would</a:t>
            </a:r>
          </a:p>
          <a:p>
            <a:pPr>
              <a:buNone/>
            </a:pPr>
            <a:r>
              <a:rPr lang="en-US" dirty="0" smtClean="0"/>
              <a:t>  C. at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</a:t>
            </a:r>
            <a:r>
              <a:rPr lang="en-US" b="1" u="sng" dirty="0" smtClean="0"/>
              <a:t>To</a:t>
            </a:r>
            <a:r>
              <a:rPr lang="en-US" dirty="0" smtClean="0"/>
              <a:t> my </a:t>
            </a:r>
            <a:r>
              <a:rPr lang="en-US" b="1" u="sng" dirty="0" smtClean="0"/>
              <a:t>opinion</a:t>
            </a:r>
            <a:r>
              <a:rPr lang="en-US" dirty="0" smtClean="0"/>
              <a:t> advertisements are </a:t>
            </a:r>
            <a:r>
              <a:rPr lang="en-US" b="1" u="sng" dirty="0" smtClean="0"/>
              <a:t>more</a:t>
            </a:r>
            <a:r>
              <a:rPr lang="en-US" dirty="0" smtClean="0"/>
              <a:t> harmful </a:t>
            </a:r>
            <a:r>
              <a:rPr lang="en-US" b="1" u="sng" dirty="0" smtClean="0"/>
              <a:t>than</a:t>
            </a:r>
            <a:r>
              <a:rPr lang="en-US" u="sng" dirty="0" smtClean="0"/>
              <a:t> </a:t>
            </a:r>
            <a:r>
              <a:rPr lang="en-US" dirty="0" smtClean="0"/>
              <a:t>beneficial.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to</a:t>
            </a:r>
          </a:p>
          <a:p>
            <a:pPr>
              <a:buNone/>
            </a:pPr>
            <a:r>
              <a:rPr lang="en-US" dirty="0" smtClean="0"/>
              <a:t>  B. opinion</a:t>
            </a:r>
          </a:p>
          <a:p>
            <a:pPr>
              <a:buNone/>
            </a:pPr>
            <a:r>
              <a:rPr lang="en-US" dirty="0" smtClean="0"/>
              <a:t>  C. more</a:t>
            </a:r>
          </a:p>
          <a:p>
            <a:pPr>
              <a:buNone/>
            </a:pPr>
            <a:r>
              <a:rPr lang="en-US" dirty="0" smtClean="0"/>
              <a:t>  D. than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 The crowd was </a:t>
            </a:r>
            <a:r>
              <a:rPr lang="en-US" b="1" u="sng" dirty="0" smtClean="0"/>
              <a:t>little</a:t>
            </a:r>
            <a:r>
              <a:rPr lang="en-US" dirty="0" smtClean="0"/>
              <a:t> and I </a:t>
            </a:r>
            <a:r>
              <a:rPr lang="en-US" b="1" u="sng" dirty="0" smtClean="0"/>
              <a:t>had</a:t>
            </a:r>
            <a:r>
              <a:rPr lang="en-US" dirty="0" smtClean="0"/>
              <a:t> </a:t>
            </a:r>
            <a:r>
              <a:rPr lang="en-US" b="1" u="sng" dirty="0" smtClean="0"/>
              <a:t>no</a:t>
            </a:r>
            <a:r>
              <a:rPr lang="en-US" dirty="0" smtClean="0"/>
              <a:t> difficulty in getting a good </a:t>
            </a:r>
            <a:r>
              <a:rPr lang="en-US" b="1" u="sng" dirty="0" smtClean="0"/>
              <a:t>seat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little</a:t>
            </a:r>
          </a:p>
          <a:p>
            <a:pPr>
              <a:buNone/>
            </a:pPr>
            <a:r>
              <a:rPr lang="en-US" dirty="0" smtClean="0"/>
              <a:t>  B. had</a:t>
            </a:r>
          </a:p>
          <a:p>
            <a:pPr>
              <a:buNone/>
            </a:pPr>
            <a:r>
              <a:rPr lang="en-US" dirty="0" smtClean="0"/>
              <a:t>  C. no.</a:t>
            </a:r>
          </a:p>
          <a:p>
            <a:pPr>
              <a:buNone/>
            </a:pPr>
            <a:r>
              <a:rPr lang="en-US" dirty="0" smtClean="0"/>
              <a:t>  D. seat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</a:t>
            </a:r>
            <a:r>
              <a:rPr lang="en-US" dirty="0" smtClean="0"/>
              <a:t>2. Mrs. Sarah </a:t>
            </a:r>
            <a:r>
              <a:rPr lang="en-US" b="1" u="sng" dirty="0" smtClean="0"/>
              <a:t>bought</a:t>
            </a:r>
            <a:r>
              <a:rPr lang="en-US" dirty="0" smtClean="0"/>
              <a:t> a lot of </a:t>
            </a:r>
            <a:r>
              <a:rPr lang="en-US" b="1" u="sng" dirty="0" err="1" smtClean="0"/>
              <a:t>furnitures</a:t>
            </a:r>
            <a:r>
              <a:rPr lang="en-US" dirty="0" smtClean="0"/>
              <a:t> at the </a:t>
            </a:r>
            <a:r>
              <a:rPr lang="en-US" b="1" u="sng" dirty="0" smtClean="0"/>
              <a:t>sale</a:t>
            </a:r>
            <a:r>
              <a:rPr lang="en-US" dirty="0" smtClean="0"/>
              <a:t> for her </a:t>
            </a:r>
            <a:r>
              <a:rPr lang="en-US" b="1" u="sng" dirty="0" smtClean="0"/>
              <a:t>new</a:t>
            </a:r>
            <a:r>
              <a:rPr lang="en-US" dirty="0" smtClean="0"/>
              <a:t> house.</a:t>
            </a:r>
          </a:p>
          <a:p>
            <a:pPr>
              <a:buNone/>
            </a:pPr>
            <a:r>
              <a:rPr lang="en-US" dirty="0" smtClean="0"/>
              <a:t>  A. bought</a:t>
            </a:r>
          </a:p>
          <a:p>
            <a:pPr>
              <a:buNone/>
            </a:pPr>
            <a:r>
              <a:rPr lang="en-US" dirty="0" smtClean="0"/>
              <a:t>  B. </a:t>
            </a:r>
            <a:r>
              <a:rPr lang="en-US" dirty="0" err="1" smtClean="0"/>
              <a:t>furnitures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C. sale</a:t>
            </a:r>
          </a:p>
          <a:p>
            <a:pPr>
              <a:buNone/>
            </a:pPr>
            <a:r>
              <a:rPr lang="en-US" dirty="0" smtClean="0"/>
              <a:t>  D. new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 The crowd was </a:t>
            </a:r>
            <a:r>
              <a:rPr lang="en-US" b="1" u="sng" dirty="0" smtClean="0"/>
              <a:t>little</a:t>
            </a:r>
            <a:r>
              <a:rPr lang="en-US" dirty="0" smtClean="0"/>
              <a:t> and I </a:t>
            </a:r>
            <a:r>
              <a:rPr lang="en-US" b="1" u="sng" dirty="0" smtClean="0"/>
              <a:t>had</a:t>
            </a:r>
            <a:r>
              <a:rPr lang="en-US" dirty="0" smtClean="0"/>
              <a:t> </a:t>
            </a:r>
            <a:r>
              <a:rPr lang="en-US" b="1" u="sng" dirty="0" smtClean="0"/>
              <a:t>no</a:t>
            </a:r>
            <a:r>
              <a:rPr lang="en-US" dirty="0" smtClean="0"/>
              <a:t> difficulty in getting a good </a:t>
            </a:r>
            <a:r>
              <a:rPr lang="en-US" b="1" u="sng" dirty="0" smtClean="0"/>
              <a:t>seat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little</a:t>
            </a:r>
          </a:p>
          <a:p>
            <a:pPr>
              <a:buNone/>
            </a:pPr>
            <a:r>
              <a:rPr lang="en-US" dirty="0" smtClean="0"/>
              <a:t>  B. had</a:t>
            </a:r>
          </a:p>
          <a:p>
            <a:pPr>
              <a:buNone/>
            </a:pPr>
            <a:r>
              <a:rPr lang="en-US" dirty="0" smtClean="0"/>
              <a:t>  C. no.</a:t>
            </a:r>
          </a:p>
          <a:p>
            <a:pPr>
              <a:buNone/>
            </a:pPr>
            <a:r>
              <a:rPr lang="en-US" dirty="0" smtClean="0"/>
              <a:t>  D. seat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</a:t>
            </a:r>
            <a:r>
              <a:rPr lang="en-US" dirty="0" smtClean="0"/>
              <a:t>2. Mrs. Sarah </a:t>
            </a:r>
            <a:r>
              <a:rPr lang="en-US" b="1" u="sng" dirty="0" smtClean="0"/>
              <a:t>bought</a:t>
            </a:r>
            <a:r>
              <a:rPr lang="en-US" dirty="0" smtClean="0"/>
              <a:t> a lot of </a:t>
            </a:r>
            <a:r>
              <a:rPr lang="en-US" b="1" u="sng" dirty="0" err="1" smtClean="0"/>
              <a:t>furnitures</a:t>
            </a:r>
            <a:r>
              <a:rPr lang="en-US" dirty="0" smtClean="0"/>
              <a:t> at the </a:t>
            </a:r>
            <a:r>
              <a:rPr lang="en-US" b="1" u="sng" dirty="0" smtClean="0"/>
              <a:t>sale</a:t>
            </a:r>
            <a:r>
              <a:rPr lang="en-US" dirty="0" smtClean="0"/>
              <a:t> for her </a:t>
            </a:r>
            <a:r>
              <a:rPr lang="en-US" b="1" u="sng" dirty="0" smtClean="0"/>
              <a:t>new</a:t>
            </a:r>
            <a:r>
              <a:rPr lang="en-US" dirty="0" smtClean="0"/>
              <a:t> house.</a:t>
            </a:r>
          </a:p>
          <a:p>
            <a:pPr>
              <a:buNone/>
            </a:pPr>
            <a:r>
              <a:rPr lang="en-US" dirty="0" smtClean="0"/>
              <a:t>  A. bought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</a:t>
            </a:r>
            <a:r>
              <a:rPr lang="en-US" dirty="0" err="1" smtClean="0"/>
              <a:t>furnitures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C. sale</a:t>
            </a:r>
          </a:p>
          <a:p>
            <a:pPr>
              <a:buNone/>
            </a:pPr>
            <a:r>
              <a:rPr lang="en-US" dirty="0" smtClean="0"/>
              <a:t>  D. new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If you </a:t>
            </a:r>
            <a:r>
              <a:rPr lang="en-US" b="1" u="sng" dirty="0" smtClean="0"/>
              <a:t>go</a:t>
            </a:r>
            <a:r>
              <a:rPr lang="en-US" dirty="0" smtClean="0"/>
              <a:t> I'm sure you </a:t>
            </a:r>
            <a:r>
              <a:rPr lang="en-US" b="1" u="sng" dirty="0" smtClean="0"/>
              <a:t>will</a:t>
            </a:r>
            <a:r>
              <a:rPr lang="en-US" dirty="0" smtClean="0"/>
              <a:t> find </a:t>
            </a:r>
            <a:r>
              <a:rPr lang="en-US" b="1" u="sng" dirty="0" smtClean="0"/>
              <a:t>it</a:t>
            </a:r>
            <a:r>
              <a:rPr lang="en-US" dirty="0" smtClean="0"/>
              <a:t> </a:t>
            </a:r>
            <a:r>
              <a:rPr lang="en-US" b="1" u="sng" dirty="0" smtClean="0"/>
              <a:t>enjoy</a:t>
            </a:r>
            <a:r>
              <a:rPr lang="en-US" dirty="0" smtClean="0"/>
              <a:t>. </a:t>
            </a:r>
            <a:r>
              <a:rPr lang="en-US" b="1" dirty="0" smtClean="0"/>
              <a:t> 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  A. go</a:t>
            </a:r>
          </a:p>
          <a:p>
            <a:pPr>
              <a:buNone/>
            </a:pPr>
            <a:r>
              <a:rPr lang="en-US" dirty="0" smtClean="0"/>
              <a:t>  B. will</a:t>
            </a:r>
          </a:p>
          <a:p>
            <a:pPr>
              <a:buNone/>
            </a:pPr>
            <a:r>
              <a:rPr lang="en-US" dirty="0" smtClean="0"/>
              <a:t>  C. it</a:t>
            </a:r>
          </a:p>
          <a:p>
            <a:pPr>
              <a:buNone/>
            </a:pPr>
            <a:r>
              <a:rPr lang="en-US" dirty="0" smtClean="0"/>
              <a:t>  D. enjoy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b="1" u="sng" dirty="0" smtClean="0"/>
              <a:t>Would</a:t>
            </a:r>
            <a:r>
              <a:rPr lang="en-US" dirty="0" smtClean="0"/>
              <a:t> you </a:t>
            </a:r>
            <a:r>
              <a:rPr lang="en-US" b="1" u="sng" dirty="0" smtClean="0"/>
              <a:t>mind</a:t>
            </a:r>
            <a:r>
              <a:rPr lang="en-US" dirty="0" smtClean="0"/>
              <a:t> </a:t>
            </a:r>
            <a:r>
              <a:rPr lang="en-US" b="1" u="sng" dirty="0" smtClean="0"/>
              <a:t>go</a:t>
            </a:r>
            <a:r>
              <a:rPr lang="en-US" dirty="0" smtClean="0"/>
              <a:t> with me to </a:t>
            </a:r>
            <a:r>
              <a:rPr lang="en-US" b="1" u="sng" dirty="0" smtClean="0"/>
              <a:t>the</a:t>
            </a:r>
            <a:r>
              <a:rPr lang="en-US" dirty="0" smtClean="0"/>
              <a:t> hospital ?</a:t>
            </a:r>
          </a:p>
          <a:p>
            <a:pPr>
              <a:buNone/>
            </a:pPr>
            <a:r>
              <a:rPr lang="en-US" dirty="0" smtClean="0"/>
              <a:t>  A. would</a:t>
            </a:r>
          </a:p>
          <a:p>
            <a:pPr>
              <a:buNone/>
            </a:pPr>
            <a:r>
              <a:rPr lang="en-US" dirty="0" smtClean="0"/>
              <a:t>  B. mind</a:t>
            </a:r>
          </a:p>
          <a:p>
            <a:pPr>
              <a:buNone/>
            </a:pPr>
            <a:r>
              <a:rPr lang="en-US" dirty="0" smtClean="0"/>
              <a:t>  C. go</a:t>
            </a:r>
          </a:p>
          <a:p>
            <a:pPr>
              <a:buNone/>
            </a:pPr>
            <a:r>
              <a:rPr lang="en-US" dirty="0" smtClean="0"/>
              <a:t>  D. the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If you </a:t>
            </a:r>
            <a:r>
              <a:rPr lang="en-US" b="1" u="sng" dirty="0" smtClean="0"/>
              <a:t>go</a:t>
            </a:r>
            <a:r>
              <a:rPr lang="en-US" dirty="0" smtClean="0"/>
              <a:t> I'm sure you </a:t>
            </a:r>
            <a:r>
              <a:rPr lang="en-US" b="1" u="sng" dirty="0" smtClean="0"/>
              <a:t>will</a:t>
            </a:r>
            <a:r>
              <a:rPr lang="en-US" dirty="0" smtClean="0"/>
              <a:t> find </a:t>
            </a:r>
            <a:r>
              <a:rPr lang="en-US" b="1" u="sng" dirty="0" smtClean="0"/>
              <a:t>it</a:t>
            </a:r>
            <a:r>
              <a:rPr lang="en-US" dirty="0" smtClean="0"/>
              <a:t> </a:t>
            </a:r>
            <a:r>
              <a:rPr lang="en-US" b="1" u="sng" dirty="0" smtClean="0"/>
              <a:t>enjoy</a:t>
            </a:r>
            <a:r>
              <a:rPr lang="en-US" dirty="0" smtClean="0"/>
              <a:t>. </a:t>
            </a:r>
            <a:r>
              <a:rPr lang="en-US" b="1" dirty="0" smtClean="0"/>
              <a:t> 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  A. go</a:t>
            </a:r>
          </a:p>
          <a:p>
            <a:pPr>
              <a:buNone/>
            </a:pPr>
            <a:r>
              <a:rPr lang="en-US" dirty="0" smtClean="0"/>
              <a:t>  B. will</a:t>
            </a:r>
          </a:p>
          <a:p>
            <a:pPr>
              <a:buNone/>
            </a:pPr>
            <a:r>
              <a:rPr lang="en-US" dirty="0" smtClean="0"/>
              <a:t>  C. it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enjoy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b="1" u="sng" dirty="0" smtClean="0"/>
              <a:t>Would</a:t>
            </a:r>
            <a:r>
              <a:rPr lang="en-US" dirty="0" smtClean="0"/>
              <a:t> you </a:t>
            </a:r>
            <a:r>
              <a:rPr lang="en-US" b="1" u="sng" dirty="0" smtClean="0"/>
              <a:t>mind</a:t>
            </a:r>
            <a:r>
              <a:rPr lang="en-US" dirty="0" smtClean="0"/>
              <a:t> </a:t>
            </a:r>
            <a:r>
              <a:rPr lang="en-US" b="1" u="sng" dirty="0" smtClean="0"/>
              <a:t>go</a:t>
            </a:r>
            <a:r>
              <a:rPr lang="en-US" dirty="0" smtClean="0"/>
              <a:t> with me to </a:t>
            </a:r>
            <a:r>
              <a:rPr lang="en-US" b="1" u="sng" dirty="0" smtClean="0"/>
              <a:t>the</a:t>
            </a:r>
            <a:r>
              <a:rPr lang="en-US" dirty="0" smtClean="0"/>
              <a:t> hospital ?</a:t>
            </a:r>
          </a:p>
          <a:p>
            <a:pPr>
              <a:buNone/>
            </a:pPr>
            <a:r>
              <a:rPr lang="en-US" dirty="0" smtClean="0"/>
              <a:t>  A. would</a:t>
            </a:r>
          </a:p>
          <a:p>
            <a:pPr>
              <a:buNone/>
            </a:pPr>
            <a:r>
              <a:rPr lang="en-US" dirty="0" smtClean="0"/>
              <a:t>  B. mind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go</a:t>
            </a:r>
          </a:p>
          <a:p>
            <a:pPr>
              <a:buNone/>
            </a:pPr>
            <a:r>
              <a:rPr lang="en-US" dirty="0" smtClean="0"/>
              <a:t>  D. the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The shop </a:t>
            </a:r>
            <a:r>
              <a:rPr lang="en-US" b="1" u="sng" dirty="0" smtClean="0"/>
              <a:t>assistance</a:t>
            </a:r>
            <a:r>
              <a:rPr lang="en-US" dirty="0" smtClean="0"/>
              <a:t> </a:t>
            </a:r>
            <a:r>
              <a:rPr lang="en-US" b="1" u="sng" dirty="0" smtClean="0"/>
              <a:t>was</a:t>
            </a:r>
            <a:r>
              <a:rPr lang="en-US" dirty="0" smtClean="0"/>
              <a:t> very </a:t>
            </a:r>
            <a:r>
              <a:rPr lang="en-US" b="1" u="sng" dirty="0" smtClean="0"/>
              <a:t>helpful</a:t>
            </a:r>
            <a:r>
              <a:rPr lang="en-US" dirty="0" smtClean="0"/>
              <a:t> and I was able to buy what I </a:t>
            </a:r>
            <a:r>
              <a:rPr lang="en-US" b="1" u="sng" dirty="0" smtClean="0"/>
              <a:t>wanted</a:t>
            </a:r>
            <a:r>
              <a:rPr lang="en-US" dirty="0" smtClean="0"/>
              <a:t>.  </a:t>
            </a:r>
          </a:p>
          <a:p>
            <a:pPr>
              <a:buNone/>
            </a:pPr>
            <a:r>
              <a:rPr lang="en-US" dirty="0" smtClean="0"/>
              <a:t>  A. assistance</a:t>
            </a:r>
          </a:p>
          <a:p>
            <a:pPr>
              <a:buNone/>
            </a:pPr>
            <a:r>
              <a:rPr lang="en-US" dirty="0" smtClean="0"/>
              <a:t>  B. was</a:t>
            </a:r>
          </a:p>
          <a:p>
            <a:pPr>
              <a:buNone/>
            </a:pPr>
            <a:r>
              <a:rPr lang="en-US" dirty="0" smtClean="0"/>
              <a:t>  C. helpful</a:t>
            </a:r>
          </a:p>
          <a:p>
            <a:pPr>
              <a:buNone/>
            </a:pPr>
            <a:r>
              <a:rPr lang="en-US" dirty="0" smtClean="0"/>
              <a:t>  D. wanted 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Have you </a:t>
            </a:r>
            <a:r>
              <a:rPr lang="en-US" b="1" u="sng" dirty="0" smtClean="0"/>
              <a:t>wrote</a:t>
            </a:r>
            <a:r>
              <a:rPr lang="en-US" dirty="0" smtClean="0"/>
              <a:t> a reply </a:t>
            </a:r>
            <a:r>
              <a:rPr lang="en-US" b="1" u="sng" dirty="0" smtClean="0"/>
              <a:t>to</a:t>
            </a:r>
            <a:r>
              <a:rPr lang="en-US" dirty="0" smtClean="0"/>
              <a:t> your grandmother </a:t>
            </a:r>
            <a:r>
              <a:rPr lang="en-US" b="1" u="sng" dirty="0" smtClean="0"/>
              <a:t>to thank</a:t>
            </a:r>
            <a:r>
              <a:rPr lang="en-US" dirty="0" smtClean="0"/>
              <a:t> her for the </a:t>
            </a:r>
            <a:r>
              <a:rPr lang="en-US" b="1" u="sng" dirty="0" smtClean="0"/>
              <a:t>present</a:t>
            </a:r>
            <a:r>
              <a:rPr lang="en-US" dirty="0" smtClean="0"/>
              <a:t> ? </a:t>
            </a:r>
          </a:p>
          <a:p>
            <a:pPr>
              <a:buNone/>
            </a:pPr>
            <a:r>
              <a:rPr lang="en-US" dirty="0" smtClean="0"/>
              <a:t>  A. wrote</a:t>
            </a:r>
          </a:p>
          <a:p>
            <a:pPr>
              <a:buNone/>
            </a:pPr>
            <a:r>
              <a:rPr lang="en-US" dirty="0" smtClean="0"/>
              <a:t>  B. to</a:t>
            </a:r>
          </a:p>
          <a:p>
            <a:pPr>
              <a:buNone/>
            </a:pPr>
            <a:r>
              <a:rPr lang="en-US" dirty="0" smtClean="0"/>
              <a:t>  C. to thank</a:t>
            </a:r>
          </a:p>
          <a:p>
            <a:pPr>
              <a:buNone/>
            </a:pPr>
            <a:r>
              <a:rPr lang="en-US" dirty="0" smtClean="0"/>
              <a:t>  D. present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The shop </a:t>
            </a:r>
            <a:r>
              <a:rPr lang="en-US" b="1" u="sng" dirty="0" smtClean="0"/>
              <a:t>assistance</a:t>
            </a:r>
            <a:r>
              <a:rPr lang="en-US" dirty="0" smtClean="0"/>
              <a:t> </a:t>
            </a:r>
            <a:r>
              <a:rPr lang="en-US" b="1" u="sng" dirty="0" smtClean="0"/>
              <a:t>was</a:t>
            </a:r>
            <a:r>
              <a:rPr lang="en-US" dirty="0" smtClean="0"/>
              <a:t> very </a:t>
            </a:r>
            <a:r>
              <a:rPr lang="en-US" b="1" u="sng" dirty="0" smtClean="0"/>
              <a:t>helpful</a:t>
            </a:r>
            <a:r>
              <a:rPr lang="en-US" dirty="0" smtClean="0"/>
              <a:t> and I was able to buy what I </a:t>
            </a:r>
            <a:r>
              <a:rPr lang="en-US" b="1" u="sng" dirty="0" smtClean="0"/>
              <a:t>wanted</a:t>
            </a:r>
            <a:r>
              <a:rPr lang="en-US" dirty="0" smtClean="0"/>
              <a:t>.  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assistance</a:t>
            </a:r>
          </a:p>
          <a:p>
            <a:pPr>
              <a:buNone/>
            </a:pPr>
            <a:r>
              <a:rPr lang="en-US" dirty="0" smtClean="0"/>
              <a:t>  B. was</a:t>
            </a:r>
          </a:p>
          <a:p>
            <a:pPr>
              <a:buNone/>
            </a:pPr>
            <a:r>
              <a:rPr lang="en-US" dirty="0" smtClean="0"/>
              <a:t>  C. helpful</a:t>
            </a:r>
          </a:p>
          <a:p>
            <a:pPr>
              <a:buNone/>
            </a:pPr>
            <a:r>
              <a:rPr lang="en-US" dirty="0" smtClean="0"/>
              <a:t>  D. wanted 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Have you </a:t>
            </a:r>
            <a:r>
              <a:rPr lang="en-US" b="1" u="sng" dirty="0" smtClean="0"/>
              <a:t>wrote</a:t>
            </a:r>
            <a:r>
              <a:rPr lang="en-US" dirty="0" smtClean="0"/>
              <a:t> a reply </a:t>
            </a:r>
            <a:r>
              <a:rPr lang="en-US" b="1" u="sng" dirty="0" smtClean="0"/>
              <a:t>to</a:t>
            </a:r>
            <a:r>
              <a:rPr lang="en-US" dirty="0" smtClean="0"/>
              <a:t> your grandmother </a:t>
            </a:r>
            <a:r>
              <a:rPr lang="en-US" b="1" u="sng" dirty="0" smtClean="0"/>
              <a:t>to thank</a:t>
            </a:r>
            <a:r>
              <a:rPr lang="en-US" dirty="0" smtClean="0"/>
              <a:t> her for the </a:t>
            </a:r>
            <a:r>
              <a:rPr lang="en-US" b="1" u="sng" dirty="0" smtClean="0"/>
              <a:t>present</a:t>
            </a:r>
            <a:r>
              <a:rPr lang="en-US" dirty="0" smtClean="0"/>
              <a:t> ? 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wrote</a:t>
            </a:r>
          </a:p>
          <a:p>
            <a:pPr>
              <a:buNone/>
            </a:pPr>
            <a:r>
              <a:rPr lang="en-US" dirty="0" smtClean="0"/>
              <a:t>  B. to</a:t>
            </a:r>
          </a:p>
          <a:p>
            <a:pPr>
              <a:buNone/>
            </a:pPr>
            <a:r>
              <a:rPr lang="en-US" dirty="0" smtClean="0"/>
              <a:t>  C. to thank</a:t>
            </a:r>
          </a:p>
          <a:p>
            <a:pPr>
              <a:buNone/>
            </a:pPr>
            <a:r>
              <a:rPr lang="en-US" dirty="0" smtClean="0"/>
              <a:t>  D. present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My father </a:t>
            </a:r>
            <a:r>
              <a:rPr lang="en-US" b="1" u="sng" dirty="0" smtClean="0"/>
              <a:t>told</a:t>
            </a:r>
            <a:r>
              <a:rPr lang="en-US" dirty="0" smtClean="0"/>
              <a:t> me </a:t>
            </a:r>
            <a:r>
              <a:rPr lang="en-US" b="1" u="sng" dirty="0" smtClean="0"/>
              <a:t>don't</a:t>
            </a:r>
            <a:r>
              <a:rPr lang="en-US" dirty="0" smtClean="0"/>
              <a:t> stay </a:t>
            </a:r>
            <a:r>
              <a:rPr lang="en-US" b="1" u="sng" dirty="0" smtClean="0"/>
              <a:t>out</a:t>
            </a:r>
            <a:r>
              <a:rPr lang="en-US" dirty="0" smtClean="0"/>
              <a:t> late at night </a:t>
            </a:r>
            <a:r>
              <a:rPr lang="en-US" b="1" u="sng" dirty="0" smtClean="0"/>
              <a:t>with</a:t>
            </a:r>
            <a:r>
              <a:rPr lang="en-US" dirty="0" smtClean="0"/>
              <a:t> my friends. </a:t>
            </a:r>
          </a:p>
          <a:p>
            <a:pPr>
              <a:buNone/>
            </a:pPr>
            <a:r>
              <a:rPr lang="en-US" dirty="0" smtClean="0"/>
              <a:t>  A. told</a:t>
            </a:r>
          </a:p>
          <a:p>
            <a:pPr>
              <a:buNone/>
            </a:pPr>
            <a:r>
              <a:rPr lang="en-US" dirty="0" smtClean="0"/>
              <a:t>  B. don’t</a:t>
            </a:r>
          </a:p>
          <a:p>
            <a:pPr>
              <a:buNone/>
            </a:pPr>
            <a:r>
              <a:rPr lang="en-US" dirty="0" smtClean="0"/>
              <a:t>  C. out</a:t>
            </a:r>
          </a:p>
          <a:p>
            <a:pPr>
              <a:buNone/>
            </a:pPr>
            <a:r>
              <a:rPr lang="en-US" dirty="0" smtClean="0"/>
              <a:t>  D. with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18. We have to do it </a:t>
            </a:r>
            <a:r>
              <a:rPr lang="en-US" b="1" u="sng" dirty="0" err="1" smtClean="0"/>
              <a:t>ourself</a:t>
            </a:r>
            <a:r>
              <a:rPr lang="en-US" dirty="0" smtClean="0"/>
              <a:t> </a:t>
            </a:r>
            <a:r>
              <a:rPr lang="en-US" b="1" u="sng" dirty="0" smtClean="0"/>
              <a:t>as</a:t>
            </a:r>
            <a:r>
              <a:rPr lang="en-US" dirty="0" smtClean="0"/>
              <a:t> there are not </a:t>
            </a:r>
            <a:r>
              <a:rPr lang="en-US" b="1" u="sng" dirty="0" smtClean="0"/>
              <a:t>enough</a:t>
            </a:r>
            <a:r>
              <a:rPr lang="en-US" dirty="0" smtClean="0"/>
              <a:t> workers to finish it </a:t>
            </a:r>
            <a:r>
              <a:rPr lang="en-US" b="1" u="sng" dirty="0" smtClean="0"/>
              <a:t>on</a:t>
            </a:r>
            <a:r>
              <a:rPr lang="en-US" dirty="0" smtClean="0"/>
              <a:t> time.</a:t>
            </a:r>
          </a:p>
          <a:p>
            <a:pPr>
              <a:buNone/>
            </a:pPr>
            <a:r>
              <a:rPr lang="en-US" dirty="0" smtClean="0"/>
              <a:t>  A. </a:t>
            </a:r>
            <a:r>
              <a:rPr lang="en-US" dirty="0" err="1" smtClean="0"/>
              <a:t>ourself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B. as</a:t>
            </a:r>
          </a:p>
          <a:p>
            <a:pPr>
              <a:buNone/>
            </a:pPr>
            <a:r>
              <a:rPr lang="en-US" dirty="0" smtClean="0"/>
              <a:t>  C. enough</a:t>
            </a:r>
          </a:p>
          <a:p>
            <a:pPr>
              <a:buNone/>
            </a:pPr>
            <a:r>
              <a:rPr lang="en-US" dirty="0" smtClean="0"/>
              <a:t>  D. on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My father </a:t>
            </a:r>
            <a:r>
              <a:rPr lang="en-US" b="1" u="sng" dirty="0" smtClean="0"/>
              <a:t>told</a:t>
            </a:r>
            <a:r>
              <a:rPr lang="en-US" dirty="0" smtClean="0"/>
              <a:t> me </a:t>
            </a:r>
            <a:r>
              <a:rPr lang="en-US" b="1" u="sng" dirty="0" smtClean="0"/>
              <a:t>don't</a:t>
            </a:r>
            <a:r>
              <a:rPr lang="en-US" dirty="0" smtClean="0"/>
              <a:t> stay </a:t>
            </a:r>
            <a:r>
              <a:rPr lang="en-US" b="1" u="sng" dirty="0" smtClean="0"/>
              <a:t>out</a:t>
            </a:r>
            <a:r>
              <a:rPr lang="en-US" dirty="0" smtClean="0"/>
              <a:t> late at night </a:t>
            </a:r>
            <a:r>
              <a:rPr lang="en-US" b="1" u="sng" dirty="0" smtClean="0"/>
              <a:t>with</a:t>
            </a:r>
            <a:r>
              <a:rPr lang="en-US" dirty="0" smtClean="0"/>
              <a:t> my friends. </a:t>
            </a:r>
          </a:p>
          <a:p>
            <a:pPr>
              <a:buNone/>
            </a:pPr>
            <a:r>
              <a:rPr lang="en-US" dirty="0" smtClean="0"/>
              <a:t>  A. told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don’t</a:t>
            </a:r>
          </a:p>
          <a:p>
            <a:pPr>
              <a:buNone/>
            </a:pPr>
            <a:r>
              <a:rPr lang="en-US" dirty="0" smtClean="0"/>
              <a:t>  C. out</a:t>
            </a:r>
          </a:p>
          <a:p>
            <a:pPr>
              <a:buNone/>
            </a:pPr>
            <a:r>
              <a:rPr lang="en-US" dirty="0" smtClean="0"/>
              <a:t>  D. with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18. We have to do it </a:t>
            </a:r>
            <a:r>
              <a:rPr lang="en-US" b="1" u="sng" dirty="0" err="1" smtClean="0"/>
              <a:t>ourself</a:t>
            </a:r>
            <a:r>
              <a:rPr lang="en-US" dirty="0" smtClean="0"/>
              <a:t> </a:t>
            </a:r>
            <a:r>
              <a:rPr lang="en-US" b="1" u="sng" dirty="0" smtClean="0"/>
              <a:t>as</a:t>
            </a:r>
            <a:r>
              <a:rPr lang="en-US" dirty="0" smtClean="0"/>
              <a:t> there are not </a:t>
            </a:r>
            <a:r>
              <a:rPr lang="en-US" b="1" u="sng" dirty="0" smtClean="0"/>
              <a:t>enough</a:t>
            </a:r>
            <a:r>
              <a:rPr lang="en-US" dirty="0" smtClean="0"/>
              <a:t> workers to finish it </a:t>
            </a:r>
            <a:r>
              <a:rPr lang="en-US" b="1" u="sng" dirty="0" smtClean="0"/>
              <a:t>on</a:t>
            </a:r>
            <a:r>
              <a:rPr lang="en-US" dirty="0" smtClean="0"/>
              <a:t> time.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</a:t>
            </a:r>
            <a:r>
              <a:rPr lang="en-US" dirty="0" err="1" smtClean="0"/>
              <a:t>ourself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B. as</a:t>
            </a:r>
          </a:p>
          <a:p>
            <a:pPr>
              <a:buNone/>
            </a:pPr>
            <a:r>
              <a:rPr lang="en-US" dirty="0" smtClean="0"/>
              <a:t>  C. enough</a:t>
            </a:r>
          </a:p>
          <a:p>
            <a:pPr>
              <a:buNone/>
            </a:pPr>
            <a:r>
              <a:rPr lang="en-US" dirty="0" smtClean="0"/>
              <a:t>  D. on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I am</a:t>
            </a:r>
            <a:r>
              <a:rPr lang="en-US" b="1" dirty="0" smtClean="0"/>
              <a:t> </a:t>
            </a:r>
            <a:r>
              <a:rPr lang="en-US" b="1" u="sng" dirty="0" smtClean="0"/>
              <a:t>sorry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say</a:t>
            </a:r>
            <a:r>
              <a:rPr lang="en-US" b="1" dirty="0" smtClean="0"/>
              <a:t> </a:t>
            </a:r>
            <a:r>
              <a:rPr lang="en-US" dirty="0" smtClean="0"/>
              <a:t>that your son has been</a:t>
            </a:r>
            <a:r>
              <a:rPr lang="en-US" b="1" dirty="0" smtClean="0"/>
              <a:t> </a:t>
            </a:r>
            <a:r>
              <a:rPr lang="en-US" b="1" u="sng" dirty="0" smtClean="0"/>
              <a:t>absence</a:t>
            </a:r>
            <a:r>
              <a:rPr lang="en-US" b="1" dirty="0" smtClean="0"/>
              <a:t> </a:t>
            </a:r>
            <a:r>
              <a:rPr lang="en-US" dirty="0" smtClean="0"/>
              <a:t>from school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a week</a:t>
            </a:r>
            <a:r>
              <a:rPr lang="en-US" b="1" dirty="0" smtClean="0"/>
              <a:t>. 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  A. sorry</a:t>
            </a:r>
          </a:p>
          <a:p>
            <a:pPr>
              <a:buNone/>
            </a:pPr>
            <a:r>
              <a:rPr lang="en-US" dirty="0" smtClean="0"/>
              <a:t>  B. say</a:t>
            </a:r>
          </a:p>
          <a:p>
            <a:pPr>
              <a:buNone/>
            </a:pPr>
            <a:r>
              <a:rPr lang="en-US" dirty="0" smtClean="0"/>
              <a:t>  C. absence</a:t>
            </a:r>
          </a:p>
          <a:p>
            <a:pPr>
              <a:buNone/>
            </a:pPr>
            <a:r>
              <a:rPr lang="en-US" dirty="0" smtClean="0"/>
              <a:t>  D. for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</a:t>
            </a:r>
            <a:r>
              <a:rPr lang="en-US" b="1" dirty="0" smtClean="0"/>
              <a:t>. </a:t>
            </a:r>
            <a:r>
              <a:rPr lang="en-US" b="1" u="sng" dirty="0" smtClean="0"/>
              <a:t>Successful</a:t>
            </a:r>
            <a:r>
              <a:rPr lang="en-US" b="1" dirty="0" smtClean="0"/>
              <a:t> </a:t>
            </a:r>
            <a:r>
              <a:rPr lang="en-US" dirty="0" smtClean="0"/>
              <a:t>applicants will be</a:t>
            </a:r>
            <a:r>
              <a:rPr lang="en-US" b="1" dirty="0" smtClean="0"/>
              <a:t> </a:t>
            </a:r>
            <a:r>
              <a:rPr lang="en-US" b="1" u="sng" dirty="0" smtClean="0"/>
              <a:t>paid</a:t>
            </a:r>
            <a:r>
              <a:rPr lang="en-US" b="1" dirty="0" smtClean="0"/>
              <a:t> </a:t>
            </a:r>
            <a:r>
              <a:rPr lang="en-US" b="1" u="sng" dirty="0" smtClean="0"/>
              <a:t>attracting</a:t>
            </a:r>
            <a:r>
              <a:rPr lang="en-US" b="1" dirty="0" smtClean="0"/>
              <a:t> </a:t>
            </a:r>
            <a:r>
              <a:rPr lang="en-US" dirty="0" smtClean="0"/>
              <a:t>salary, bonus and fringe</a:t>
            </a:r>
            <a:r>
              <a:rPr lang="en-US" b="1" dirty="0" smtClean="0"/>
              <a:t> </a:t>
            </a:r>
            <a:r>
              <a:rPr lang="en-US" b="1" u="sng" dirty="0" smtClean="0"/>
              <a:t>benefits</a:t>
            </a:r>
            <a:r>
              <a:rPr lang="en-US" dirty="0" smtClean="0"/>
              <a:t>. </a:t>
            </a:r>
          </a:p>
          <a:p>
            <a:pPr>
              <a:buNone/>
            </a:pPr>
            <a:r>
              <a:rPr lang="en-US" dirty="0" smtClean="0"/>
              <a:t>  A. successful</a:t>
            </a:r>
          </a:p>
          <a:p>
            <a:pPr>
              <a:buNone/>
            </a:pPr>
            <a:r>
              <a:rPr lang="en-US" dirty="0" smtClean="0"/>
              <a:t>  B. paid</a:t>
            </a:r>
          </a:p>
          <a:p>
            <a:pPr>
              <a:buNone/>
            </a:pPr>
            <a:r>
              <a:rPr lang="en-US" dirty="0" smtClean="0"/>
              <a:t>  C. attracting</a:t>
            </a:r>
          </a:p>
          <a:p>
            <a:pPr>
              <a:buNone/>
            </a:pPr>
            <a:r>
              <a:rPr lang="en-US" dirty="0" smtClean="0"/>
              <a:t>  D. benefit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Amy </a:t>
            </a:r>
            <a:r>
              <a:rPr lang="en-US" b="1" u="sng" dirty="0" smtClean="0"/>
              <a:t>sits</a:t>
            </a:r>
            <a:r>
              <a:rPr lang="en-US" dirty="0" smtClean="0"/>
              <a:t> </a:t>
            </a:r>
            <a:r>
              <a:rPr lang="en-US" b="1" u="sng" dirty="0" smtClean="0"/>
              <a:t>besides</a:t>
            </a:r>
            <a:r>
              <a:rPr lang="en-US" dirty="0" smtClean="0"/>
              <a:t> me in class </a:t>
            </a:r>
            <a:r>
              <a:rPr lang="en-US" b="1" u="sng" dirty="0" smtClean="0"/>
              <a:t>while</a:t>
            </a:r>
            <a:r>
              <a:rPr lang="en-US" dirty="0" smtClean="0"/>
              <a:t> Stella is </a:t>
            </a:r>
            <a:r>
              <a:rPr lang="en-US" b="1" u="sng" dirty="0" smtClean="0"/>
              <a:t>behind</a:t>
            </a:r>
            <a:r>
              <a:rPr lang="en-US" dirty="0" smtClean="0"/>
              <a:t> </a:t>
            </a:r>
            <a:r>
              <a:rPr lang="en-US" dirty="0" err="1" smtClean="0"/>
              <a:t>me.Both</a:t>
            </a:r>
            <a:r>
              <a:rPr lang="en-US" dirty="0" smtClean="0"/>
              <a:t> of them are my good friends.</a:t>
            </a:r>
          </a:p>
          <a:p>
            <a:pPr>
              <a:buNone/>
            </a:pPr>
            <a:r>
              <a:rPr lang="en-US" dirty="0" smtClean="0"/>
              <a:t>  A. sits</a:t>
            </a:r>
          </a:p>
          <a:p>
            <a:pPr>
              <a:buNone/>
            </a:pPr>
            <a:r>
              <a:rPr lang="en-US" dirty="0" smtClean="0"/>
              <a:t>  B. besides</a:t>
            </a:r>
          </a:p>
          <a:p>
            <a:pPr>
              <a:buNone/>
            </a:pPr>
            <a:r>
              <a:rPr lang="en-US" dirty="0" smtClean="0"/>
              <a:t>  C. while</a:t>
            </a:r>
          </a:p>
          <a:p>
            <a:pPr>
              <a:buNone/>
            </a:pPr>
            <a:r>
              <a:rPr lang="en-US" dirty="0" smtClean="0"/>
              <a:t>  D. behind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 We are </a:t>
            </a:r>
            <a:r>
              <a:rPr lang="en-US" b="1" u="sng" dirty="0" smtClean="0"/>
              <a:t>grateful</a:t>
            </a:r>
            <a:r>
              <a:rPr lang="en-US" dirty="0" smtClean="0"/>
              <a:t> for Mrs. Mary </a:t>
            </a:r>
            <a:r>
              <a:rPr lang="en-US" b="1" u="sng" dirty="0" smtClean="0"/>
              <a:t>for</a:t>
            </a:r>
            <a:r>
              <a:rPr lang="en-US" dirty="0" smtClean="0"/>
              <a:t> </a:t>
            </a:r>
            <a:r>
              <a:rPr lang="en-US" b="1" u="sng" dirty="0" smtClean="0"/>
              <a:t>helping</a:t>
            </a:r>
            <a:r>
              <a:rPr lang="en-US" dirty="0" smtClean="0"/>
              <a:t> us to win the </a:t>
            </a:r>
            <a:r>
              <a:rPr lang="en-US" b="1" u="sng" dirty="0" smtClean="0"/>
              <a:t>inter-school</a:t>
            </a:r>
            <a:r>
              <a:rPr lang="en-US" b="1" dirty="0" smtClean="0"/>
              <a:t> </a:t>
            </a:r>
            <a:r>
              <a:rPr lang="en-US" dirty="0" smtClean="0"/>
              <a:t>debate. His efforts are appreciated.</a:t>
            </a:r>
          </a:p>
          <a:p>
            <a:pPr>
              <a:buNone/>
            </a:pPr>
            <a:r>
              <a:rPr lang="en-US" dirty="0" smtClean="0"/>
              <a:t>  A. grateful</a:t>
            </a:r>
          </a:p>
          <a:p>
            <a:pPr>
              <a:buNone/>
            </a:pPr>
            <a:r>
              <a:rPr lang="en-US" dirty="0" smtClean="0"/>
              <a:t>  B. for</a:t>
            </a:r>
          </a:p>
          <a:p>
            <a:pPr>
              <a:buNone/>
            </a:pPr>
            <a:r>
              <a:rPr lang="en-US" dirty="0" smtClean="0"/>
              <a:t>  C. helping</a:t>
            </a:r>
          </a:p>
          <a:p>
            <a:pPr>
              <a:buNone/>
            </a:pPr>
            <a:r>
              <a:rPr lang="en-US" dirty="0" smtClean="0"/>
              <a:t>  D. inter-school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Amy </a:t>
            </a:r>
            <a:r>
              <a:rPr lang="en-US" b="1" u="sng" dirty="0" smtClean="0"/>
              <a:t>sits</a:t>
            </a:r>
            <a:r>
              <a:rPr lang="en-US" dirty="0" smtClean="0"/>
              <a:t> </a:t>
            </a:r>
            <a:r>
              <a:rPr lang="en-US" b="1" u="sng" dirty="0" smtClean="0"/>
              <a:t>besides</a:t>
            </a:r>
            <a:r>
              <a:rPr lang="en-US" dirty="0" smtClean="0"/>
              <a:t> me in class </a:t>
            </a:r>
            <a:r>
              <a:rPr lang="en-US" b="1" u="sng" dirty="0" smtClean="0"/>
              <a:t>while</a:t>
            </a:r>
            <a:r>
              <a:rPr lang="en-US" dirty="0" smtClean="0"/>
              <a:t> Stella is </a:t>
            </a:r>
            <a:r>
              <a:rPr lang="en-US" b="1" u="sng" dirty="0" smtClean="0"/>
              <a:t>behind</a:t>
            </a:r>
            <a:r>
              <a:rPr lang="en-US" dirty="0" smtClean="0"/>
              <a:t> </a:t>
            </a:r>
            <a:r>
              <a:rPr lang="en-US" dirty="0" err="1" smtClean="0"/>
              <a:t>me.Both</a:t>
            </a:r>
            <a:r>
              <a:rPr lang="en-US" dirty="0" smtClean="0"/>
              <a:t> of them are my good friends.</a:t>
            </a:r>
          </a:p>
          <a:p>
            <a:pPr>
              <a:buNone/>
            </a:pPr>
            <a:r>
              <a:rPr lang="en-US" dirty="0" smtClean="0"/>
              <a:t>  A. sits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besides</a:t>
            </a:r>
          </a:p>
          <a:p>
            <a:pPr>
              <a:buNone/>
            </a:pPr>
            <a:r>
              <a:rPr lang="en-US" dirty="0" smtClean="0"/>
              <a:t>  C. while</a:t>
            </a:r>
          </a:p>
          <a:p>
            <a:pPr>
              <a:buNone/>
            </a:pPr>
            <a:r>
              <a:rPr lang="en-US" dirty="0" smtClean="0"/>
              <a:t>  D. behind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 We are </a:t>
            </a:r>
            <a:r>
              <a:rPr lang="en-US" b="1" u="sng" dirty="0" smtClean="0"/>
              <a:t>grateful</a:t>
            </a:r>
            <a:r>
              <a:rPr lang="en-US" dirty="0" smtClean="0"/>
              <a:t> for Mrs. Mary </a:t>
            </a:r>
            <a:r>
              <a:rPr lang="en-US" b="1" u="sng" dirty="0" smtClean="0"/>
              <a:t>for</a:t>
            </a:r>
            <a:r>
              <a:rPr lang="en-US" dirty="0" smtClean="0"/>
              <a:t> </a:t>
            </a:r>
            <a:r>
              <a:rPr lang="en-US" b="1" u="sng" dirty="0" smtClean="0"/>
              <a:t>helping</a:t>
            </a:r>
            <a:r>
              <a:rPr lang="en-US" dirty="0" smtClean="0"/>
              <a:t> us to win the </a:t>
            </a:r>
            <a:r>
              <a:rPr lang="en-US" b="1" u="sng" dirty="0" smtClean="0"/>
              <a:t>inter-school</a:t>
            </a:r>
            <a:r>
              <a:rPr lang="en-US" b="1" dirty="0" smtClean="0"/>
              <a:t> </a:t>
            </a:r>
            <a:r>
              <a:rPr lang="en-US" dirty="0" smtClean="0"/>
              <a:t>debate. His efforts are appreciated.</a:t>
            </a:r>
          </a:p>
          <a:p>
            <a:pPr>
              <a:buNone/>
            </a:pPr>
            <a:r>
              <a:rPr lang="en-US" dirty="0" smtClean="0"/>
              <a:t>  A. grateful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 for</a:t>
            </a:r>
          </a:p>
          <a:p>
            <a:pPr>
              <a:buNone/>
            </a:pPr>
            <a:r>
              <a:rPr lang="en-US" dirty="0" smtClean="0"/>
              <a:t>  C. helping</a:t>
            </a:r>
          </a:p>
          <a:p>
            <a:pPr>
              <a:buNone/>
            </a:pPr>
            <a:r>
              <a:rPr lang="en-US" dirty="0" smtClean="0"/>
              <a:t>  D. inter-school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21. </a:t>
            </a:r>
            <a:r>
              <a:rPr lang="en-US" b="1" u="sng" dirty="0" smtClean="0"/>
              <a:t>When</a:t>
            </a:r>
            <a:r>
              <a:rPr lang="en-US" dirty="0" smtClean="0"/>
              <a:t> Ralf reached </a:t>
            </a:r>
            <a:r>
              <a:rPr lang="en-US" b="1" u="sng" dirty="0" smtClean="0"/>
              <a:t>to</a:t>
            </a:r>
            <a:r>
              <a:rPr lang="en-US" dirty="0" smtClean="0"/>
              <a:t> home, he realized that </a:t>
            </a:r>
            <a:r>
              <a:rPr lang="en-US" b="1" u="sng" dirty="0" smtClean="0"/>
              <a:t>no one</a:t>
            </a:r>
            <a:r>
              <a:rPr lang="en-US" dirty="0" smtClean="0"/>
              <a:t> </a:t>
            </a:r>
            <a:r>
              <a:rPr lang="en-US" b="1" u="sng" dirty="0" smtClean="0"/>
              <a:t>was</a:t>
            </a:r>
            <a:r>
              <a:rPr lang="en-US" dirty="0" smtClean="0"/>
              <a:t> there. So he locked the door  again.</a:t>
            </a:r>
          </a:p>
          <a:p>
            <a:pPr>
              <a:buNone/>
            </a:pPr>
            <a:r>
              <a:rPr lang="en-US" dirty="0" smtClean="0"/>
              <a:t>  A. when</a:t>
            </a:r>
          </a:p>
          <a:p>
            <a:pPr>
              <a:buNone/>
            </a:pPr>
            <a:r>
              <a:rPr lang="en-US" dirty="0" smtClean="0"/>
              <a:t>  B. to</a:t>
            </a:r>
          </a:p>
          <a:p>
            <a:pPr>
              <a:buNone/>
            </a:pPr>
            <a:r>
              <a:rPr lang="en-US" dirty="0" smtClean="0"/>
              <a:t>  C. no one</a:t>
            </a:r>
          </a:p>
          <a:p>
            <a:pPr>
              <a:buNone/>
            </a:pPr>
            <a:r>
              <a:rPr lang="en-US" dirty="0" smtClean="0"/>
              <a:t>  D. was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The </a:t>
            </a:r>
            <a:r>
              <a:rPr lang="en-US" b="1" u="sng" dirty="0" smtClean="0"/>
              <a:t>women</a:t>
            </a:r>
            <a:r>
              <a:rPr lang="en-US" dirty="0" smtClean="0"/>
              <a:t> </a:t>
            </a:r>
            <a:r>
              <a:rPr lang="en-US" b="1" u="sng" dirty="0" smtClean="0"/>
              <a:t>describe</a:t>
            </a:r>
            <a:r>
              <a:rPr lang="en-US" dirty="0" smtClean="0"/>
              <a:t> </a:t>
            </a:r>
            <a:r>
              <a:rPr lang="en-US" b="1" u="sng" dirty="0" smtClean="0"/>
              <a:t>her</a:t>
            </a:r>
            <a:r>
              <a:rPr lang="en-US" dirty="0" smtClean="0"/>
              <a:t> daughter </a:t>
            </a:r>
            <a:r>
              <a:rPr lang="en-US" b="1" u="sng" dirty="0" smtClean="0"/>
              <a:t>as</a:t>
            </a:r>
            <a:r>
              <a:rPr lang="en-US" dirty="0" smtClean="0"/>
              <a:t> a </a:t>
            </a:r>
            <a:r>
              <a:rPr lang="en-US" b="1" u="sng" dirty="0" smtClean="0"/>
              <a:t>jewel</a:t>
            </a:r>
            <a:r>
              <a:rPr lang="en-US" dirty="0" smtClean="0"/>
              <a:t> , says she is very precious to her.</a:t>
            </a:r>
          </a:p>
          <a:p>
            <a:pPr>
              <a:buNone/>
            </a:pPr>
            <a:r>
              <a:rPr lang="en-US" dirty="0" smtClean="0"/>
              <a:t>  A. women</a:t>
            </a:r>
          </a:p>
          <a:p>
            <a:pPr>
              <a:buNone/>
            </a:pPr>
            <a:r>
              <a:rPr lang="en-US" dirty="0" smtClean="0"/>
              <a:t>  B. describe</a:t>
            </a:r>
          </a:p>
          <a:p>
            <a:pPr>
              <a:buNone/>
            </a:pPr>
            <a:r>
              <a:rPr lang="en-US" dirty="0" smtClean="0"/>
              <a:t>  C. as</a:t>
            </a:r>
          </a:p>
          <a:p>
            <a:pPr>
              <a:buNone/>
            </a:pPr>
            <a:r>
              <a:rPr lang="en-US" dirty="0" smtClean="0"/>
              <a:t>  D. jewel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21. </a:t>
            </a:r>
            <a:r>
              <a:rPr lang="en-US" b="1" u="sng" dirty="0" smtClean="0"/>
              <a:t>When</a:t>
            </a:r>
            <a:r>
              <a:rPr lang="en-US" dirty="0" smtClean="0"/>
              <a:t> Ralf reached </a:t>
            </a:r>
            <a:r>
              <a:rPr lang="en-US" b="1" u="sng" dirty="0" smtClean="0"/>
              <a:t>to</a:t>
            </a:r>
            <a:r>
              <a:rPr lang="en-US" dirty="0" smtClean="0"/>
              <a:t> home, he realized that </a:t>
            </a:r>
            <a:r>
              <a:rPr lang="en-US" b="1" u="sng" dirty="0" smtClean="0"/>
              <a:t>no one</a:t>
            </a:r>
            <a:r>
              <a:rPr lang="en-US" dirty="0" smtClean="0"/>
              <a:t> </a:t>
            </a:r>
            <a:r>
              <a:rPr lang="en-US" b="1" u="sng" dirty="0" smtClean="0"/>
              <a:t>was</a:t>
            </a:r>
            <a:r>
              <a:rPr lang="en-US" dirty="0" smtClean="0"/>
              <a:t> there. So he locked the door  again.</a:t>
            </a:r>
          </a:p>
          <a:p>
            <a:pPr>
              <a:buNone/>
            </a:pPr>
            <a:r>
              <a:rPr lang="en-US" dirty="0" smtClean="0"/>
              <a:t>  A. when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to</a:t>
            </a:r>
          </a:p>
          <a:p>
            <a:pPr>
              <a:buNone/>
            </a:pPr>
            <a:r>
              <a:rPr lang="en-US" dirty="0" smtClean="0"/>
              <a:t>  C. no one</a:t>
            </a:r>
          </a:p>
          <a:p>
            <a:pPr>
              <a:buNone/>
            </a:pPr>
            <a:r>
              <a:rPr lang="en-US" dirty="0" smtClean="0"/>
              <a:t>  D. was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The </a:t>
            </a:r>
            <a:r>
              <a:rPr lang="en-US" b="1" u="sng" dirty="0" smtClean="0"/>
              <a:t>women</a:t>
            </a:r>
            <a:r>
              <a:rPr lang="en-US" dirty="0" smtClean="0"/>
              <a:t> </a:t>
            </a:r>
            <a:r>
              <a:rPr lang="en-US" b="1" u="sng" dirty="0" smtClean="0"/>
              <a:t>describe</a:t>
            </a:r>
            <a:r>
              <a:rPr lang="en-US" dirty="0" smtClean="0"/>
              <a:t> </a:t>
            </a:r>
            <a:r>
              <a:rPr lang="en-US" b="1" u="sng" dirty="0" smtClean="0"/>
              <a:t>her</a:t>
            </a:r>
            <a:r>
              <a:rPr lang="en-US" dirty="0" smtClean="0"/>
              <a:t> daughter </a:t>
            </a:r>
            <a:r>
              <a:rPr lang="en-US" b="1" u="sng" dirty="0" smtClean="0"/>
              <a:t>as</a:t>
            </a:r>
            <a:r>
              <a:rPr lang="en-US" dirty="0" smtClean="0"/>
              <a:t> a </a:t>
            </a:r>
            <a:r>
              <a:rPr lang="en-US" b="1" u="sng" dirty="0" smtClean="0"/>
              <a:t>jewel</a:t>
            </a:r>
            <a:r>
              <a:rPr lang="en-US" dirty="0" smtClean="0"/>
              <a:t> , says she is very precious to her.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women</a:t>
            </a:r>
          </a:p>
          <a:p>
            <a:pPr>
              <a:buNone/>
            </a:pPr>
            <a:r>
              <a:rPr lang="en-US" dirty="0" smtClean="0"/>
              <a:t>  B. describe</a:t>
            </a:r>
          </a:p>
          <a:p>
            <a:pPr>
              <a:buNone/>
            </a:pPr>
            <a:r>
              <a:rPr lang="en-US" dirty="0" smtClean="0"/>
              <a:t>  C. as</a:t>
            </a:r>
          </a:p>
          <a:p>
            <a:pPr>
              <a:buNone/>
            </a:pPr>
            <a:r>
              <a:rPr lang="en-US" dirty="0" smtClean="0"/>
              <a:t>  D. jewel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Michael Jackson is </a:t>
            </a:r>
            <a:r>
              <a:rPr lang="en-US" b="1" u="sng" dirty="0" smtClean="0"/>
              <a:t>famous</a:t>
            </a:r>
            <a:r>
              <a:rPr lang="en-US" u="sng" dirty="0" smtClean="0"/>
              <a:t> </a:t>
            </a:r>
            <a:r>
              <a:rPr lang="en-US" b="1" u="sng" dirty="0" smtClean="0"/>
              <a:t>singer</a:t>
            </a:r>
            <a:r>
              <a:rPr lang="en-US" dirty="0" smtClean="0"/>
              <a:t>. He </a:t>
            </a:r>
            <a:r>
              <a:rPr lang="en-US" u="sng" dirty="0" smtClean="0"/>
              <a:t>is</a:t>
            </a:r>
            <a:r>
              <a:rPr lang="en-US" dirty="0" smtClean="0"/>
              <a:t> very </a:t>
            </a:r>
            <a:r>
              <a:rPr lang="en-US" b="1" u="sng" dirty="0" smtClean="0"/>
              <a:t>popular</a:t>
            </a:r>
            <a:r>
              <a:rPr lang="en-US" dirty="0" smtClean="0"/>
              <a:t> amongst young </a:t>
            </a:r>
            <a:r>
              <a:rPr lang="en-US" b="1" u="sng" dirty="0" smtClean="0"/>
              <a:t>singers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famous singer</a:t>
            </a:r>
          </a:p>
          <a:p>
            <a:pPr>
              <a:buNone/>
            </a:pPr>
            <a:r>
              <a:rPr lang="en-US" dirty="0" smtClean="0"/>
              <a:t>  B. is</a:t>
            </a:r>
          </a:p>
          <a:p>
            <a:pPr>
              <a:buNone/>
            </a:pPr>
            <a:r>
              <a:rPr lang="en-US" dirty="0" smtClean="0"/>
              <a:t>  C. popular</a:t>
            </a:r>
          </a:p>
          <a:p>
            <a:pPr>
              <a:buNone/>
            </a:pPr>
            <a:r>
              <a:rPr lang="en-US" dirty="0" smtClean="0"/>
              <a:t>  D. singers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24. He </a:t>
            </a:r>
            <a:r>
              <a:rPr lang="en-US" b="1" u="sng" dirty="0" smtClean="0"/>
              <a:t>was</a:t>
            </a:r>
            <a:r>
              <a:rPr lang="en-US" dirty="0" smtClean="0"/>
              <a:t> given </a:t>
            </a:r>
            <a:r>
              <a:rPr lang="en-US" u="sng" dirty="0" smtClean="0"/>
              <a:t>a </a:t>
            </a:r>
            <a:r>
              <a:rPr lang="en-US" b="1" u="sng" dirty="0" smtClean="0"/>
              <a:t>rewards</a:t>
            </a:r>
            <a:r>
              <a:rPr lang="en-US" dirty="0" smtClean="0"/>
              <a:t> for his honesty. But he </a:t>
            </a:r>
            <a:r>
              <a:rPr lang="en-US" b="1" u="sng" dirty="0" smtClean="0"/>
              <a:t>modestly</a:t>
            </a:r>
            <a:r>
              <a:rPr lang="en-US" b="1" dirty="0" smtClean="0"/>
              <a:t> </a:t>
            </a:r>
            <a:r>
              <a:rPr lang="en-US" b="1" u="sng" dirty="0" smtClean="0"/>
              <a:t>denied</a:t>
            </a:r>
            <a:r>
              <a:rPr lang="en-US" b="1" dirty="0" smtClean="0"/>
              <a:t> </a:t>
            </a:r>
            <a:r>
              <a:rPr lang="en-US" dirty="0" smtClean="0"/>
              <a:t>it.</a:t>
            </a:r>
          </a:p>
          <a:p>
            <a:pPr>
              <a:buNone/>
            </a:pPr>
            <a:r>
              <a:rPr lang="en-US" dirty="0" smtClean="0"/>
              <a:t>  A. was</a:t>
            </a:r>
          </a:p>
          <a:p>
            <a:pPr>
              <a:buNone/>
            </a:pPr>
            <a:r>
              <a:rPr lang="en-US" dirty="0" smtClean="0"/>
              <a:t>  B. a rewards</a:t>
            </a:r>
          </a:p>
          <a:p>
            <a:pPr>
              <a:buNone/>
            </a:pPr>
            <a:r>
              <a:rPr lang="en-US" dirty="0" smtClean="0"/>
              <a:t>  C. modestly</a:t>
            </a:r>
          </a:p>
          <a:p>
            <a:pPr>
              <a:buNone/>
            </a:pPr>
            <a:r>
              <a:rPr lang="en-US" dirty="0" smtClean="0"/>
              <a:t>  D. denied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Michael Jackson is </a:t>
            </a:r>
            <a:r>
              <a:rPr lang="en-US" b="1" u="sng" dirty="0" smtClean="0"/>
              <a:t>famous</a:t>
            </a:r>
            <a:r>
              <a:rPr lang="en-US" u="sng" dirty="0" smtClean="0"/>
              <a:t> </a:t>
            </a:r>
            <a:r>
              <a:rPr lang="en-US" b="1" u="sng" dirty="0" smtClean="0"/>
              <a:t>singer</a:t>
            </a:r>
            <a:r>
              <a:rPr lang="en-US" dirty="0" smtClean="0"/>
              <a:t>. He </a:t>
            </a:r>
            <a:r>
              <a:rPr lang="en-US" u="sng" dirty="0" smtClean="0"/>
              <a:t>is</a:t>
            </a:r>
            <a:r>
              <a:rPr lang="en-US" dirty="0" smtClean="0"/>
              <a:t> very </a:t>
            </a:r>
            <a:r>
              <a:rPr lang="en-US" b="1" u="sng" dirty="0" smtClean="0"/>
              <a:t>popular</a:t>
            </a:r>
            <a:r>
              <a:rPr lang="en-US" dirty="0" smtClean="0"/>
              <a:t> amongst young </a:t>
            </a:r>
            <a:r>
              <a:rPr lang="en-US" b="1" u="sng" dirty="0" smtClean="0"/>
              <a:t>singers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famous singer</a:t>
            </a:r>
          </a:p>
          <a:p>
            <a:pPr>
              <a:buNone/>
            </a:pPr>
            <a:r>
              <a:rPr lang="en-US" dirty="0" smtClean="0"/>
              <a:t>  B. is</a:t>
            </a:r>
          </a:p>
          <a:p>
            <a:pPr>
              <a:buNone/>
            </a:pPr>
            <a:r>
              <a:rPr lang="en-US" dirty="0" smtClean="0"/>
              <a:t>  C. popular</a:t>
            </a:r>
          </a:p>
          <a:p>
            <a:pPr>
              <a:buNone/>
            </a:pPr>
            <a:r>
              <a:rPr lang="en-US" dirty="0" smtClean="0"/>
              <a:t>  D. singers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24. He </a:t>
            </a:r>
            <a:r>
              <a:rPr lang="en-US" b="1" u="sng" dirty="0" smtClean="0"/>
              <a:t>was</a:t>
            </a:r>
            <a:r>
              <a:rPr lang="en-US" dirty="0" smtClean="0"/>
              <a:t> given </a:t>
            </a:r>
            <a:r>
              <a:rPr lang="en-US" u="sng" dirty="0" smtClean="0"/>
              <a:t>a </a:t>
            </a:r>
            <a:r>
              <a:rPr lang="en-US" b="1" u="sng" dirty="0" smtClean="0"/>
              <a:t>rewards</a:t>
            </a:r>
            <a:r>
              <a:rPr lang="en-US" dirty="0" smtClean="0"/>
              <a:t> for his honesty. But he </a:t>
            </a:r>
            <a:r>
              <a:rPr lang="en-US" b="1" u="sng" dirty="0" smtClean="0"/>
              <a:t>modestly</a:t>
            </a:r>
            <a:r>
              <a:rPr lang="en-US" b="1" dirty="0" smtClean="0"/>
              <a:t> </a:t>
            </a:r>
            <a:r>
              <a:rPr lang="en-US" b="1" u="sng" dirty="0" smtClean="0"/>
              <a:t>denied</a:t>
            </a:r>
            <a:r>
              <a:rPr lang="en-US" b="1" dirty="0" smtClean="0"/>
              <a:t> </a:t>
            </a:r>
            <a:r>
              <a:rPr lang="en-US" dirty="0" smtClean="0"/>
              <a:t>it.</a:t>
            </a:r>
          </a:p>
          <a:p>
            <a:pPr>
              <a:buNone/>
            </a:pPr>
            <a:r>
              <a:rPr lang="en-US" dirty="0" smtClean="0"/>
              <a:t>  A. was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a rewards</a:t>
            </a:r>
          </a:p>
          <a:p>
            <a:pPr>
              <a:buNone/>
            </a:pPr>
            <a:r>
              <a:rPr lang="en-US" dirty="0" smtClean="0"/>
              <a:t>  C. modestly</a:t>
            </a:r>
          </a:p>
          <a:p>
            <a:pPr>
              <a:buNone/>
            </a:pPr>
            <a:r>
              <a:rPr lang="en-US" dirty="0" smtClean="0"/>
              <a:t>  D. denied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It </a:t>
            </a:r>
            <a:r>
              <a:rPr lang="en-US" b="1" u="sng" dirty="0" smtClean="0"/>
              <a:t>becomes</a:t>
            </a:r>
            <a:r>
              <a:rPr lang="en-US" dirty="0" smtClean="0"/>
              <a:t> dry when </a:t>
            </a:r>
            <a:r>
              <a:rPr lang="en-US" b="1" u="sng" dirty="0" smtClean="0"/>
              <a:t>exposed</a:t>
            </a:r>
            <a:r>
              <a:rPr lang="en-US" dirty="0" smtClean="0"/>
              <a:t> to </a:t>
            </a:r>
            <a:r>
              <a:rPr lang="en-US" b="1" u="sng" dirty="0" smtClean="0"/>
              <a:t>sun</a:t>
            </a:r>
            <a:r>
              <a:rPr lang="en-US" dirty="0" smtClean="0"/>
              <a:t>. so avoid </a:t>
            </a:r>
            <a:r>
              <a:rPr lang="en-US" b="1" u="sng" dirty="0" smtClean="0"/>
              <a:t>taking off </a:t>
            </a:r>
            <a:r>
              <a:rPr lang="en-US" dirty="0" smtClean="0"/>
              <a:t>the cover.</a:t>
            </a:r>
          </a:p>
          <a:p>
            <a:pPr>
              <a:buNone/>
            </a:pPr>
            <a:r>
              <a:rPr lang="en-US" dirty="0" smtClean="0"/>
              <a:t>  A. becomes</a:t>
            </a:r>
          </a:p>
          <a:p>
            <a:pPr>
              <a:buNone/>
            </a:pPr>
            <a:r>
              <a:rPr lang="en-US" dirty="0" smtClean="0"/>
              <a:t>  B. exposed</a:t>
            </a:r>
          </a:p>
          <a:p>
            <a:pPr>
              <a:buNone/>
            </a:pPr>
            <a:r>
              <a:rPr lang="en-US" dirty="0" smtClean="0"/>
              <a:t>  C. sun</a:t>
            </a:r>
          </a:p>
          <a:p>
            <a:pPr>
              <a:buNone/>
            </a:pPr>
            <a:r>
              <a:rPr lang="en-US" dirty="0" smtClean="0"/>
              <a:t>  D. taking off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26. </a:t>
            </a:r>
            <a:r>
              <a:rPr lang="en-US" b="1" u="sng" dirty="0" smtClean="0"/>
              <a:t>Nobody</a:t>
            </a:r>
            <a:r>
              <a:rPr lang="en-US" dirty="0" smtClean="0"/>
              <a:t> </a:t>
            </a:r>
            <a:r>
              <a:rPr lang="en-US" b="1" u="sng" dirty="0" smtClean="0"/>
              <a:t>underestimate</a:t>
            </a:r>
            <a:r>
              <a:rPr lang="en-US" dirty="0" smtClean="0"/>
              <a:t> Jane, she  is </a:t>
            </a:r>
            <a:r>
              <a:rPr lang="en-US" b="1" u="sng" dirty="0" smtClean="0"/>
              <a:t>rather</a:t>
            </a:r>
            <a:r>
              <a:rPr lang="en-US" dirty="0" smtClean="0"/>
              <a:t> </a:t>
            </a:r>
            <a:r>
              <a:rPr lang="en-US" b="1" u="sng" dirty="0" smtClean="0"/>
              <a:t>a outstanding</a:t>
            </a:r>
            <a:r>
              <a:rPr lang="en-US" dirty="0" smtClean="0"/>
              <a:t> woman.</a:t>
            </a:r>
          </a:p>
          <a:p>
            <a:pPr>
              <a:buNone/>
            </a:pPr>
            <a:r>
              <a:rPr lang="en-US" dirty="0" smtClean="0"/>
              <a:t>  A. nobody</a:t>
            </a:r>
          </a:p>
          <a:p>
            <a:pPr>
              <a:buNone/>
            </a:pPr>
            <a:r>
              <a:rPr lang="en-US" dirty="0" smtClean="0"/>
              <a:t>  B. underestimate</a:t>
            </a:r>
          </a:p>
          <a:p>
            <a:pPr>
              <a:buNone/>
            </a:pPr>
            <a:r>
              <a:rPr lang="en-US" dirty="0" smtClean="0"/>
              <a:t>  C. rather</a:t>
            </a:r>
          </a:p>
          <a:p>
            <a:pPr>
              <a:buNone/>
            </a:pPr>
            <a:r>
              <a:rPr lang="en-US" dirty="0" smtClean="0"/>
              <a:t>  D. a outstanding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It </a:t>
            </a:r>
            <a:r>
              <a:rPr lang="en-US" b="1" u="sng" dirty="0" smtClean="0"/>
              <a:t>becomes</a:t>
            </a:r>
            <a:r>
              <a:rPr lang="en-US" dirty="0" smtClean="0"/>
              <a:t> dry when </a:t>
            </a:r>
            <a:r>
              <a:rPr lang="en-US" b="1" u="sng" dirty="0" smtClean="0"/>
              <a:t>exposed</a:t>
            </a:r>
            <a:r>
              <a:rPr lang="en-US" dirty="0" smtClean="0"/>
              <a:t> to </a:t>
            </a:r>
            <a:r>
              <a:rPr lang="en-US" b="1" u="sng" dirty="0" smtClean="0"/>
              <a:t>sun</a:t>
            </a:r>
            <a:r>
              <a:rPr lang="en-US" dirty="0" smtClean="0"/>
              <a:t>. so avoid </a:t>
            </a:r>
            <a:r>
              <a:rPr lang="en-US" b="1" u="sng" dirty="0" smtClean="0"/>
              <a:t>taking off </a:t>
            </a:r>
            <a:r>
              <a:rPr lang="en-US" dirty="0" smtClean="0"/>
              <a:t>the cover.</a:t>
            </a:r>
          </a:p>
          <a:p>
            <a:pPr>
              <a:buNone/>
            </a:pPr>
            <a:r>
              <a:rPr lang="en-US" dirty="0" smtClean="0"/>
              <a:t>  A. becomes</a:t>
            </a:r>
          </a:p>
          <a:p>
            <a:pPr>
              <a:buNone/>
            </a:pPr>
            <a:r>
              <a:rPr lang="en-US" dirty="0" smtClean="0"/>
              <a:t>  B. exposed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sun</a:t>
            </a:r>
          </a:p>
          <a:p>
            <a:pPr>
              <a:buNone/>
            </a:pPr>
            <a:r>
              <a:rPr lang="en-US" dirty="0" smtClean="0"/>
              <a:t>  D. taking off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26. </a:t>
            </a:r>
            <a:r>
              <a:rPr lang="en-US" b="1" u="sng" dirty="0" smtClean="0"/>
              <a:t>Nobody</a:t>
            </a:r>
            <a:r>
              <a:rPr lang="en-US" dirty="0" smtClean="0"/>
              <a:t> </a:t>
            </a:r>
            <a:r>
              <a:rPr lang="en-US" b="1" u="sng" dirty="0" smtClean="0"/>
              <a:t>underestimate</a:t>
            </a:r>
            <a:r>
              <a:rPr lang="en-US" dirty="0" smtClean="0"/>
              <a:t> Jane, she  is </a:t>
            </a:r>
            <a:r>
              <a:rPr lang="en-US" b="1" u="sng" dirty="0" smtClean="0"/>
              <a:t>rather</a:t>
            </a:r>
            <a:r>
              <a:rPr lang="en-US" dirty="0" smtClean="0"/>
              <a:t> </a:t>
            </a:r>
            <a:r>
              <a:rPr lang="en-US" b="1" u="sng" dirty="0" smtClean="0"/>
              <a:t>a outstanding</a:t>
            </a:r>
            <a:r>
              <a:rPr lang="en-US" dirty="0" smtClean="0"/>
              <a:t> woman.</a:t>
            </a:r>
          </a:p>
          <a:p>
            <a:pPr>
              <a:buNone/>
            </a:pPr>
            <a:r>
              <a:rPr lang="en-US" dirty="0" smtClean="0"/>
              <a:t>  A. nobody</a:t>
            </a:r>
          </a:p>
          <a:p>
            <a:pPr>
              <a:buNone/>
            </a:pPr>
            <a:r>
              <a:rPr lang="en-US" dirty="0" smtClean="0"/>
              <a:t>  B. underestimate</a:t>
            </a:r>
          </a:p>
          <a:p>
            <a:pPr>
              <a:buNone/>
            </a:pPr>
            <a:r>
              <a:rPr lang="en-US" dirty="0" smtClean="0"/>
              <a:t>  C. rather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 outstanding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Julie </a:t>
            </a:r>
            <a:r>
              <a:rPr lang="en-US" b="1" u="sng" dirty="0" smtClean="0"/>
              <a:t>has got </a:t>
            </a:r>
            <a:r>
              <a:rPr lang="en-US" dirty="0" smtClean="0"/>
              <a:t>very peculiar facial </a:t>
            </a:r>
            <a:r>
              <a:rPr lang="en-US" b="1" u="sng" dirty="0" smtClean="0"/>
              <a:t>features</a:t>
            </a:r>
            <a:r>
              <a:rPr lang="en-US" dirty="0" smtClean="0"/>
              <a:t>. She has </a:t>
            </a:r>
            <a:r>
              <a:rPr lang="en-US" b="1" u="sng" dirty="0" smtClean="0"/>
              <a:t>a small eyes</a:t>
            </a:r>
            <a:r>
              <a:rPr lang="en-US" dirty="0" smtClean="0"/>
              <a:t> and a </a:t>
            </a:r>
            <a:r>
              <a:rPr lang="en-US" b="1" u="sng" dirty="0" smtClean="0"/>
              <a:t>pointed nose</a:t>
            </a:r>
            <a:r>
              <a:rPr lang="en-US" dirty="0" smtClean="0"/>
              <a:t>.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A. has got</a:t>
            </a:r>
          </a:p>
          <a:p>
            <a:pPr>
              <a:buNone/>
            </a:pPr>
            <a:r>
              <a:rPr lang="en-US" dirty="0" smtClean="0"/>
              <a:t>  B features</a:t>
            </a:r>
          </a:p>
          <a:p>
            <a:pPr>
              <a:buNone/>
            </a:pPr>
            <a:r>
              <a:rPr lang="en-US" dirty="0" smtClean="0"/>
              <a:t>  C. a small eyes</a:t>
            </a:r>
          </a:p>
          <a:p>
            <a:pPr>
              <a:buNone/>
            </a:pPr>
            <a:r>
              <a:rPr lang="en-US" dirty="0" smtClean="0"/>
              <a:t>  D. pointed nose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Valuable </a:t>
            </a:r>
            <a:r>
              <a:rPr lang="en-US" b="1" u="sng" dirty="0" smtClean="0"/>
              <a:t>paintings</a:t>
            </a:r>
            <a:r>
              <a:rPr lang="en-US" dirty="0" smtClean="0"/>
              <a:t> were </a:t>
            </a:r>
            <a:r>
              <a:rPr lang="en-US" b="1" u="sng" dirty="0" smtClean="0"/>
              <a:t>stole</a:t>
            </a:r>
            <a:r>
              <a:rPr lang="en-US" dirty="0" smtClean="0"/>
              <a:t> from the gallery. This is the </a:t>
            </a:r>
            <a:r>
              <a:rPr lang="en-US" b="1" u="sng" dirty="0" smtClean="0"/>
              <a:t>headline</a:t>
            </a:r>
            <a:r>
              <a:rPr lang="en-US" dirty="0" smtClean="0"/>
              <a:t> of all news </a:t>
            </a:r>
            <a:r>
              <a:rPr lang="en-US" b="1" u="sng" dirty="0" smtClean="0"/>
              <a:t>channels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paintings</a:t>
            </a:r>
          </a:p>
          <a:p>
            <a:pPr>
              <a:buNone/>
            </a:pPr>
            <a:r>
              <a:rPr lang="en-US" dirty="0" smtClean="0"/>
              <a:t>  B stole</a:t>
            </a:r>
          </a:p>
          <a:p>
            <a:pPr>
              <a:buNone/>
            </a:pPr>
            <a:r>
              <a:rPr lang="en-US" dirty="0" smtClean="0"/>
              <a:t>  C. headline</a:t>
            </a:r>
          </a:p>
          <a:p>
            <a:pPr>
              <a:buNone/>
            </a:pPr>
            <a:r>
              <a:rPr lang="en-US" dirty="0" smtClean="0"/>
              <a:t>  D. channels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Julie </a:t>
            </a:r>
            <a:r>
              <a:rPr lang="en-US" b="1" u="sng" dirty="0" smtClean="0"/>
              <a:t>has got </a:t>
            </a:r>
            <a:r>
              <a:rPr lang="en-US" dirty="0" smtClean="0"/>
              <a:t>very peculiar facial </a:t>
            </a:r>
            <a:r>
              <a:rPr lang="en-US" b="1" u="sng" dirty="0" smtClean="0"/>
              <a:t>features</a:t>
            </a:r>
            <a:r>
              <a:rPr lang="en-US" dirty="0" smtClean="0"/>
              <a:t>. She has </a:t>
            </a:r>
            <a:r>
              <a:rPr lang="en-US" b="1" u="sng" dirty="0" smtClean="0"/>
              <a:t>a small eyes</a:t>
            </a:r>
            <a:r>
              <a:rPr lang="en-US" dirty="0" smtClean="0"/>
              <a:t> and a </a:t>
            </a:r>
            <a:r>
              <a:rPr lang="en-US" b="1" u="sng" dirty="0" smtClean="0"/>
              <a:t>pointed nose</a:t>
            </a:r>
            <a:r>
              <a:rPr lang="en-US" dirty="0" smtClean="0"/>
              <a:t>.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A. has got</a:t>
            </a:r>
          </a:p>
          <a:p>
            <a:pPr>
              <a:buNone/>
            </a:pPr>
            <a:r>
              <a:rPr lang="en-US" dirty="0" smtClean="0"/>
              <a:t>  B features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a small eyes</a:t>
            </a:r>
          </a:p>
          <a:p>
            <a:pPr>
              <a:buNone/>
            </a:pPr>
            <a:r>
              <a:rPr lang="en-US" dirty="0" smtClean="0"/>
              <a:t>  D. pointed nose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Valuable </a:t>
            </a:r>
            <a:r>
              <a:rPr lang="en-US" b="1" u="sng" dirty="0" smtClean="0"/>
              <a:t>paintings</a:t>
            </a:r>
            <a:r>
              <a:rPr lang="en-US" dirty="0" smtClean="0"/>
              <a:t> were </a:t>
            </a:r>
            <a:r>
              <a:rPr lang="en-US" b="1" u="sng" dirty="0" smtClean="0"/>
              <a:t>stole</a:t>
            </a:r>
            <a:r>
              <a:rPr lang="en-US" dirty="0" smtClean="0"/>
              <a:t> from the gallery. This is the </a:t>
            </a:r>
            <a:r>
              <a:rPr lang="en-US" b="1" u="sng" dirty="0" smtClean="0"/>
              <a:t>headline</a:t>
            </a:r>
            <a:r>
              <a:rPr lang="en-US" dirty="0" smtClean="0"/>
              <a:t> of all news </a:t>
            </a:r>
            <a:r>
              <a:rPr lang="en-US" b="1" u="sng" dirty="0" smtClean="0"/>
              <a:t>channels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paintings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 stole</a:t>
            </a:r>
          </a:p>
          <a:p>
            <a:pPr>
              <a:buNone/>
            </a:pPr>
            <a:r>
              <a:rPr lang="en-US" dirty="0" smtClean="0"/>
              <a:t>  C. headline</a:t>
            </a:r>
          </a:p>
          <a:p>
            <a:pPr>
              <a:buNone/>
            </a:pPr>
            <a:r>
              <a:rPr lang="en-US" dirty="0" smtClean="0"/>
              <a:t>  D. channels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I am</a:t>
            </a:r>
            <a:r>
              <a:rPr lang="en-US" b="1" dirty="0" smtClean="0"/>
              <a:t> </a:t>
            </a:r>
            <a:r>
              <a:rPr lang="en-US" b="1" u="sng" dirty="0" smtClean="0"/>
              <a:t>sorry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say</a:t>
            </a:r>
            <a:r>
              <a:rPr lang="en-US" b="1" dirty="0" smtClean="0"/>
              <a:t> </a:t>
            </a:r>
            <a:r>
              <a:rPr lang="en-US" dirty="0" smtClean="0"/>
              <a:t>that your son has been</a:t>
            </a:r>
            <a:r>
              <a:rPr lang="en-US" b="1" dirty="0" smtClean="0"/>
              <a:t> </a:t>
            </a:r>
            <a:r>
              <a:rPr lang="en-US" b="1" u="sng" dirty="0" smtClean="0"/>
              <a:t>absence</a:t>
            </a:r>
            <a:r>
              <a:rPr lang="en-US" b="1" dirty="0" smtClean="0"/>
              <a:t> </a:t>
            </a:r>
            <a:r>
              <a:rPr lang="en-US" dirty="0" smtClean="0"/>
              <a:t>from school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a week</a:t>
            </a:r>
            <a:r>
              <a:rPr lang="en-US" b="1" dirty="0" smtClean="0"/>
              <a:t>. 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  A. sorry</a:t>
            </a:r>
          </a:p>
          <a:p>
            <a:pPr>
              <a:buNone/>
            </a:pPr>
            <a:r>
              <a:rPr lang="en-US" dirty="0" smtClean="0"/>
              <a:t>  B. say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absence</a:t>
            </a:r>
          </a:p>
          <a:p>
            <a:pPr>
              <a:buNone/>
            </a:pPr>
            <a:r>
              <a:rPr lang="en-US" dirty="0" smtClean="0"/>
              <a:t>  D. for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</a:t>
            </a:r>
            <a:r>
              <a:rPr lang="en-US" b="1" dirty="0" smtClean="0"/>
              <a:t>. </a:t>
            </a:r>
            <a:r>
              <a:rPr lang="en-US" b="1" u="sng" dirty="0" smtClean="0"/>
              <a:t>Successful</a:t>
            </a:r>
            <a:r>
              <a:rPr lang="en-US" b="1" dirty="0" smtClean="0"/>
              <a:t> </a:t>
            </a:r>
            <a:r>
              <a:rPr lang="en-US" dirty="0" smtClean="0"/>
              <a:t>applicants will be</a:t>
            </a:r>
            <a:r>
              <a:rPr lang="en-US" b="1" dirty="0" smtClean="0"/>
              <a:t> </a:t>
            </a:r>
            <a:r>
              <a:rPr lang="en-US" b="1" u="sng" dirty="0" smtClean="0"/>
              <a:t>paid</a:t>
            </a:r>
            <a:r>
              <a:rPr lang="en-US" b="1" dirty="0" smtClean="0"/>
              <a:t> </a:t>
            </a:r>
            <a:r>
              <a:rPr lang="en-US" b="1" u="sng" dirty="0" smtClean="0"/>
              <a:t>attracting</a:t>
            </a:r>
            <a:r>
              <a:rPr lang="en-US" b="1" dirty="0" smtClean="0"/>
              <a:t> </a:t>
            </a:r>
            <a:r>
              <a:rPr lang="en-US" dirty="0" smtClean="0"/>
              <a:t>salary, bonus and fringe</a:t>
            </a:r>
            <a:r>
              <a:rPr lang="en-US" b="1" dirty="0" smtClean="0"/>
              <a:t> </a:t>
            </a:r>
            <a:r>
              <a:rPr lang="en-US" b="1" u="sng" dirty="0" smtClean="0"/>
              <a:t>benefits</a:t>
            </a:r>
            <a:r>
              <a:rPr lang="en-US" dirty="0" smtClean="0"/>
              <a:t>. </a:t>
            </a:r>
          </a:p>
          <a:p>
            <a:pPr>
              <a:buNone/>
            </a:pPr>
            <a:r>
              <a:rPr lang="en-US" dirty="0" smtClean="0"/>
              <a:t>  A. successful</a:t>
            </a:r>
          </a:p>
          <a:p>
            <a:pPr>
              <a:buNone/>
            </a:pPr>
            <a:r>
              <a:rPr lang="en-US" dirty="0" smtClean="0"/>
              <a:t>  B. paid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attracting</a:t>
            </a:r>
          </a:p>
          <a:p>
            <a:pPr>
              <a:buNone/>
            </a:pPr>
            <a:r>
              <a:rPr lang="en-US" dirty="0" smtClean="0"/>
              <a:t>  D. benefit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I was </a:t>
            </a:r>
            <a:r>
              <a:rPr lang="en-US" b="1" u="sng" dirty="0" smtClean="0"/>
              <a:t>talking</a:t>
            </a:r>
            <a:r>
              <a:rPr lang="en-US" dirty="0" smtClean="0"/>
              <a:t> to the Fruit seller </a:t>
            </a:r>
            <a:r>
              <a:rPr lang="en-US" b="1" u="sng" dirty="0" smtClean="0"/>
              <a:t>and</a:t>
            </a:r>
            <a:r>
              <a:rPr lang="en-US" dirty="0" smtClean="0"/>
              <a:t> then I suddenly </a:t>
            </a:r>
            <a:r>
              <a:rPr lang="en-US" b="1" u="sng" dirty="0" smtClean="0"/>
              <a:t>noticed</a:t>
            </a:r>
            <a:r>
              <a:rPr lang="en-US" dirty="0" smtClean="0"/>
              <a:t> that he </a:t>
            </a:r>
            <a:r>
              <a:rPr lang="en-US" b="1" u="sng" dirty="0" smtClean="0"/>
              <a:t>has</a:t>
            </a:r>
            <a:r>
              <a:rPr lang="en-US" dirty="0" smtClean="0"/>
              <a:t> turned blue.</a:t>
            </a:r>
          </a:p>
          <a:p>
            <a:pPr>
              <a:buNone/>
            </a:pPr>
            <a:r>
              <a:rPr lang="en-US" dirty="0" smtClean="0"/>
              <a:t>  A. talking</a:t>
            </a:r>
          </a:p>
          <a:p>
            <a:pPr>
              <a:buNone/>
            </a:pPr>
            <a:r>
              <a:rPr lang="en-US" dirty="0" smtClean="0"/>
              <a:t>  B. and</a:t>
            </a:r>
          </a:p>
          <a:p>
            <a:pPr>
              <a:buNone/>
            </a:pPr>
            <a:r>
              <a:rPr lang="en-US" dirty="0" smtClean="0"/>
              <a:t>  C. noticed</a:t>
            </a:r>
          </a:p>
          <a:p>
            <a:pPr>
              <a:buNone/>
            </a:pPr>
            <a:r>
              <a:rPr lang="en-US" dirty="0" smtClean="0"/>
              <a:t>  D. has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30. I </a:t>
            </a:r>
            <a:r>
              <a:rPr lang="en-US" b="1" u="sng" dirty="0" smtClean="0"/>
              <a:t>saw</a:t>
            </a:r>
            <a:r>
              <a:rPr lang="en-US" dirty="0" smtClean="0"/>
              <a:t> a man </a:t>
            </a:r>
            <a:r>
              <a:rPr lang="en-US" b="1" u="sng" dirty="0" smtClean="0"/>
              <a:t>climbed</a:t>
            </a:r>
            <a:r>
              <a:rPr lang="en-US" dirty="0" smtClean="0"/>
              <a:t> over the gate. I </a:t>
            </a:r>
            <a:r>
              <a:rPr lang="en-US" b="1" u="sng" dirty="0" smtClean="0"/>
              <a:t>suspected</a:t>
            </a:r>
            <a:r>
              <a:rPr lang="en-US" dirty="0" smtClean="0"/>
              <a:t> him to be a  thief and so I </a:t>
            </a:r>
            <a:r>
              <a:rPr lang="en-US" b="1" u="sng" dirty="0" smtClean="0"/>
              <a:t>called</a:t>
            </a:r>
            <a:r>
              <a:rPr lang="en-US" dirty="0" smtClean="0"/>
              <a:t> the </a:t>
            </a:r>
          </a:p>
          <a:p>
            <a:pPr>
              <a:buNone/>
            </a:pPr>
            <a:r>
              <a:rPr lang="en-US" dirty="0" smtClean="0"/>
              <a:t> police.</a:t>
            </a:r>
          </a:p>
          <a:p>
            <a:pPr>
              <a:buNone/>
            </a:pPr>
            <a:r>
              <a:rPr lang="en-US" dirty="0" smtClean="0"/>
              <a:t>  A. saw</a:t>
            </a:r>
          </a:p>
          <a:p>
            <a:pPr>
              <a:buNone/>
            </a:pPr>
            <a:r>
              <a:rPr lang="en-US" dirty="0" smtClean="0"/>
              <a:t>  B. climbed</a:t>
            </a:r>
          </a:p>
          <a:p>
            <a:pPr>
              <a:buNone/>
            </a:pPr>
            <a:r>
              <a:rPr lang="en-US" dirty="0" smtClean="0"/>
              <a:t>  C. suspected</a:t>
            </a:r>
          </a:p>
          <a:p>
            <a:pPr>
              <a:buNone/>
            </a:pPr>
            <a:r>
              <a:rPr lang="en-US" dirty="0" smtClean="0"/>
              <a:t>  D. called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I was </a:t>
            </a:r>
            <a:r>
              <a:rPr lang="en-US" b="1" u="sng" dirty="0" smtClean="0"/>
              <a:t>talking</a:t>
            </a:r>
            <a:r>
              <a:rPr lang="en-US" dirty="0" smtClean="0"/>
              <a:t> to the Fruit seller </a:t>
            </a:r>
            <a:r>
              <a:rPr lang="en-US" b="1" u="sng" dirty="0" smtClean="0"/>
              <a:t>and</a:t>
            </a:r>
            <a:r>
              <a:rPr lang="en-US" dirty="0" smtClean="0"/>
              <a:t> then I suddenly </a:t>
            </a:r>
            <a:r>
              <a:rPr lang="en-US" b="1" u="sng" dirty="0" smtClean="0"/>
              <a:t>noticed</a:t>
            </a:r>
            <a:r>
              <a:rPr lang="en-US" dirty="0" smtClean="0"/>
              <a:t> that he </a:t>
            </a:r>
            <a:r>
              <a:rPr lang="en-US" b="1" u="sng" dirty="0" smtClean="0"/>
              <a:t>has</a:t>
            </a:r>
            <a:r>
              <a:rPr lang="en-US" dirty="0" smtClean="0"/>
              <a:t> turned blue.</a:t>
            </a:r>
          </a:p>
          <a:p>
            <a:pPr>
              <a:buNone/>
            </a:pPr>
            <a:r>
              <a:rPr lang="en-US" dirty="0" smtClean="0"/>
              <a:t>  A. talking</a:t>
            </a:r>
          </a:p>
          <a:p>
            <a:pPr>
              <a:buNone/>
            </a:pPr>
            <a:r>
              <a:rPr lang="en-US" dirty="0" smtClean="0"/>
              <a:t>  B. and</a:t>
            </a:r>
          </a:p>
          <a:p>
            <a:pPr>
              <a:buNone/>
            </a:pPr>
            <a:r>
              <a:rPr lang="en-US" dirty="0" smtClean="0"/>
              <a:t>  C. noticed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has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30. I </a:t>
            </a:r>
            <a:r>
              <a:rPr lang="en-US" b="1" u="sng" dirty="0" smtClean="0"/>
              <a:t>saw</a:t>
            </a:r>
            <a:r>
              <a:rPr lang="en-US" dirty="0" smtClean="0"/>
              <a:t> a man </a:t>
            </a:r>
            <a:r>
              <a:rPr lang="en-US" b="1" u="sng" dirty="0" smtClean="0"/>
              <a:t>climbed</a:t>
            </a:r>
            <a:r>
              <a:rPr lang="en-US" dirty="0" smtClean="0"/>
              <a:t> over the gate. I </a:t>
            </a:r>
            <a:r>
              <a:rPr lang="en-US" b="1" u="sng" dirty="0" smtClean="0"/>
              <a:t>suspected</a:t>
            </a:r>
            <a:r>
              <a:rPr lang="en-US" dirty="0" smtClean="0"/>
              <a:t> him to be a  thief and so I </a:t>
            </a:r>
            <a:r>
              <a:rPr lang="en-US" b="1" u="sng" dirty="0" smtClean="0"/>
              <a:t>called</a:t>
            </a:r>
            <a:r>
              <a:rPr lang="en-US" dirty="0" smtClean="0"/>
              <a:t> the </a:t>
            </a:r>
          </a:p>
          <a:p>
            <a:pPr>
              <a:buNone/>
            </a:pPr>
            <a:r>
              <a:rPr lang="en-US" dirty="0" smtClean="0"/>
              <a:t> police.</a:t>
            </a:r>
          </a:p>
          <a:p>
            <a:pPr>
              <a:buNone/>
            </a:pPr>
            <a:r>
              <a:rPr lang="en-US" dirty="0" smtClean="0"/>
              <a:t>  A. saw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climbed</a:t>
            </a:r>
          </a:p>
          <a:p>
            <a:pPr>
              <a:buNone/>
            </a:pPr>
            <a:r>
              <a:rPr lang="en-US" dirty="0" smtClean="0"/>
              <a:t>  C. suspected</a:t>
            </a:r>
          </a:p>
          <a:p>
            <a:pPr>
              <a:buNone/>
            </a:pPr>
            <a:r>
              <a:rPr lang="en-US" dirty="0" smtClean="0"/>
              <a:t>  D. called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</a:t>
            </a:r>
            <a:r>
              <a:rPr lang="en-US" b="1" dirty="0" smtClean="0"/>
              <a:t> </a:t>
            </a:r>
            <a:r>
              <a:rPr lang="en-US" b="1" u="sng" dirty="0" smtClean="0"/>
              <a:t>Can</a:t>
            </a:r>
            <a:r>
              <a:rPr lang="en-US" b="1" dirty="0" smtClean="0"/>
              <a:t> </a:t>
            </a:r>
            <a:r>
              <a:rPr lang="en-US" dirty="0" smtClean="0"/>
              <a:t>you</a:t>
            </a:r>
            <a:r>
              <a:rPr lang="en-US" b="1" dirty="0" smtClean="0"/>
              <a:t> </a:t>
            </a:r>
            <a:r>
              <a:rPr lang="en-US" b="1" u="sng" dirty="0" smtClean="0"/>
              <a:t>borrow</a:t>
            </a:r>
            <a:r>
              <a:rPr lang="en-US" b="1" dirty="0" smtClean="0"/>
              <a:t> </a:t>
            </a:r>
            <a:r>
              <a:rPr lang="en-US" dirty="0" smtClean="0"/>
              <a:t>me</a:t>
            </a:r>
            <a:r>
              <a:rPr lang="en-US" b="1" dirty="0" smtClean="0"/>
              <a:t> </a:t>
            </a:r>
            <a:r>
              <a:rPr lang="en-US" b="1" u="sng" dirty="0" smtClean="0"/>
              <a:t>your</a:t>
            </a:r>
            <a:r>
              <a:rPr lang="en-US" b="1" dirty="0" smtClean="0"/>
              <a:t> </a:t>
            </a:r>
            <a:r>
              <a:rPr lang="en-US" dirty="0" smtClean="0"/>
              <a:t>book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a few days?   </a:t>
            </a:r>
          </a:p>
          <a:p>
            <a:pPr>
              <a:buNone/>
            </a:pPr>
            <a:r>
              <a:rPr lang="en-US" dirty="0" smtClean="0"/>
              <a:t>  A. can</a:t>
            </a:r>
          </a:p>
          <a:p>
            <a:pPr>
              <a:buNone/>
            </a:pPr>
            <a:r>
              <a:rPr lang="en-US" dirty="0" smtClean="0"/>
              <a:t>  B. borrow</a:t>
            </a:r>
          </a:p>
          <a:p>
            <a:pPr>
              <a:buNone/>
            </a:pPr>
            <a:r>
              <a:rPr lang="en-US" dirty="0" smtClean="0"/>
              <a:t>  C. your</a:t>
            </a:r>
          </a:p>
          <a:p>
            <a:pPr>
              <a:buNone/>
            </a:pPr>
            <a:r>
              <a:rPr lang="en-US" dirty="0" smtClean="0"/>
              <a:t>  D. for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 My friend</a:t>
            </a:r>
            <a:r>
              <a:rPr lang="en-US" b="1" dirty="0" smtClean="0"/>
              <a:t> </a:t>
            </a:r>
            <a:r>
              <a:rPr lang="en-US" b="1" u="sng" dirty="0" smtClean="0"/>
              <a:t>asked</a:t>
            </a:r>
            <a:r>
              <a:rPr lang="en-US" b="1" dirty="0" smtClean="0"/>
              <a:t> </a:t>
            </a:r>
            <a:r>
              <a:rPr lang="en-US" dirty="0" smtClean="0"/>
              <a:t>me to go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b="1" u="sng" dirty="0" smtClean="0"/>
              <a:t>shopping</a:t>
            </a:r>
            <a:r>
              <a:rPr lang="en-US" b="1" dirty="0" smtClean="0"/>
              <a:t> </a:t>
            </a:r>
            <a:r>
              <a:rPr lang="en-US" dirty="0" smtClean="0"/>
              <a:t>with her but I </a:t>
            </a:r>
            <a:r>
              <a:rPr lang="en-US" b="1" u="sng" dirty="0" smtClean="0"/>
              <a:t>refused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asked</a:t>
            </a:r>
          </a:p>
          <a:p>
            <a:pPr>
              <a:buNone/>
            </a:pPr>
            <a:r>
              <a:rPr lang="en-US" dirty="0" smtClean="0"/>
              <a:t>  B. for</a:t>
            </a:r>
          </a:p>
          <a:p>
            <a:pPr>
              <a:buNone/>
            </a:pPr>
            <a:r>
              <a:rPr lang="en-US" dirty="0" smtClean="0"/>
              <a:t>  C. shopping</a:t>
            </a:r>
          </a:p>
          <a:p>
            <a:pPr>
              <a:buNone/>
            </a:pPr>
            <a:r>
              <a:rPr lang="en-US" dirty="0" smtClean="0"/>
              <a:t>  D. refused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</a:t>
            </a:r>
            <a:r>
              <a:rPr lang="en-US" b="1" dirty="0" smtClean="0"/>
              <a:t> </a:t>
            </a:r>
            <a:r>
              <a:rPr lang="en-US" b="1" u="sng" dirty="0" smtClean="0"/>
              <a:t>Can</a:t>
            </a:r>
            <a:r>
              <a:rPr lang="en-US" b="1" dirty="0" smtClean="0"/>
              <a:t> </a:t>
            </a:r>
            <a:r>
              <a:rPr lang="en-US" dirty="0" smtClean="0"/>
              <a:t>you</a:t>
            </a:r>
            <a:r>
              <a:rPr lang="en-US" b="1" dirty="0" smtClean="0"/>
              <a:t> </a:t>
            </a:r>
            <a:r>
              <a:rPr lang="en-US" b="1" u="sng" dirty="0" smtClean="0"/>
              <a:t>borrow</a:t>
            </a:r>
            <a:r>
              <a:rPr lang="en-US" b="1" dirty="0" smtClean="0"/>
              <a:t> </a:t>
            </a:r>
            <a:r>
              <a:rPr lang="en-US" dirty="0" smtClean="0"/>
              <a:t>me</a:t>
            </a:r>
            <a:r>
              <a:rPr lang="en-US" b="1" dirty="0" smtClean="0"/>
              <a:t> </a:t>
            </a:r>
            <a:r>
              <a:rPr lang="en-US" b="1" u="sng" dirty="0" smtClean="0"/>
              <a:t>your</a:t>
            </a:r>
            <a:r>
              <a:rPr lang="en-US" b="1" dirty="0" smtClean="0"/>
              <a:t> </a:t>
            </a:r>
            <a:r>
              <a:rPr lang="en-US" dirty="0" smtClean="0"/>
              <a:t>book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a few days?   </a:t>
            </a:r>
          </a:p>
          <a:p>
            <a:pPr>
              <a:buNone/>
            </a:pPr>
            <a:r>
              <a:rPr lang="en-US" dirty="0" smtClean="0"/>
              <a:t>  A. can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borrow</a:t>
            </a:r>
          </a:p>
          <a:p>
            <a:pPr>
              <a:buNone/>
            </a:pPr>
            <a:r>
              <a:rPr lang="en-US" dirty="0" smtClean="0"/>
              <a:t>  C. your</a:t>
            </a:r>
          </a:p>
          <a:p>
            <a:pPr>
              <a:buNone/>
            </a:pPr>
            <a:r>
              <a:rPr lang="en-US" dirty="0" smtClean="0"/>
              <a:t>  D. for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 My friend</a:t>
            </a:r>
            <a:r>
              <a:rPr lang="en-US" b="1" dirty="0" smtClean="0"/>
              <a:t> </a:t>
            </a:r>
            <a:r>
              <a:rPr lang="en-US" b="1" u="sng" dirty="0" smtClean="0"/>
              <a:t>asked</a:t>
            </a:r>
            <a:r>
              <a:rPr lang="en-US" b="1" dirty="0" smtClean="0"/>
              <a:t> </a:t>
            </a:r>
            <a:r>
              <a:rPr lang="en-US" dirty="0" smtClean="0"/>
              <a:t>me to go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b="1" u="sng" dirty="0" smtClean="0"/>
              <a:t>shopping</a:t>
            </a:r>
            <a:r>
              <a:rPr lang="en-US" b="1" dirty="0" smtClean="0"/>
              <a:t> </a:t>
            </a:r>
            <a:r>
              <a:rPr lang="en-US" dirty="0" smtClean="0"/>
              <a:t>with her but I </a:t>
            </a:r>
            <a:r>
              <a:rPr lang="en-US" b="1" u="sng" dirty="0" smtClean="0"/>
              <a:t>refused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asked</a:t>
            </a:r>
          </a:p>
          <a:p>
            <a:pPr>
              <a:buNone/>
            </a:pPr>
            <a:r>
              <a:rPr lang="en-US" dirty="0" smtClean="0"/>
              <a:t>  B. for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shopping</a:t>
            </a:r>
          </a:p>
          <a:p>
            <a:pPr>
              <a:buNone/>
            </a:pPr>
            <a:r>
              <a:rPr lang="en-US" dirty="0" smtClean="0"/>
              <a:t>  D. refused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fire</a:t>
            </a:r>
            <a:r>
              <a:rPr lang="en-US" b="1" dirty="0" smtClean="0"/>
              <a:t> </a:t>
            </a:r>
            <a:r>
              <a:rPr lang="en-US" b="1" u="sng" dirty="0" smtClean="0"/>
              <a:t>spread</a:t>
            </a:r>
            <a:r>
              <a:rPr lang="en-US" b="1" dirty="0" smtClean="0"/>
              <a:t> </a:t>
            </a:r>
            <a:r>
              <a:rPr lang="en-US" b="1" u="sng" dirty="0" smtClean="0"/>
              <a:t>quickly</a:t>
            </a:r>
            <a:r>
              <a:rPr lang="en-US" b="1" dirty="0" smtClean="0"/>
              <a:t>, </a:t>
            </a:r>
            <a:r>
              <a:rPr lang="en-US" b="1" u="sng" dirty="0" smtClean="0"/>
              <a:t>destroy</a:t>
            </a:r>
            <a:r>
              <a:rPr lang="en-US" dirty="0" smtClean="0"/>
              <a:t> three houses</a:t>
            </a:r>
            <a:r>
              <a:rPr lang="en-US" b="1" dirty="0" smtClean="0"/>
              <a:t> </a:t>
            </a:r>
            <a:r>
              <a:rPr lang="en-US" b="1" u="sng" dirty="0" smtClean="0"/>
              <a:t>within </a:t>
            </a:r>
            <a:r>
              <a:rPr lang="en-US" dirty="0" smtClean="0"/>
              <a:t>minutes.</a:t>
            </a:r>
          </a:p>
          <a:p>
            <a:pPr>
              <a:buNone/>
            </a:pPr>
            <a:r>
              <a:rPr lang="en-US" dirty="0" smtClean="0"/>
              <a:t>  A. spread</a:t>
            </a:r>
          </a:p>
          <a:p>
            <a:pPr>
              <a:buNone/>
            </a:pPr>
            <a:r>
              <a:rPr lang="en-US" dirty="0" smtClean="0"/>
              <a:t>  B. quickly</a:t>
            </a:r>
          </a:p>
          <a:p>
            <a:pPr>
              <a:buNone/>
            </a:pPr>
            <a:r>
              <a:rPr lang="en-US" dirty="0" smtClean="0"/>
              <a:t>  C. destroy</a:t>
            </a:r>
          </a:p>
          <a:p>
            <a:pPr>
              <a:buNone/>
            </a:pPr>
            <a:r>
              <a:rPr lang="en-US" dirty="0" smtClean="0"/>
              <a:t>  D. within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6. She</a:t>
            </a:r>
            <a:r>
              <a:rPr lang="en-US" b="1" dirty="0" smtClean="0"/>
              <a:t> </a:t>
            </a:r>
            <a:r>
              <a:rPr lang="en-US" b="1" u="sng" dirty="0" smtClean="0"/>
              <a:t>crossed</a:t>
            </a:r>
            <a:r>
              <a:rPr lang="en-US" b="1" dirty="0" smtClean="0"/>
              <a:t> </a:t>
            </a:r>
            <a:r>
              <a:rPr lang="en-US" dirty="0" smtClean="0"/>
              <a:t>the road without </a:t>
            </a:r>
            <a:r>
              <a:rPr lang="en-US" b="1" u="sng" dirty="0" smtClean="0"/>
              <a:t>looking</a:t>
            </a:r>
            <a:r>
              <a:rPr lang="en-US" b="1" dirty="0" smtClean="0"/>
              <a:t> </a:t>
            </a:r>
            <a:r>
              <a:rPr lang="en-US" dirty="0" smtClean="0"/>
              <a:t>and was</a:t>
            </a:r>
            <a:r>
              <a:rPr lang="en-US" b="1" dirty="0" smtClean="0"/>
              <a:t> </a:t>
            </a:r>
            <a:r>
              <a:rPr lang="en-US" b="1" u="sng" dirty="0" smtClean="0"/>
              <a:t>knock</a:t>
            </a:r>
            <a:r>
              <a:rPr lang="en-US" b="1" dirty="0" smtClean="0"/>
              <a:t> </a:t>
            </a:r>
            <a:r>
              <a:rPr lang="en-US" dirty="0" smtClean="0"/>
              <a:t>down</a:t>
            </a:r>
            <a:r>
              <a:rPr lang="en-US" b="1" dirty="0" smtClean="0"/>
              <a:t> 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a car.</a:t>
            </a:r>
            <a:r>
              <a:rPr lang="en-US" b="1" dirty="0" smtClean="0"/>
              <a:t> </a:t>
            </a:r>
          </a:p>
          <a:p>
            <a:pPr>
              <a:buNone/>
            </a:pPr>
            <a:r>
              <a:rPr lang="en-US" dirty="0" smtClean="0"/>
              <a:t>  A. crossed</a:t>
            </a:r>
          </a:p>
          <a:p>
            <a:pPr>
              <a:buNone/>
            </a:pPr>
            <a:r>
              <a:rPr lang="en-US" dirty="0" smtClean="0"/>
              <a:t>  B. looking</a:t>
            </a:r>
          </a:p>
          <a:p>
            <a:pPr>
              <a:buNone/>
            </a:pPr>
            <a:r>
              <a:rPr lang="en-US" dirty="0" smtClean="0"/>
              <a:t>  C. knock</a:t>
            </a:r>
          </a:p>
          <a:p>
            <a:pPr>
              <a:buNone/>
            </a:pPr>
            <a:r>
              <a:rPr lang="en-US" dirty="0" smtClean="0"/>
              <a:t>  D. by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fire</a:t>
            </a:r>
            <a:r>
              <a:rPr lang="en-US" b="1" dirty="0" smtClean="0"/>
              <a:t> </a:t>
            </a:r>
            <a:r>
              <a:rPr lang="en-US" b="1" u="sng" dirty="0" smtClean="0"/>
              <a:t>spread</a:t>
            </a:r>
            <a:r>
              <a:rPr lang="en-US" b="1" dirty="0" smtClean="0"/>
              <a:t> </a:t>
            </a:r>
            <a:r>
              <a:rPr lang="en-US" b="1" u="sng" dirty="0" smtClean="0"/>
              <a:t>quickly</a:t>
            </a:r>
            <a:r>
              <a:rPr lang="en-US" b="1" dirty="0" smtClean="0"/>
              <a:t>, </a:t>
            </a:r>
            <a:r>
              <a:rPr lang="en-US" b="1" u="sng" dirty="0" smtClean="0"/>
              <a:t>destroy</a:t>
            </a:r>
            <a:r>
              <a:rPr lang="en-US" dirty="0" smtClean="0"/>
              <a:t> three houses</a:t>
            </a:r>
            <a:r>
              <a:rPr lang="en-US" b="1" dirty="0" smtClean="0"/>
              <a:t> </a:t>
            </a:r>
            <a:r>
              <a:rPr lang="en-US" b="1" u="sng" dirty="0" smtClean="0"/>
              <a:t>within </a:t>
            </a:r>
            <a:r>
              <a:rPr lang="en-US" dirty="0" smtClean="0"/>
              <a:t>minutes.</a:t>
            </a:r>
          </a:p>
          <a:p>
            <a:pPr>
              <a:buNone/>
            </a:pPr>
            <a:r>
              <a:rPr lang="en-US" dirty="0" smtClean="0"/>
              <a:t>  A. spread</a:t>
            </a:r>
          </a:p>
          <a:p>
            <a:pPr>
              <a:buNone/>
            </a:pPr>
            <a:r>
              <a:rPr lang="en-US" dirty="0" smtClean="0"/>
              <a:t>  B. quickly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destroy</a:t>
            </a:r>
          </a:p>
          <a:p>
            <a:pPr>
              <a:buNone/>
            </a:pPr>
            <a:r>
              <a:rPr lang="en-US" dirty="0" smtClean="0"/>
              <a:t>  D. within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6. She</a:t>
            </a:r>
            <a:r>
              <a:rPr lang="en-US" b="1" dirty="0" smtClean="0"/>
              <a:t> </a:t>
            </a:r>
            <a:r>
              <a:rPr lang="en-US" b="1" u="sng" dirty="0" smtClean="0"/>
              <a:t>crossed</a:t>
            </a:r>
            <a:r>
              <a:rPr lang="en-US" b="1" dirty="0" smtClean="0"/>
              <a:t> </a:t>
            </a:r>
            <a:r>
              <a:rPr lang="en-US" dirty="0" smtClean="0"/>
              <a:t>the road without </a:t>
            </a:r>
            <a:r>
              <a:rPr lang="en-US" b="1" u="sng" dirty="0" smtClean="0"/>
              <a:t>looking</a:t>
            </a:r>
            <a:r>
              <a:rPr lang="en-US" b="1" dirty="0" smtClean="0"/>
              <a:t> </a:t>
            </a:r>
            <a:r>
              <a:rPr lang="en-US" dirty="0" smtClean="0"/>
              <a:t>and was</a:t>
            </a:r>
            <a:r>
              <a:rPr lang="en-US" b="1" dirty="0" smtClean="0"/>
              <a:t> </a:t>
            </a:r>
            <a:r>
              <a:rPr lang="en-US" b="1" u="sng" dirty="0" smtClean="0"/>
              <a:t>knock</a:t>
            </a:r>
            <a:r>
              <a:rPr lang="en-US" b="1" dirty="0" smtClean="0"/>
              <a:t> </a:t>
            </a:r>
            <a:r>
              <a:rPr lang="en-US" dirty="0" smtClean="0"/>
              <a:t>down</a:t>
            </a:r>
            <a:r>
              <a:rPr lang="en-US" b="1" dirty="0" smtClean="0"/>
              <a:t> 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a car.</a:t>
            </a:r>
            <a:r>
              <a:rPr lang="en-US" b="1" dirty="0" smtClean="0"/>
              <a:t> </a:t>
            </a:r>
          </a:p>
          <a:p>
            <a:pPr>
              <a:buNone/>
            </a:pPr>
            <a:r>
              <a:rPr lang="en-US" dirty="0" smtClean="0"/>
              <a:t>  A. crossed</a:t>
            </a:r>
          </a:p>
          <a:p>
            <a:pPr>
              <a:buNone/>
            </a:pPr>
            <a:r>
              <a:rPr lang="en-US" dirty="0" smtClean="0"/>
              <a:t>  B. looking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knock</a:t>
            </a:r>
          </a:p>
          <a:p>
            <a:pPr>
              <a:buNone/>
            </a:pPr>
            <a:r>
              <a:rPr lang="en-US" dirty="0" smtClean="0"/>
              <a:t>  D. by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 He got</a:t>
            </a:r>
            <a:r>
              <a:rPr lang="en-US" b="1" dirty="0" smtClean="0"/>
              <a:t> </a:t>
            </a:r>
            <a:r>
              <a:rPr lang="en-US" b="1" u="sng" dirty="0" smtClean="0"/>
              <a:t>out</a:t>
            </a:r>
            <a:r>
              <a:rPr lang="en-US" b="1" dirty="0" smtClean="0"/>
              <a:t> </a:t>
            </a:r>
            <a:r>
              <a:rPr lang="en-US" dirty="0" smtClean="0"/>
              <a:t>of the car</a:t>
            </a:r>
            <a:r>
              <a:rPr lang="en-US" b="1" dirty="0" smtClean="0"/>
              <a:t>,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he</a:t>
            </a:r>
            <a:r>
              <a:rPr lang="en-US" b="1" dirty="0" smtClean="0"/>
              <a:t> </a:t>
            </a:r>
            <a:r>
              <a:rPr lang="en-US" b="1" u="sng" dirty="0" smtClean="0"/>
              <a:t>locked</a:t>
            </a:r>
            <a:r>
              <a:rPr lang="en-US" b="1" dirty="0" smtClean="0"/>
              <a:t> </a:t>
            </a:r>
            <a:r>
              <a:rPr lang="en-US" dirty="0" smtClean="0"/>
              <a:t>it and</a:t>
            </a:r>
            <a:r>
              <a:rPr lang="en-US" b="1" dirty="0" smtClean="0"/>
              <a:t> </a:t>
            </a:r>
            <a:r>
              <a:rPr lang="en-US" b="1" u="sng" dirty="0" smtClean="0"/>
              <a:t>walked</a:t>
            </a:r>
            <a:r>
              <a:rPr lang="en-US" b="1" dirty="0" smtClean="0"/>
              <a:t> </a:t>
            </a:r>
            <a:r>
              <a:rPr lang="en-US" dirty="0" smtClean="0"/>
              <a:t>to the office.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  A. out</a:t>
            </a:r>
          </a:p>
          <a:p>
            <a:pPr>
              <a:buNone/>
            </a:pPr>
            <a:r>
              <a:rPr lang="en-US" dirty="0" smtClean="0"/>
              <a:t>  B. than</a:t>
            </a:r>
          </a:p>
          <a:p>
            <a:pPr>
              <a:buNone/>
            </a:pPr>
            <a:r>
              <a:rPr lang="en-US" dirty="0" smtClean="0"/>
              <a:t>  D. locked</a:t>
            </a:r>
          </a:p>
          <a:p>
            <a:pPr>
              <a:buNone/>
            </a:pPr>
            <a:r>
              <a:rPr lang="en-US" dirty="0" smtClean="0"/>
              <a:t>  E. walked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8. I</a:t>
            </a:r>
            <a:r>
              <a:rPr lang="en-US" b="1" dirty="0" smtClean="0"/>
              <a:t> </a:t>
            </a:r>
            <a:r>
              <a:rPr lang="en-US" b="1" u="sng" dirty="0" smtClean="0"/>
              <a:t>hope</a:t>
            </a:r>
            <a:r>
              <a:rPr lang="en-US" b="1" dirty="0" smtClean="0"/>
              <a:t> </a:t>
            </a:r>
            <a:r>
              <a:rPr lang="en-US" dirty="0" smtClean="0"/>
              <a:t>you will</a:t>
            </a:r>
            <a:r>
              <a:rPr lang="en-US" b="1" dirty="0" smtClean="0"/>
              <a:t> </a:t>
            </a:r>
            <a:r>
              <a:rPr lang="en-US" b="1" u="sng" dirty="0" smtClean="0"/>
              <a:t>kind</a:t>
            </a:r>
            <a:r>
              <a:rPr lang="en-US" b="1" dirty="0" smtClean="0"/>
              <a:t> </a:t>
            </a:r>
            <a:r>
              <a:rPr lang="en-US" b="1" u="sng" dirty="0" smtClean="0"/>
              <a:t>consider</a:t>
            </a:r>
            <a:r>
              <a:rPr lang="en-US" b="1" dirty="0" smtClean="0"/>
              <a:t> </a:t>
            </a:r>
            <a:r>
              <a:rPr lang="en-US" dirty="0" smtClean="0"/>
              <a:t>my application for a </a:t>
            </a:r>
            <a:r>
              <a:rPr lang="en-US" b="1" u="sng" dirty="0" smtClean="0"/>
              <a:t>job</a:t>
            </a:r>
            <a:r>
              <a:rPr lang="en-US" dirty="0" smtClean="0"/>
              <a:t> in your company.  </a:t>
            </a:r>
          </a:p>
          <a:p>
            <a:pPr>
              <a:buNone/>
            </a:pPr>
            <a:r>
              <a:rPr lang="en-US" dirty="0" smtClean="0"/>
              <a:t>  A. hope</a:t>
            </a:r>
          </a:p>
          <a:p>
            <a:pPr>
              <a:buNone/>
            </a:pPr>
            <a:r>
              <a:rPr lang="en-US" dirty="0" smtClean="0"/>
              <a:t>  B. kind</a:t>
            </a:r>
          </a:p>
          <a:p>
            <a:pPr>
              <a:buNone/>
            </a:pPr>
            <a:r>
              <a:rPr lang="en-US" dirty="0" smtClean="0"/>
              <a:t>  C. consider</a:t>
            </a:r>
          </a:p>
          <a:p>
            <a:pPr>
              <a:buNone/>
            </a:pPr>
            <a:r>
              <a:rPr lang="en-US" dirty="0" smtClean="0"/>
              <a:t>  D, job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 He got</a:t>
            </a:r>
            <a:r>
              <a:rPr lang="en-US" b="1" dirty="0" smtClean="0"/>
              <a:t> </a:t>
            </a:r>
            <a:r>
              <a:rPr lang="en-US" b="1" u="sng" dirty="0" smtClean="0"/>
              <a:t>out</a:t>
            </a:r>
            <a:r>
              <a:rPr lang="en-US" b="1" dirty="0" smtClean="0"/>
              <a:t> </a:t>
            </a:r>
            <a:r>
              <a:rPr lang="en-US" dirty="0" smtClean="0"/>
              <a:t>of the car</a:t>
            </a:r>
            <a:r>
              <a:rPr lang="en-US" b="1" dirty="0" smtClean="0"/>
              <a:t>,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he</a:t>
            </a:r>
            <a:r>
              <a:rPr lang="en-US" b="1" dirty="0" smtClean="0"/>
              <a:t> </a:t>
            </a:r>
            <a:r>
              <a:rPr lang="en-US" b="1" u="sng" dirty="0" smtClean="0"/>
              <a:t>locked</a:t>
            </a:r>
            <a:r>
              <a:rPr lang="en-US" b="1" dirty="0" smtClean="0"/>
              <a:t> </a:t>
            </a:r>
            <a:r>
              <a:rPr lang="en-US" dirty="0" smtClean="0"/>
              <a:t>it and</a:t>
            </a:r>
            <a:r>
              <a:rPr lang="en-US" b="1" dirty="0" smtClean="0"/>
              <a:t> </a:t>
            </a:r>
            <a:r>
              <a:rPr lang="en-US" b="1" u="sng" dirty="0" smtClean="0"/>
              <a:t>walked</a:t>
            </a:r>
            <a:r>
              <a:rPr lang="en-US" b="1" dirty="0" smtClean="0"/>
              <a:t> </a:t>
            </a:r>
            <a:r>
              <a:rPr lang="en-US" dirty="0" smtClean="0"/>
              <a:t>to the office.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  A. out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than</a:t>
            </a:r>
          </a:p>
          <a:p>
            <a:pPr>
              <a:buNone/>
            </a:pPr>
            <a:r>
              <a:rPr lang="en-US" dirty="0" smtClean="0"/>
              <a:t>  D. locked</a:t>
            </a:r>
          </a:p>
          <a:p>
            <a:pPr>
              <a:buNone/>
            </a:pPr>
            <a:r>
              <a:rPr lang="en-US" dirty="0" smtClean="0"/>
              <a:t>  E. walked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8. I</a:t>
            </a:r>
            <a:r>
              <a:rPr lang="en-US" b="1" dirty="0" smtClean="0"/>
              <a:t> </a:t>
            </a:r>
            <a:r>
              <a:rPr lang="en-US" b="1" u="sng" dirty="0" smtClean="0"/>
              <a:t>hope</a:t>
            </a:r>
            <a:r>
              <a:rPr lang="en-US" b="1" dirty="0" smtClean="0"/>
              <a:t> </a:t>
            </a:r>
            <a:r>
              <a:rPr lang="en-US" dirty="0" smtClean="0"/>
              <a:t>you will</a:t>
            </a:r>
            <a:r>
              <a:rPr lang="en-US" b="1" dirty="0" smtClean="0"/>
              <a:t> </a:t>
            </a:r>
            <a:r>
              <a:rPr lang="en-US" b="1" u="sng" dirty="0" smtClean="0"/>
              <a:t>kind</a:t>
            </a:r>
            <a:r>
              <a:rPr lang="en-US" b="1" dirty="0" smtClean="0"/>
              <a:t> </a:t>
            </a:r>
            <a:r>
              <a:rPr lang="en-US" b="1" u="sng" dirty="0" smtClean="0"/>
              <a:t>consider</a:t>
            </a:r>
            <a:r>
              <a:rPr lang="en-US" b="1" dirty="0" smtClean="0"/>
              <a:t> </a:t>
            </a:r>
            <a:r>
              <a:rPr lang="en-US" dirty="0" smtClean="0"/>
              <a:t>my application for a </a:t>
            </a:r>
            <a:r>
              <a:rPr lang="en-US" b="1" u="sng" dirty="0" smtClean="0"/>
              <a:t>job</a:t>
            </a:r>
            <a:r>
              <a:rPr lang="en-US" dirty="0" smtClean="0"/>
              <a:t> in your company.  </a:t>
            </a:r>
          </a:p>
          <a:p>
            <a:pPr>
              <a:buNone/>
            </a:pPr>
            <a:r>
              <a:rPr lang="en-US" dirty="0" smtClean="0"/>
              <a:t>  A. hope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kind</a:t>
            </a:r>
          </a:p>
          <a:p>
            <a:pPr>
              <a:buNone/>
            </a:pPr>
            <a:r>
              <a:rPr lang="en-US" dirty="0" smtClean="0"/>
              <a:t>  C. consider</a:t>
            </a:r>
          </a:p>
          <a:p>
            <a:pPr>
              <a:buNone/>
            </a:pPr>
            <a:r>
              <a:rPr lang="en-US" dirty="0" smtClean="0"/>
              <a:t>  D, job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153</Words>
  <Application>Microsoft Office PowerPoint</Application>
  <PresentationFormat>On-screen Show (4:3)</PresentationFormat>
  <Paragraphs>344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4_Default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5</cp:revision>
  <dcterms:created xsi:type="dcterms:W3CDTF">2014-01-20T11:43:23Z</dcterms:created>
  <dcterms:modified xsi:type="dcterms:W3CDTF">2015-04-07T15:13:08Z</dcterms:modified>
</cp:coreProperties>
</file>