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72" r:id="rId4"/>
    <p:sldId id="258" r:id="rId5"/>
    <p:sldId id="273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63" r:id="rId15"/>
    <p:sldId id="278" r:id="rId16"/>
    <p:sldId id="264" r:id="rId17"/>
    <p:sldId id="279" r:id="rId18"/>
    <p:sldId id="265" r:id="rId19"/>
    <p:sldId id="280" r:id="rId20"/>
    <p:sldId id="266" r:id="rId21"/>
    <p:sldId id="281" r:id="rId22"/>
    <p:sldId id="267" r:id="rId23"/>
    <p:sldId id="282" r:id="rId24"/>
    <p:sldId id="268" r:id="rId25"/>
    <p:sldId id="283" r:id="rId26"/>
    <p:sldId id="269" r:id="rId27"/>
    <p:sldId id="284" r:id="rId28"/>
    <p:sldId id="270" r:id="rId29"/>
    <p:sldId id="285" r:id="rId30"/>
    <p:sldId id="271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40FB3-F7D7-4B22-BB4B-39D08ED60AF5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CD060-06AC-4EED-9618-755BD4D2BA4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92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CD060-06AC-4EED-9618-755BD4D2BA4A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48006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16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Although</a:t>
            </a:r>
            <a:r>
              <a:rPr lang="en-US" dirty="0" smtClean="0"/>
              <a:t> I </a:t>
            </a:r>
            <a:r>
              <a:rPr lang="en-US" b="1" u="sng" dirty="0" smtClean="0"/>
              <a:t>love</a:t>
            </a:r>
            <a:r>
              <a:rPr lang="en-US" dirty="0" smtClean="0"/>
              <a:t> my family </a:t>
            </a:r>
            <a:r>
              <a:rPr lang="en-US" b="1" u="sng" dirty="0" smtClean="0"/>
              <a:t>but</a:t>
            </a:r>
            <a:r>
              <a:rPr lang="en-US" dirty="0" smtClean="0"/>
              <a:t> I get fed up with </a:t>
            </a:r>
            <a:r>
              <a:rPr lang="en-US" b="1" u="sng" dirty="0" smtClean="0"/>
              <a:t>them</a:t>
            </a:r>
            <a:r>
              <a:rPr lang="en-US" dirty="0" smtClean="0"/>
              <a:t> sometimes.</a:t>
            </a:r>
          </a:p>
          <a:p>
            <a:pPr>
              <a:buNone/>
            </a:pPr>
            <a:r>
              <a:rPr lang="en-US" dirty="0" smtClean="0"/>
              <a:t>  A. Although</a:t>
            </a:r>
          </a:p>
          <a:p>
            <a:pPr>
              <a:buNone/>
            </a:pPr>
            <a:r>
              <a:rPr lang="en-US" dirty="0" smtClean="0"/>
              <a:t>  B. love</a:t>
            </a:r>
          </a:p>
          <a:p>
            <a:pPr>
              <a:buNone/>
            </a:pPr>
            <a:r>
              <a:rPr lang="en-US" dirty="0" smtClean="0"/>
              <a:t>  C. but</a:t>
            </a:r>
          </a:p>
          <a:p>
            <a:pPr>
              <a:buNone/>
            </a:pPr>
            <a:r>
              <a:rPr lang="en-US" dirty="0" smtClean="0"/>
              <a:t>  D. them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</a:t>
            </a:r>
            <a:r>
              <a:rPr lang="en-US" b="1" u="sng" dirty="0" smtClean="0"/>
              <a:t>Some</a:t>
            </a:r>
            <a:r>
              <a:rPr lang="en-US" dirty="0" smtClean="0"/>
              <a:t> </a:t>
            </a:r>
            <a:r>
              <a:rPr lang="en-US" b="1" u="sng" dirty="0" smtClean="0"/>
              <a:t>animals</a:t>
            </a:r>
            <a:r>
              <a:rPr lang="en-US" dirty="0" smtClean="0"/>
              <a:t> might </a:t>
            </a:r>
            <a:r>
              <a:rPr lang="en-US" b="1" u="sng" dirty="0" smtClean="0"/>
              <a:t>attacked</a:t>
            </a:r>
            <a:r>
              <a:rPr lang="en-US" dirty="0" smtClean="0"/>
              <a:t> if they are </a:t>
            </a:r>
            <a:r>
              <a:rPr lang="en-US" b="1" u="sng" dirty="0" smtClean="0"/>
              <a:t>provoked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some</a:t>
            </a:r>
          </a:p>
          <a:p>
            <a:pPr>
              <a:buNone/>
            </a:pPr>
            <a:r>
              <a:rPr lang="en-US" dirty="0" smtClean="0"/>
              <a:t>  B. animals</a:t>
            </a:r>
          </a:p>
          <a:p>
            <a:pPr>
              <a:buNone/>
            </a:pPr>
            <a:r>
              <a:rPr lang="en-US" dirty="0" smtClean="0"/>
              <a:t>  C. attacked</a:t>
            </a:r>
          </a:p>
          <a:p>
            <a:pPr>
              <a:buNone/>
            </a:pPr>
            <a:r>
              <a:rPr lang="en-US" dirty="0" smtClean="0"/>
              <a:t>  D. provoked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Although</a:t>
            </a:r>
            <a:r>
              <a:rPr lang="en-US" dirty="0" smtClean="0"/>
              <a:t> I </a:t>
            </a:r>
            <a:r>
              <a:rPr lang="en-US" b="1" u="sng" dirty="0" smtClean="0"/>
              <a:t>love</a:t>
            </a:r>
            <a:r>
              <a:rPr lang="en-US" dirty="0" smtClean="0"/>
              <a:t> my family </a:t>
            </a:r>
            <a:r>
              <a:rPr lang="en-US" b="1" u="sng" dirty="0" smtClean="0"/>
              <a:t>but</a:t>
            </a:r>
            <a:r>
              <a:rPr lang="en-US" dirty="0" smtClean="0"/>
              <a:t> I get fed up with </a:t>
            </a:r>
            <a:r>
              <a:rPr lang="en-US" b="1" u="sng" dirty="0" smtClean="0"/>
              <a:t>them</a:t>
            </a:r>
            <a:r>
              <a:rPr lang="en-US" dirty="0" smtClean="0"/>
              <a:t> sometimes.</a:t>
            </a:r>
          </a:p>
          <a:p>
            <a:pPr>
              <a:buNone/>
            </a:pPr>
            <a:r>
              <a:rPr lang="en-US" dirty="0" smtClean="0"/>
              <a:t>  A. Although</a:t>
            </a:r>
          </a:p>
          <a:p>
            <a:pPr>
              <a:buNone/>
            </a:pPr>
            <a:r>
              <a:rPr lang="en-US" dirty="0" smtClean="0"/>
              <a:t>  B. love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but</a:t>
            </a:r>
          </a:p>
          <a:p>
            <a:pPr>
              <a:buNone/>
            </a:pPr>
            <a:r>
              <a:rPr lang="en-US" dirty="0" smtClean="0"/>
              <a:t>  D. them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</a:t>
            </a:r>
            <a:r>
              <a:rPr lang="en-US" b="1" u="sng" dirty="0" smtClean="0"/>
              <a:t>Some</a:t>
            </a:r>
            <a:r>
              <a:rPr lang="en-US" dirty="0" smtClean="0"/>
              <a:t> </a:t>
            </a:r>
            <a:r>
              <a:rPr lang="en-US" b="1" u="sng" dirty="0" smtClean="0"/>
              <a:t>animals</a:t>
            </a:r>
            <a:r>
              <a:rPr lang="en-US" dirty="0" smtClean="0"/>
              <a:t> might </a:t>
            </a:r>
            <a:r>
              <a:rPr lang="en-US" b="1" u="sng" dirty="0" smtClean="0"/>
              <a:t>attacked</a:t>
            </a:r>
            <a:r>
              <a:rPr lang="en-US" dirty="0" smtClean="0"/>
              <a:t> if they are </a:t>
            </a:r>
            <a:r>
              <a:rPr lang="en-US" b="1" u="sng" dirty="0" smtClean="0"/>
              <a:t>provoked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some</a:t>
            </a:r>
          </a:p>
          <a:p>
            <a:pPr>
              <a:buNone/>
            </a:pPr>
            <a:r>
              <a:rPr lang="en-US" dirty="0" smtClean="0"/>
              <a:t>  B. animals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attacked</a:t>
            </a:r>
          </a:p>
          <a:p>
            <a:pPr>
              <a:buNone/>
            </a:pPr>
            <a:r>
              <a:rPr lang="en-US" dirty="0" smtClean="0"/>
              <a:t>  D. provoked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The </a:t>
            </a:r>
            <a:r>
              <a:rPr lang="en-US" b="1" u="sng" dirty="0" smtClean="0"/>
              <a:t>man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able to </a:t>
            </a:r>
            <a:r>
              <a:rPr lang="en-US" b="1" u="sng" dirty="0" smtClean="0"/>
              <a:t>pull</a:t>
            </a:r>
            <a:r>
              <a:rPr lang="en-US" dirty="0" smtClean="0"/>
              <a:t> out the child </a:t>
            </a:r>
            <a:r>
              <a:rPr lang="en-US" b="1" u="sng" dirty="0" smtClean="0"/>
              <a:t>quickly</a:t>
            </a:r>
            <a:r>
              <a:rPr lang="en-US" dirty="0" smtClean="0"/>
              <a:t>   </a:t>
            </a:r>
          </a:p>
          <a:p>
            <a:pPr>
              <a:buNone/>
            </a:pPr>
            <a:r>
              <a:rPr lang="en-US" dirty="0" smtClean="0"/>
              <a:t>  A. man</a:t>
            </a:r>
          </a:p>
          <a:p>
            <a:pPr>
              <a:buNone/>
            </a:pPr>
            <a:r>
              <a:rPr lang="en-US" dirty="0" smtClean="0"/>
              <a:t>  B. were</a:t>
            </a:r>
          </a:p>
          <a:p>
            <a:pPr>
              <a:buNone/>
            </a:pPr>
            <a:r>
              <a:rPr lang="en-US" dirty="0" smtClean="0"/>
              <a:t>  C. pull</a:t>
            </a:r>
          </a:p>
          <a:p>
            <a:pPr>
              <a:buNone/>
            </a:pPr>
            <a:r>
              <a:rPr lang="en-US" dirty="0" smtClean="0"/>
              <a:t>  D. quickly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The </a:t>
            </a:r>
            <a:r>
              <a:rPr lang="en-US" b="1" u="sng" dirty="0" smtClean="0"/>
              <a:t>men</a:t>
            </a:r>
            <a:r>
              <a:rPr lang="en-US" dirty="0" smtClean="0"/>
              <a:t> were </a:t>
            </a:r>
            <a:r>
              <a:rPr lang="en-US" b="1" u="sng" dirty="0" smtClean="0"/>
              <a:t>kind</a:t>
            </a:r>
            <a:r>
              <a:rPr lang="en-US" dirty="0" smtClean="0"/>
              <a:t> because </a:t>
            </a:r>
            <a:r>
              <a:rPr lang="en-US" b="1" u="sng" dirty="0" smtClean="0"/>
              <a:t>he</a:t>
            </a:r>
            <a:r>
              <a:rPr lang="en-US" dirty="0" smtClean="0"/>
              <a:t> knew what it was to be </a:t>
            </a:r>
            <a:r>
              <a:rPr lang="en-US" b="1" u="sng" dirty="0" smtClean="0"/>
              <a:t>homeless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men</a:t>
            </a:r>
          </a:p>
          <a:p>
            <a:pPr>
              <a:buNone/>
            </a:pPr>
            <a:r>
              <a:rPr lang="en-US" dirty="0" smtClean="0"/>
              <a:t>  B. kind</a:t>
            </a:r>
          </a:p>
          <a:p>
            <a:pPr>
              <a:buNone/>
            </a:pPr>
            <a:r>
              <a:rPr lang="en-US" dirty="0" smtClean="0"/>
              <a:t>  C. he</a:t>
            </a:r>
          </a:p>
          <a:p>
            <a:pPr>
              <a:buNone/>
            </a:pPr>
            <a:r>
              <a:rPr lang="en-US" dirty="0" smtClean="0"/>
              <a:t>  D. homeless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The </a:t>
            </a:r>
            <a:r>
              <a:rPr lang="en-US" b="1" u="sng" dirty="0" smtClean="0"/>
              <a:t>man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able to </a:t>
            </a:r>
            <a:r>
              <a:rPr lang="en-US" b="1" u="sng" dirty="0" smtClean="0"/>
              <a:t>pull</a:t>
            </a:r>
            <a:r>
              <a:rPr lang="en-US" dirty="0" smtClean="0"/>
              <a:t> out the child </a:t>
            </a:r>
            <a:r>
              <a:rPr lang="en-US" b="1" u="sng" dirty="0" smtClean="0"/>
              <a:t>quickly</a:t>
            </a:r>
            <a:r>
              <a:rPr lang="en-US" dirty="0" smtClean="0"/>
              <a:t>   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man</a:t>
            </a:r>
          </a:p>
          <a:p>
            <a:pPr>
              <a:buNone/>
            </a:pPr>
            <a:r>
              <a:rPr lang="en-US" dirty="0" smtClean="0"/>
              <a:t>  B. were</a:t>
            </a:r>
          </a:p>
          <a:p>
            <a:pPr>
              <a:buNone/>
            </a:pPr>
            <a:r>
              <a:rPr lang="en-US" dirty="0" smtClean="0"/>
              <a:t>  C. pull</a:t>
            </a:r>
          </a:p>
          <a:p>
            <a:pPr>
              <a:buNone/>
            </a:pPr>
            <a:r>
              <a:rPr lang="en-US" dirty="0" smtClean="0"/>
              <a:t>  D. quickly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The </a:t>
            </a:r>
            <a:r>
              <a:rPr lang="en-US" b="1" u="sng" dirty="0" smtClean="0"/>
              <a:t>men</a:t>
            </a:r>
            <a:r>
              <a:rPr lang="en-US" dirty="0" smtClean="0"/>
              <a:t> were </a:t>
            </a:r>
            <a:r>
              <a:rPr lang="en-US" b="1" u="sng" dirty="0" smtClean="0"/>
              <a:t>kind</a:t>
            </a:r>
            <a:r>
              <a:rPr lang="en-US" dirty="0" smtClean="0"/>
              <a:t> because </a:t>
            </a:r>
            <a:r>
              <a:rPr lang="en-US" b="1" u="sng" dirty="0" smtClean="0"/>
              <a:t>he</a:t>
            </a:r>
            <a:r>
              <a:rPr lang="en-US" dirty="0" smtClean="0"/>
              <a:t> knew what it was to be </a:t>
            </a:r>
            <a:r>
              <a:rPr lang="en-US" b="1" u="sng" dirty="0" smtClean="0"/>
              <a:t>homeless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men</a:t>
            </a:r>
          </a:p>
          <a:p>
            <a:pPr>
              <a:buNone/>
            </a:pPr>
            <a:r>
              <a:rPr lang="en-US" dirty="0" smtClean="0"/>
              <a:t>  B. kind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he</a:t>
            </a:r>
          </a:p>
          <a:p>
            <a:pPr>
              <a:buNone/>
            </a:pPr>
            <a:r>
              <a:rPr lang="en-US" dirty="0" smtClean="0"/>
              <a:t>  D. homeless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 13. The </a:t>
            </a:r>
            <a:r>
              <a:rPr lang="en-US" b="1" u="sng" dirty="0" smtClean="0">
                <a:solidFill>
                  <a:schemeClr val="tx1"/>
                </a:solidFill>
              </a:rPr>
              <a:t>gold</a:t>
            </a:r>
            <a:r>
              <a:rPr lang="en-US" dirty="0" smtClean="0"/>
              <a:t> did </a:t>
            </a:r>
            <a:r>
              <a:rPr lang="en-US" b="1" u="sng" dirty="0" smtClean="0"/>
              <a:t>not</a:t>
            </a:r>
            <a:r>
              <a:rPr lang="en-US" dirty="0" smtClean="0"/>
              <a:t> </a:t>
            </a:r>
            <a:r>
              <a:rPr lang="en-US" b="1" u="sng" dirty="0" smtClean="0"/>
              <a:t>shone</a:t>
            </a:r>
            <a:r>
              <a:rPr lang="en-US" dirty="0" smtClean="0"/>
              <a:t> brightly because it was </a:t>
            </a:r>
            <a:r>
              <a:rPr lang="en-US" b="1" u="sng" dirty="0" smtClean="0"/>
              <a:t>dirty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gold</a:t>
            </a:r>
          </a:p>
          <a:p>
            <a:pPr>
              <a:buNone/>
            </a:pPr>
            <a:r>
              <a:rPr lang="en-US" dirty="0" smtClean="0"/>
              <a:t>  B. not</a:t>
            </a:r>
          </a:p>
          <a:p>
            <a:pPr>
              <a:buNone/>
            </a:pPr>
            <a:r>
              <a:rPr lang="en-US" dirty="0" smtClean="0"/>
              <a:t>  C. shone</a:t>
            </a:r>
          </a:p>
          <a:p>
            <a:pPr>
              <a:buNone/>
            </a:pPr>
            <a:r>
              <a:rPr lang="en-US" dirty="0" smtClean="0"/>
              <a:t>  D. dirty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14. </a:t>
            </a:r>
            <a:r>
              <a:rPr lang="en-US" b="1" u="sng" dirty="0" smtClean="0">
                <a:solidFill>
                  <a:schemeClr val="tx1"/>
                </a:solidFill>
              </a:rPr>
              <a:t>Raymond</a:t>
            </a:r>
            <a:r>
              <a:rPr lang="en-US" dirty="0" smtClean="0"/>
              <a:t> </a:t>
            </a:r>
            <a:r>
              <a:rPr lang="en-US" b="1" u="sng" dirty="0" smtClean="0">
                <a:solidFill>
                  <a:schemeClr val="tx1"/>
                </a:solidFill>
              </a:rPr>
              <a:t>shoes</a:t>
            </a:r>
            <a:r>
              <a:rPr lang="en-US" dirty="0" smtClean="0"/>
              <a:t> </a:t>
            </a:r>
            <a:r>
              <a:rPr lang="en-US" b="1" u="sng" dirty="0" smtClean="0"/>
              <a:t>became</a:t>
            </a:r>
            <a:r>
              <a:rPr lang="en-US" dirty="0" smtClean="0"/>
              <a:t> dirty because of the </a:t>
            </a:r>
            <a:r>
              <a:rPr lang="en-US" b="1" u="sng" dirty="0" smtClean="0"/>
              <a:t>mud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Raymond</a:t>
            </a:r>
          </a:p>
          <a:p>
            <a:pPr>
              <a:buNone/>
            </a:pPr>
            <a:r>
              <a:rPr lang="en-US" dirty="0" smtClean="0"/>
              <a:t>  B. shoes</a:t>
            </a:r>
          </a:p>
          <a:p>
            <a:pPr>
              <a:buNone/>
            </a:pPr>
            <a:r>
              <a:rPr lang="en-US" dirty="0" smtClean="0"/>
              <a:t>  C. became</a:t>
            </a:r>
          </a:p>
          <a:p>
            <a:pPr>
              <a:buNone/>
            </a:pPr>
            <a:r>
              <a:rPr lang="en-US" dirty="0" smtClean="0"/>
              <a:t>  D. mud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 13. The </a:t>
            </a:r>
            <a:r>
              <a:rPr lang="en-US" b="1" u="sng" dirty="0" smtClean="0">
                <a:solidFill>
                  <a:schemeClr val="tx1"/>
                </a:solidFill>
              </a:rPr>
              <a:t>gold</a:t>
            </a:r>
            <a:r>
              <a:rPr lang="en-US" dirty="0" smtClean="0"/>
              <a:t> did </a:t>
            </a:r>
            <a:r>
              <a:rPr lang="en-US" b="1" u="sng" dirty="0" smtClean="0"/>
              <a:t>not</a:t>
            </a:r>
            <a:r>
              <a:rPr lang="en-US" dirty="0" smtClean="0"/>
              <a:t> </a:t>
            </a:r>
            <a:r>
              <a:rPr lang="en-US" b="1" u="sng" dirty="0" smtClean="0"/>
              <a:t>shone</a:t>
            </a:r>
            <a:r>
              <a:rPr lang="en-US" dirty="0" smtClean="0"/>
              <a:t> brightly because it was </a:t>
            </a:r>
            <a:r>
              <a:rPr lang="en-US" b="1" u="sng" dirty="0" smtClean="0"/>
              <a:t>dirty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gold</a:t>
            </a:r>
          </a:p>
          <a:p>
            <a:pPr>
              <a:buNone/>
            </a:pPr>
            <a:r>
              <a:rPr lang="en-US" dirty="0" smtClean="0"/>
              <a:t>  B. not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shone</a:t>
            </a:r>
          </a:p>
          <a:p>
            <a:pPr>
              <a:buNone/>
            </a:pPr>
            <a:r>
              <a:rPr lang="en-US" dirty="0" smtClean="0"/>
              <a:t>  D. dirty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14. </a:t>
            </a:r>
            <a:r>
              <a:rPr lang="en-US" b="1" u="sng" dirty="0" smtClean="0">
                <a:solidFill>
                  <a:schemeClr val="tx1"/>
                </a:solidFill>
              </a:rPr>
              <a:t>Raymond</a:t>
            </a:r>
            <a:r>
              <a:rPr lang="en-US" dirty="0" smtClean="0"/>
              <a:t> </a:t>
            </a:r>
            <a:r>
              <a:rPr lang="en-US" b="1" u="sng" dirty="0" smtClean="0">
                <a:solidFill>
                  <a:schemeClr val="tx1"/>
                </a:solidFill>
              </a:rPr>
              <a:t>shoes</a:t>
            </a:r>
            <a:r>
              <a:rPr lang="en-US" dirty="0" smtClean="0"/>
              <a:t> </a:t>
            </a:r>
            <a:r>
              <a:rPr lang="en-US" b="1" u="sng" dirty="0" smtClean="0"/>
              <a:t>became</a:t>
            </a:r>
            <a:r>
              <a:rPr lang="en-US" dirty="0" smtClean="0"/>
              <a:t> dirty because of the </a:t>
            </a:r>
            <a:r>
              <a:rPr lang="en-US" b="1" u="sng" dirty="0" smtClean="0"/>
              <a:t>mud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Raymond</a:t>
            </a:r>
          </a:p>
          <a:p>
            <a:pPr>
              <a:buNone/>
            </a:pPr>
            <a:r>
              <a:rPr lang="en-US" dirty="0" smtClean="0"/>
              <a:t>  B. shoes</a:t>
            </a:r>
          </a:p>
          <a:p>
            <a:pPr>
              <a:buNone/>
            </a:pPr>
            <a:r>
              <a:rPr lang="en-US" dirty="0" smtClean="0"/>
              <a:t>  C. became</a:t>
            </a:r>
          </a:p>
          <a:p>
            <a:pPr>
              <a:buNone/>
            </a:pPr>
            <a:r>
              <a:rPr lang="en-US" dirty="0" smtClean="0"/>
              <a:t>  D. mud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Things </a:t>
            </a:r>
            <a:r>
              <a:rPr lang="en-US" b="1" u="sng" dirty="0" smtClean="0"/>
              <a:t>leave</a:t>
            </a:r>
            <a:r>
              <a:rPr lang="en-US" dirty="0" smtClean="0"/>
              <a:t> behind </a:t>
            </a:r>
            <a:r>
              <a:rPr lang="en-US" b="1" u="sng" dirty="0" smtClean="0"/>
              <a:t>by</a:t>
            </a:r>
            <a:r>
              <a:rPr lang="en-US" dirty="0" smtClean="0"/>
              <a:t> the </a:t>
            </a:r>
            <a:r>
              <a:rPr lang="en-US" b="1" u="sng" dirty="0" smtClean="0"/>
              <a:t>visitors</a:t>
            </a:r>
            <a:r>
              <a:rPr lang="en-US" dirty="0" smtClean="0"/>
              <a:t> were </a:t>
            </a:r>
            <a:r>
              <a:rPr lang="en-US" b="1" u="sng" dirty="0" smtClean="0"/>
              <a:t>handed</a:t>
            </a:r>
            <a:r>
              <a:rPr lang="en-US" dirty="0" smtClean="0"/>
              <a:t> to him</a:t>
            </a:r>
          </a:p>
          <a:p>
            <a:pPr>
              <a:buNone/>
            </a:pPr>
            <a:r>
              <a:rPr lang="en-US" dirty="0" smtClean="0"/>
              <a:t>  A. leave</a:t>
            </a:r>
          </a:p>
          <a:p>
            <a:pPr>
              <a:buNone/>
            </a:pPr>
            <a:r>
              <a:rPr lang="en-US" dirty="0" smtClean="0"/>
              <a:t>  B. by</a:t>
            </a:r>
          </a:p>
          <a:p>
            <a:pPr>
              <a:buNone/>
            </a:pPr>
            <a:r>
              <a:rPr lang="en-US" dirty="0" smtClean="0"/>
              <a:t>  C. visitors</a:t>
            </a:r>
          </a:p>
          <a:p>
            <a:pPr>
              <a:buNone/>
            </a:pPr>
            <a:r>
              <a:rPr lang="en-US" dirty="0" smtClean="0"/>
              <a:t>  D. handed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</a:t>
            </a:r>
            <a:r>
              <a:rPr lang="en-US" b="1" u="sng" dirty="0" smtClean="0"/>
              <a:t>They</a:t>
            </a:r>
            <a:r>
              <a:rPr lang="en-US" dirty="0" smtClean="0"/>
              <a:t> found </a:t>
            </a:r>
            <a:r>
              <a:rPr lang="en-US" b="1" u="sng" dirty="0" smtClean="0"/>
              <a:t>the</a:t>
            </a:r>
            <a:r>
              <a:rPr lang="en-US" dirty="0" smtClean="0"/>
              <a:t> footprints </a:t>
            </a:r>
            <a:r>
              <a:rPr lang="en-US" b="1" u="sng" dirty="0" err="1" smtClean="0"/>
              <a:t>lefted</a:t>
            </a:r>
            <a:r>
              <a:rPr lang="en-US" dirty="0" smtClean="0"/>
              <a:t> by the </a:t>
            </a:r>
            <a:r>
              <a:rPr lang="en-US" b="1" u="sng" dirty="0" smtClean="0"/>
              <a:t>tiger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</a:t>
            </a:r>
            <a:r>
              <a:rPr lang="en-US" dirty="0" err="1" smtClean="0"/>
              <a:t>lefted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tiger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Things </a:t>
            </a:r>
            <a:r>
              <a:rPr lang="en-US" b="1" u="sng" dirty="0" smtClean="0"/>
              <a:t>leave</a:t>
            </a:r>
            <a:r>
              <a:rPr lang="en-US" dirty="0" smtClean="0"/>
              <a:t> behind </a:t>
            </a:r>
            <a:r>
              <a:rPr lang="en-US" b="1" u="sng" dirty="0" smtClean="0"/>
              <a:t>by</a:t>
            </a:r>
            <a:r>
              <a:rPr lang="en-US" dirty="0" smtClean="0"/>
              <a:t> the </a:t>
            </a:r>
            <a:r>
              <a:rPr lang="en-US" b="1" u="sng" dirty="0" smtClean="0"/>
              <a:t>visitors</a:t>
            </a:r>
            <a:r>
              <a:rPr lang="en-US" dirty="0" smtClean="0"/>
              <a:t> were </a:t>
            </a:r>
            <a:r>
              <a:rPr lang="en-US" b="1" u="sng" dirty="0" smtClean="0"/>
              <a:t>handed</a:t>
            </a:r>
            <a:r>
              <a:rPr lang="en-US" dirty="0" smtClean="0"/>
              <a:t> to him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leave</a:t>
            </a:r>
          </a:p>
          <a:p>
            <a:pPr>
              <a:buNone/>
            </a:pPr>
            <a:r>
              <a:rPr lang="en-US" dirty="0" smtClean="0"/>
              <a:t>  B. by</a:t>
            </a:r>
          </a:p>
          <a:p>
            <a:pPr>
              <a:buNone/>
            </a:pPr>
            <a:r>
              <a:rPr lang="en-US" dirty="0" smtClean="0"/>
              <a:t>  C. visitors</a:t>
            </a:r>
          </a:p>
          <a:p>
            <a:pPr>
              <a:buNone/>
            </a:pPr>
            <a:r>
              <a:rPr lang="en-US" dirty="0" smtClean="0"/>
              <a:t>  D. handed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</a:t>
            </a:r>
            <a:r>
              <a:rPr lang="en-US" b="1" u="sng" dirty="0" smtClean="0"/>
              <a:t>They</a:t>
            </a:r>
            <a:r>
              <a:rPr lang="en-US" dirty="0" smtClean="0"/>
              <a:t> found </a:t>
            </a:r>
            <a:r>
              <a:rPr lang="en-US" b="1" u="sng" dirty="0" smtClean="0"/>
              <a:t>the</a:t>
            </a:r>
            <a:r>
              <a:rPr lang="en-US" dirty="0" smtClean="0"/>
              <a:t> footprints </a:t>
            </a:r>
            <a:r>
              <a:rPr lang="en-US" b="1" u="sng" dirty="0" err="1" smtClean="0"/>
              <a:t>lefted</a:t>
            </a:r>
            <a:r>
              <a:rPr lang="en-US" dirty="0" smtClean="0"/>
              <a:t> by the </a:t>
            </a:r>
            <a:r>
              <a:rPr lang="en-US" b="1" u="sng" dirty="0" smtClean="0"/>
              <a:t>tiger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</a:t>
            </a:r>
            <a:r>
              <a:rPr lang="en-US" dirty="0" err="1" smtClean="0"/>
              <a:t>lefted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tiger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It </a:t>
            </a:r>
            <a:r>
              <a:rPr lang="en-US" b="1" u="sng" dirty="0" smtClean="0"/>
              <a:t>was</a:t>
            </a:r>
            <a:r>
              <a:rPr lang="en-US" dirty="0" smtClean="0"/>
              <a:t> </a:t>
            </a:r>
            <a:r>
              <a:rPr lang="en-US" b="1" u="sng" dirty="0" smtClean="0"/>
              <a:t>difficult</a:t>
            </a:r>
            <a:r>
              <a:rPr lang="en-US" dirty="0" smtClean="0"/>
              <a:t> to </a:t>
            </a:r>
            <a:r>
              <a:rPr lang="en-US" b="1" u="sng" dirty="0" smtClean="0"/>
              <a:t>breath</a:t>
            </a:r>
            <a:r>
              <a:rPr lang="en-US" dirty="0" smtClean="0"/>
              <a:t> because of the </a:t>
            </a:r>
            <a:r>
              <a:rPr lang="en-US" b="1" u="sng" dirty="0" smtClean="0"/>
              <a:t>smoke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B. difficult</a:t>
            </a:r>
          </a:p>
          <a:p>
            <a:pPr>
              <a:buNone/>
            </a:pPr>
            <a:r>
              <a:rPr lang="en-US" dirty="0" smtClean="0"/>
              <a:t>  C. breath</a:t>
            </a:r>
          </a:p>
          <a:p>
            <a:pPr>
              <a:buNone/>
            </a:pPr>
            <a:r>
              <a:rPr lang="en-US" dirty="0" smtClean="0"/>
              <a:t>  D. smoke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The </a:t>
            </a:r>
            <a:r>
              <a:rPr lang="en-US" b="1" u="sng" dirty="0" smtClean="0"/>
              <a:t>books</a:t>
            </a:r>
            <a:r>
              <a:rPr lang="en-US" dirty="0" smtClean="0"/>
              <a:t> which </a:t>
            </a:r>
            <a:r>
              <a:rPr lang="en-US" b="1" u="sng" dirty="0" smtClean="0"/>
              <a:t>was</a:t>
            </a:r>
            <a:r>
              <a:rPr lang="en-US" dirty="0" smtClean="0"/>
              <a:t> </a:t>
            </a:r>
            <a:r>
              <a:rPr lang="en-US" b="1" u="sng" dirty="0" smtClean="0"/>
              <a:t>found</a:t>
            </a:r>
            <a:r>
              <a:rPr lang="en-US" dirty="0" smtClean="0"/>
              <a:t> belong to </a:t>
            </a:r>
            <a:r>
              <a:rPr lang="en-US" b="1" u="sng" dirty="0" smtClean="0"/>
              <a:t>Ray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books</a:t>
            </a:r>
          </a:p>
          <a:p>
            <a:pPr>
              <a:buNone/>
            </a:pPr>
            <a:r>
              <a:rPr lang="en-US" dirty="0" smtClean="0"/>
              <a:t>  B. was</a:t>
            </a:r>
          </a:p>
          <a:p>
            <a:pPr>
              <a:buNone/>
            </a:pPr>
            <a:r>
              <a:rPr lang="en-US" dirty="0" smtClean="0"/>
              <a:t>  C. found</a:t>
            </a:r>
          </a:p>
          <a:p>
            <a:pPr>
              <a:buNone/>
            </a:pPr>
            <a:r>
              <a:rPr lang="en-US" dirty="0" smtClean="0"/>
              <a:t>  D. Ray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It </a:t>
            </a:r>
            <a:r>
              <a:rPr lang="en-US" b="1" u="sng" dirty="0" smtClean="0"/>
              <a:t>was</a:t>
            </a:r>
            <a:r>
              <a:rPr lang="en-US" dirty="0" smtClean="0"/>
              <a:t> </a:t>
            </a:r>
            <a:r>
              <a:rPr lang="en-US" b="1" u="sng" dirty="0" smtClean="0"/>
              <a:t>difficult</a:t>
            </a:r>
            <a:r>
              <a:rPr lang="en-US" dirty="0" smtClean="0"/>
              <a:t> to </a:t>
            </a:r>
            <a:r>
              <a:rPr lang="en-US" b="1" u="sng" dirty="0" smtClean="0"/>
              <a:t>breath</a:t>
            </a:r>
            <a:r>
              <a:rPr lang="en-US" dirty="0" smtClean="0"/>
              <a:t> because of the </a:t>
            </a:r>
            <a:r>
              <a:rPr lang="en-US" b="1" u="sng" dirty="0" smtClean="0"/>
              <a:t>smoke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B. difficult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breath</a:t>
            </a:r>
          </a:p>
          <a:p>
            <a:pPr>
              <a:buNone/>
            </a:pPr>
            <a:r>
              <a:rPr lang="en-US" dirty="0" smtClean="0"/>
              <a:t>  D. smoke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The </a:t>
            </a:r>
            <a:r>
              <a:rPr lang="en-US" b="1" u="sng" dirty="0" smtClean="0"/>
              <a:t>books</a:t>
            </a:r>
            <a:r>
              <a:rPr lang="en-US" dirty="0" smtClean="0"/>
              <a:t> which </a:t>
            </a:r>
            <a:r>
              <a:rPr lang="en-US" b="1" u="sng" dirty="0" smtClean="0"/>
              <a:t>was</a:t>
            </a:r>
            <a:r>
              <a:rPr lang="en-US" dirty="0" smtClean="0"/>
              <a:t> </a:t>
            </a:r>
            <a:r>
              <a:rPr lang="en-US" b="1" u="sng" dirty="0" smtClean="0"/>
              <a:t>found</a:t>
            </a:r>
            <a:r>
              <a:rPr lang="en-US" dirty="0" smtClean="0"/>
              <a:t> belong to </a:t>
            </a:r>
            <a:r>
              <a:rPr lang="en-US" b="1" u="sng" dirty="0" smtClean="0"/>
              <a:t>Ray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books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was</a:t>
            </a:r>
          </a:p>
          <a:p>
            <a:pPr>
              <a:buNone/>
            </a:pPr>
            <a:r>
              <a:rPr lang="en-US" dirty="0" smtClean="0"/>
              <a:t>  C. found</a:t>
            </a:r>
          </a:p>
          <a:p>
            <a:pPr>
              <a:buNone/>
            </a:pPr>
            <a:r>
              <a:rPr lang="en-US" dirty="0" smtClean="0"/>
              <a:t>  D. Ray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</a:t>
            </a:r>
            <a:r>
              <a:rPr lang="en-US" b="1" u="sng" dirty="0" smtClean="0"/>
              <a:t>Accidents are easier to happen</a:t>
            </a:r>
            <a:r>
              <a:rPr lang="en-US" dirty="0" smtClean="0"/>
              <a:t> </a:t>
            </a:r>
            <a:r>
              <a:rPr lang="en-US" b="1" u="sng" dirty="0" smtClean="0"/>
              <a:t>when</a:t>
            </a:r>
            <a:r>
              <a:rPr lang="en-US" dirty="0" smtClean="0"/>
              <a:t> </a:t>
            </a:r>
            <a:r>
              <a:rPr lang="en-US" b="1" u="sng" dirty="0" smtClean="0"/>
              <a:t>motorists</a:t>
            </a:r>
            <a:r>
              <a:rPr lang="en-US" dirty="0" smtClean="0"/>
              <a:t> </a:t>
            </a:r>
            <a:r>
              <a:rPr lang="en-US" b="1" u="sng" dirty="0" smtClean="0"/>
              <a:t>speed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Accidents are easier to happen</a:t>
            </a:r>
          </a:p>
          <a:p>
            <a:pPr>
              <a:buNone/>
            </a:pPr>
            <a:r>
              <a:rPr lang="en-US" dirty="0" smtClean="0"/>
              <a:t>  B. when</a:t>
            </a:r>
          </a:p>
          <a:p>
            <a:pPr>
              <a:buNone/>
            </a:pPr>
            <a:r>
              <a:rPr lang="en-US" dirty="0" smtClean="0"/>
              <a:t>  C. motorists</a:t>
            </a:r>
          </a:p>
          <a:p>
            <a:pPr>
              <a:buNone/>
            </a:pPr>
            <a:r>
              <a:rPr lang="en-US" dirty="0" smtClean="0"/>
              <a:t>  D. speed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cost</a:t>
            </a:r>
            <a:r>
              <a:rPr lang="en-US" dirty="0" smtClean="0"/>
              <a:t> of </a:t>
            </a:r>
            <a:r>
              <a:rPr lang="en-US" b="1" u="sng" dirty="0" smtClean="0"/>
              <a:t>living</a:t>
            </a:r>
            <a:r>
              <a:rPr lang="en-US" dirty="0" smtClean="0"/>
              <a:t> </a:t>
            </a:r>
            <a:r>
              <a:rPr lang="en-US" b="1" u="sng" dirty="0" smtClean="0"/>
              <a:t>nowadays</a:t>
            </a:r>
            <a:r>
              <a:rPr lang="en-US" dirty="0" smtClean="0"/>
              <a:t> </a:t>
            </a:r>
            <a:r>
              <a:rPr lang="en-US" b="1" u="sng" dirty="0" smtClean="0"/>
              <a:t>is at a very high rate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cost</a:t>
            </a:r>
          </a:p>
          <a:p>
            <a:pPr>
              <a:buNone/>
            </a:pPr>
            <a:r>
              <a:rPr lang="en-US" dirty="0" smtClean="0"/>
              <a:t>  B. living</a:t>
            </a:r>
          </a:p>
          <a:p>
            <a:pPr>
              <a:buNone/>
            </a:pPr>
            <a:r>
              <a:rPr lang="en-US" dirty="0" smtClean="0"/>
              <a:t>  C. nowadays</a:t>
            </a:r>
          </a:p>
          <a:p>
            <a:pPr>
              <a:buNone/>
            </a:pPr>
            <a:r>
              <a:rPr lang="en-US" dirty="0" smtClean="0"/>
              <a:t>  D. is at a very high rate.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 The </a:t>
            </a:r>
            <a:r>
              <a:rPr lang="en-US" b="1" u="sng" dirty="0" smtClean="0"/>
              <a:t>exposed</a:t>
            </a:r>
            <a:r>
              <a:rPr lang="en-US" dirty="0" smtClean="0"/>
              <a:t> </a:t>
            </a:r>
            <a:r>
              <a:rPr lang="en-US" b="1" u="sng" dirty="0" smtClean="0"/>
              <a:t>slope</a:t>
            </a:r>
            <a:r>
              <a:rPr lang="en-US" dirty="0" smtClean="0"/>
              <a:t> was </a:t>
            </a:r>
            <a:r>
              <a:rPr lang="en-US" b="1" u="sng" dirty="0" smtClean="0"/>
              <a:t>covering</a:t>
            </a:r>
            <a:r>
              <a:rPr lang="en-US" dirty="0" smtClean="0"/>
              <a:t> with plastic </a:t>
            </a:r>
            <a:r>
              <a:rPr lang="en-US" b="1" u="sng" dirty="0" smtClean="0"/>
              <a:t>sheets</a:t>
            </a:r>
          </a:p>
          <a:p>
            <a:pPr>
              <a:buNone/>
            </a:pPr>
            <a:r>
              <a:rPr lang="en-US" dirty="0" smtClean="0"/>
              <a:t>  A. exposed</a:t>
            </a:r>
          </a:p>
          <a:p>
            <a:pPr>
              <a:buNone/>
            </a:pPr>
            <a:r>
              <a:rPr lang="en-US" dirty="0" smtClean="0"/>
              <a:t>  B. slope</a:t>
            </a:r>
          </a:p>
          <a:p>
            <a:pPr>
              <a:buNone/>
            </a:pPr>
            <a:r>
              <a:rPr lang="en-US" dirty="0" smtClean="0"/>
              <a:t>  C. covering</a:t>
            </a:r>
          </a:p>
          <a:p>
            <a:pPr>
              <a:buNone/>
            </a:pPr>
            <a:r>
              <a:rPr lang="en-US" dirty="0" smtClean="0"/>
              <a:t>  D. sheets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</a:t>
            </a:r>
            <a:r>
              <a:rPr lang="en-US" b="1" u="sng" dirty="0" smtClean="0"/>
              <a:t>People</a:t>
            </a:r>
            <a:r>
              <a:rPr lang="en-US" dirty="0" smtClean="0"/>
              <a:t> who </a:t>
            </a:r>
            <a:r>
              <a:rPr lang="en-US" b="1" u="sng" dirty="0" smtClean="0"/>
              <a:t>lives</a:t>
            </a:r>
            <a:r>
              <a:rPr lang="en-US" dirty="0" smtClean="0"/>
              <a:t> in the </a:t>
            </a:r>
            <a:r>
              <a:rPr lang="en-US" b="1" u="sng" dirty="0" smtClean="0"/>
              <a:t>east</a:t>
            </a:r>
            <a:r>
              <a:rPr lang="en-US" dirty="0" smtClean="0"/>
              <a:t> are mainly </a:t>
            </a:r>
            <a:r>
              <a:rPr lang="en-US" b="1" u="sng" dirty="0" smtClean="0"/>
              <a:t>farmers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People</a:t>
            </a:r>
          </a:p>
          <a:p>
            <a:pPr>
              <a:buNone/>
            </a:pPr>
            <a:r>
              <a:rPr lang="en-US" dirty="0" smtClean="0"/>
              <a:t>  B. lives</a:t>
            </a:r>
          </a:p>
          <a:p>
            <a:pPr>
              <a:buNone/>
            </a:pPr>
            <a:r>
              <a:rPr lang="en-US" dirty="0" smtClean="0"/>
              <a:t>  C. east</a:t>
            </a:r>
          </a:p>
          <a:p>
            <a:pPr>
              <a:buNone/>
            </a:pPr>
            <a:r>
              <a:rPr lang="en-US" dirty="0" smtClean="0"/>
              <a:t>  D. farmers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 The </a:t>
            </a:r>
            <a:r>
              <a:rPr lang="en-US" b="1" u="sng" dirty="0" smtClean="0"/>
              <a:t>exposed</a:t>
            </a:r>
            <a:r>
              <a:rPr lang="en-US" dirty="0" smtClean="0"/>
              <a:t> </a:t>
            </a:r>
            <a:r>
              <a:rPr lang="en-US" b="1" u="sng" dirty="0" smtClean="0"/>
              <a:t>slope</a:t>
            </a:r>
            <a:r>
              <a:rPr lang="en-US" dirty="0" smtClean="0"/>
              <a:t> was </a:t>
            </a:r>
            <a:r>
              <a:rPr lang="en-US" b="1" u="sng" dirty="0" smtClean="0"/>
              <a:t>covering</a:t>
            </a:r>
            <a:r>
              <a:rPr lang="en-US" dirty="0" smtClean="0"/>
              <a:t> with plastic </a:t>
            </a:r>
            <a:r>
              <a:rPr lang="en-US" b="1" u="sng" dirty="0" smtClean="0"/>
              <a:t>sheets</a:t>
            </a:r>
          </a:p>
          <a:p>
            <a:pPr>
              <a:buNone/>
            </a:pPr>
            <a:r>
              <a:rPr lang="en-US" dirty="0" smtClean="0"/>
              <a:t>  A. exposed</a:t>
            </a:r>
          </a:p>
          <a:p>
            <a:pPr>
              <a:buNone/>
            </a:pPr>
            <a:r>
              <a:rPr lang="en-US" dirty="0" smtClean="0"/>
              <a:t>  B. slope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covering</a:t>
            </a:r>
          </a:p>
          <a:p>
            <a:pPr>
              <a:buNone/>
            </a:pPr>
            <a:r>
              <a:rPr lang="en-US" dirty="0" smtClean="0"/>
              <a:t>  D. sheets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</a:t>
            </a:r>
            <a:r>
              <a:rPr lang="en-US" b="1" u="sng" dirty="0" smtClean="0"/>
              <a:t>People</a:t>
            </a:r>
            <a:r>
              <a:rPr lang="en-US" dirty="0" smtClean="0"/>
              <a:t> who </a:t>
            </a:r>
            <a:r>
              <a:rPr lang="en-US" b="1" u="sng" dirty="0" smtClean="0"/>
              <a:t>lives</a:t>
            </a:r>
            <a:r>
              <a:rPr lang="en-US" dirty="0" smtClean="0"/>
              <a:t> in the </a:t>
            </a:r>
            <a:r>
              <a:rPr lang="en-US" b="1" u="sng" dirty="0" smtClean="0"/>
              <a:t>east</a:t>
            </a:r>
            <a:r>
              <a:rPr lang="en-US" dirty="0" smtClean="0"/>
              <a:t> are mainly </a:t>
            </a:r>
            <a:r>
              <a:rPr lang="en-US" b="1" u="sng" dirty="0" smtClean="0"/>
              <a:t>farmers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People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lives</a:t>
            </a:r>
          </a:p>
          <a:p>
            <a:pPr>
              <a:buNone/>
            </a:pPr>
            <a:r>
              <a:rPr lang="en-US" dirty="0" smtClean="0"/>
              <a:t>  C. east</a:t>
            </a:r>
          </a:p>
          <a:p>
            <a:pPr>
              <a:buNone/>
            </a:pPr>
            <a:r>
              <a:rPr lang="en-US" dirty="0" smtClean="0"/>
              <a:t>  D. farmers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</a:t>
            </a:r>
            <a:r>
              <a:rPr lang="en-US" b="1" u="sng" dirty="0" smtClean="0"/>
              <a:t>Young</a:t>
            </a:r>
            <a:r>
              <a:rPr lang="en-US" dirty="0" smtClean="0"/>
              <a:t> </a:t>
            </a:r>
            <a:r>
              <a:rPr lang="en-US" b="1" u="sng" dirty="0" smtClean="0"/>
              <a:t>people</a:t>
            </a:r>
            <a:r>
              <a:rPr lang="en-US" dirty="0" smtClean="0"/>
              <a:t> today </a:t>
            </a:r>
            <a:r>
              <a:rPr lang="en-US" b="1" u="sng" dirty="0" smtClean="0"/>
              <a:t>have</a:t>
            </a:r>
            <a:r>
              <a:rPr lang="en-US" dirty="0" smtClean="0"/>
              <a:t> so </a:t>
            </a:r>
            <a:r>
              <a:rPr lang="en-US" b="1" u="sng" dirty="0" smtClean="0"/>
              <a:t>much</a:t>
            </a:r>
            <a:r>
              <a:rPr lang="en-US" dirty="0" smtClean="0"/>
              <a:t> problems.</a:t>
            </a:r>
          </a:p>
          <a:p>
            <a:pPr>
              <a:buNone/>
            </a:pPr>
            <a:r>
              <a:rPr lang="en-US" dirty="0" smtClean="0"/>
              <a:t>  A. young</a:t>
            </a:r>
          </a:p>
          <a:p>
            <a:pPr>
              <a:buNone/>
            </a:pPr>
            <a:r>
              <a:rPr lang="en-US" dirty="0" smtClean="0"/>
              <a:t>  B. people</a:t>
            </a:r>
          </a:p>
          <a:p>
            <a:pPr>
              <a:buNone/>
            </a:pPr>
            <a:r>
              <a:rPr lang="en-US" dirty="0" smtClean="0"/>
              <a:t>  C. have</a:t>
            </a:r>
          </a:p>
          <a:p>
            <a:pPr>
              <a:buNone/>
            </a:pPr>
            <a:r>
              <a:rPr lang="en-US" dirty="0" smtClean="0"/>
              <a:t>  D. much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There </a:t>
            </a:r>
            <a:r>
              <a:rPr lang="en-US" b="1" u="sng" dirty="0" smtClean="0"/>
              <a:t>should</a:t>
            </a:r>
            <a:r>
              <a:rPr lang="en-US" dirty="0" smtClean="0"/>
              <a:t> be </a:t>
            </a:r>
            <a:r>
              <a:rPr lang="en-US" b="1" u="sng" dirty="0" smtClean="0"/>
              <a:t>more</a:t>
            </a:r>
            <a:r>
              <a:rPr lang="en-US" dirty="0" smtClean="0"/>
              <a:t> understanding </a:t>
            </a:r>
            <a:r>
              <a:rPr lang="en-US" b="1" u="sng" dirty="0" smtClean="0"/>
              <a:t>between</a:t>
            </a:r>
            <a:r>
              <a:rPr lang="en-US" dirty="0" smtClean="0"/>
              <a:t> one </a:t>
            </a:r>
            <a:r>
              <a:rPr lang="en-US" b="1" u="sng" dirty="0" smtClean="0"/>
              <a:t>and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should</a:t>
            </a:r>
          </a:p>
          <a:p>
            <a:pPr>
              <a:buNone/>
            </a:pPr>
            <a:r>
              <a:rPr lang="en-US" dirty="0" smtClean="0"/>
              <a:t>  B. more</a:t>
            </a:r>
          </a:p>
          <a:p>
            <a:pPr>
              <a:buNone/>
            </a:pPr>
            <a:r>
              <a:rPr lang="en-US" dirty="0" smtClean="0"/>
              <a:t>  C. between</a:t>
            </a:r>
          </a:p>
          <a:p>
            <a:pPr>
              <a:buNone/>
            </a:pPr>
            <a:r>
              <a:rPr lang="en-US" dirty="0" smtClean="0"/>
              <a:t>  D. and other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</a:t>
            </a:r>
            <a:r>
              <a:rPr lang="en-US" b="1" u="sng" dirty="0" smtClean="0"/>
              <a:t>Young</a:t>
            </a:r>
            <a:r>
              <a:rPr lang="en-US" dirty="0" smtClean="0"/>
              <a:t> </a:t>
            </a:r>
            <a:r>
              <a:rPr lang="en-US" b="1" u="sng" dirty="0" smtClean="0"/>
              <a:t>people</a:t>
            </a:r>
            <a:r>
              <a:rPr lang="en-US" dirty="0" smtClean="0"/>
              <a:t> today </a:t>
            </a:r>
            <a:r>
              <a:rPr lang="en-US" b="1" u="sng" dirty="0" smtClean="0"/>
              <a:t>have</a:t>
            </a:r>
            <a:r>
              <a:rPr lang="en-US" dirty="0" smtClean="0"/>
              <a:t> so </a:t>
            </a:r>
            <a:r>
              <a:rPr lang="en-US" b="1" u="sng" dirty="0" smtClean="0"/>
              <a:t>much</a:t>
            </a:r>
            <a:r>
              <a:rPr lang="en-US" dirty="0" smtClean="0"/>
              <a:t> problems.</a:t>
            </a:r>
          </a:p>
          <a:p>
            <a:pPr>
              <a:buNone/>
            </a:pPr>
            <a:r>
              <a:rPr lang="en-US" dirty="0" smtClean="0"/>
              <a:t>  A. young</a:t>
            </a:r>
          </a:p>
          <a:p>
            <a:pPr>
              <a:buNone/>
            </a:pPr>
            <a:r>
              <a:rPr lang="en-US" dirty="0" smtClean="0"/>
              <a:t>  B. people</a:t>
            </a:r>
          </a:p>
          <a:p>
            <a:pPr>
              <a:buNone/>
            </a:pPr>
            <a:r>
              <a:rPr lang="en-US" dirty="0" smtClean="0"/>
              <a:t>  C. have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much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There </a:t>
            </a:r>
            <a:r>
              <a:rPr lang="en-US" b="1" u="sng" dirty="0" smtClean="0"/>
              <a:t>should</a:t>
            </a:r>
            <a:r>
              <a:rPr lang="en-US" dirty="0" smtClean="0"/>
              <a:t> be </a:t>
            </a:r>
            <a:r>
              <a:rPr lang="en-US" b="1" u="sng" dirty="0" smtClean="0"/>
              <a:t>more</a:t>
            </a:r>
            <a:r>
              <a:rPr lang="en-US" dirty="0" smtClean="0"/>
              <a:t> understanding </a:t>
            </a:r>
            <a:r>
              <a:rPr lang="en-US" b="1" u="sng" dirty="0" smtClean="0"/>
              <a:t>between</a:t>
            </a:r>
            <a:r>
              <a:rPr lang="en-US" dirty="0" smtClean="0"/>
              <a:t> one </a:t>
            </a:r>
            <a:r>
              <a:rPr lang="en-US" b="1" u="sng" dirty="0" smtClean="0"/>
              <a:t>and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should</a:t>
            </a:r>
          </a:p>
          <a:p>
            <a:pPr>
              <a:buNone/>
            </a:pPr>
            <a:r>
              <a:rPr lang="en-US" dirty="0" smtClean="0"/>
              <a:t>  B. more</a:t>
            </a:r>
          </a:p>
          <a:p>
            <a:pPr>
              <a:buNone/>
            </a:pPr>
            <a:r>
              <a:rPr lang="en-US" dirty="0" smtClean="0"/>
              <a:t>  C. between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and other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There</a:t>
            </a:r>
            <a:r>
              <a:rPr lang="en-US" dirty="0" smtClean="0"/>
              <a:t> should be </a:t>
            </a:r>
            <a:r>
              <a:rPr lang="en-US" b="1" u="sng" dirty="0" smtClean="0"/>
              <a:t>much</a:t>
            </a:r>
            <a:r>
              <a:rPr lang="en-US" dirty="0" smtClean="0"/>
              <a:t> </a:t>
            </a:r>
            <a:r>
              <a:rPr lang="en-US" b="1" u="sng" dirty="0" smtClean="0"/>
              <a:t>food</a:t>
            </a:r>
            <a:r>
              <a:rPr lang="en-US" dirty="0" smtClean="0"/>
              <a:t> for </a:t>
            </a:r>
            <a:r>
              <a:rPr lang="en-US" b="1" u="sng" dirty="0" smtClean="0"/>
              <a:t>everyone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There</a:t>
            </a:r>
          </a:p>
          <a:p>
            <a:pPr>
              <a:buNone/>
            </a:pPr>
            <a:r>
              <a:rPr lang="en-US" dirty="0" smtClean="0"/>
              <a:t>  B. much</a:t>
            </a:r>
          </a:p>
          <a:p>
            <a:pPr>
              <a:buNone/>
            </a:pPr>
            <a:r>
              <a:rPr lang="en-US" dirty="0" smtClean="0"/>
              <a:t>  C. food</a:t>
            </a:r>
          </a:p>
          <a:p>
            <a:pPr>
              <a:buNone/>
            </a:pPr>
            <a:r>
              <a:rPr lang="en-US" dirty="0" smtClean="0"/>
              <a:t>  D. everyone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</a:t>
            </a:r>
            <a:r>
              <a:rPr lang="en-US" b="1" u="sng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earn</a:t>
            </a:r>
            <a:r>
              <a:rPr lang="en-US" dirty="0" smtClean="0"/>
              <a:t> more, </a:t>
            </a:r>
            <a:r>
              <a:rPr lang="en-US" b="1" u="sng" dirty="0" smtClean="0"/>
              <a:t>you</a:t>
            </a:r>
            <a:r>
              <a:rPr lang="en-US" dirty="0" smtClean="0"/>
              <a:t> are able to </a:t>
            </a:r>
            <a:r>
              <a:rPr lang="en-US" b="1" u="sng" dirty="0" smtClean="0"/>
              <a:t>spent</a:t>
            </a:r>
            <a:r>
              <a:rPr lang="en-US" dirty="0" smtClean="0"/>
              <a:t> more.</a:t>
            </a:r>
          </a:p>
          <a:p>
            <a:pPr>
              <a:buNone/>
            </a:pPr>
            <a:r>
              <a:rPr lang="en-US" dirty="0" smtClean="0"/>
              <a:t>  A. if</a:t>
            </a:r>
          </a:p>
          <a:p>
            <a:pPr>
              <a:buNone/>
            </a:pPr>
            <a:r>
              <a:rPr lang="en-US" dirty="0" smtClean="0"/>
              <a:t>  B. earn</a:t>
            </a:r>
          </a:p>
          <a:p>
            <a:pPr>
              <a:buNone/>
            </a:pPr>
            <a:r>
              <a:rPr lang="en-US" dirty="0" smtClean="0"/>
              <a:t>  C. you</a:t>
            </a:r>
          </a:p>
          <a:p>
            <a:pPr>
              <a:buNone/>
            </a:pPr>
            <a:r>
              <a:rPr lang="en-US" dirty="0" smtClean="0"/>
              <a:t>  D. spent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There</a:t>
            </a:r>
            <a:r>
              <a:rPr lang="en-US" dirty="0" smtClean="0"/>
              <a:t> should be </a:t>
            </a:r>
            <a:r>
              <a:rPr lang="en-US" b="1" u="sng" dirty="0" smtClean="0"/>
              <a:t>much</a:t>
            </a:r>
            <a:r>
              <a:rPr lang="en-US" dirty="0" smtClean="0"/>
              <a:t> </a:t>
            </a:r>
            <a:r>
              <a:rPr lang="en-US" b="1" u="sng" dirty="0" smtClean="0"/>
              <a:t>food</a:t>
            </a:r>
            <a:r>
              <a:rPr lang="en-US" dirty="0" smtClean="0"/>
              <a:t> for </a:t>
            </a:r>
            <a:r>
              <a:rPr lang="en-US" b="1" u="sng" dirty="0" smtClean="0"/>
              <a:t>everyone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There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much</a:t>
            </a:r>
          </a:p>
          <a:p>
            <a:pPr>
              <a:buNone/>
            </a:pPr>
            <a:r>
              <a:rPr lang="en-US" dirty="0" smtClean="0"/>
              <a:t>  C. food</a:t>
            </a:r>
          </a:p>
          <a:p>
            <a:pPr>
              <a:buNone/>
            </a:pPr>
            <a:r>
              <a:rPr lang="en-US" dirty="0" smtClean="0"/>
              <a:t>  D. everyone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</a:t>
            </a:r>
            <a:r>
              <a:rPr lang="en-US" b="1" u="sng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earn</a:t>
            </a:r>
            <a:r>
              <a:rPr lang="en-US" dirty="0" smtClean="0"/>
              <a:t> more, </a:t>
            </a:r>
            <a:r>
              <a:rPr lang="en-US" b="1" u="sng" dirty="0" smtClean="0"/>
              <a:t>you</a:t>
            </a:r>
            <a:r>
              <a:rPr lang="en-US" dirty="0" smtClean="0"/>
              <a:t> are able to </a:t>
            </a:r>
            <a:r>
              <a:rPr lang="en-US" b="1" u="sng" dirty="0" smtClean="0"/>
              <a:t>spent</a:t>
            </a:r>
            <a:r>
              <a:rPr lang="en-US" dirty="0" smtClean="0"/>
              <a:t> more.</a:t>
            </a:r>
          </a:p>
          <a:p>
            <a:pPr>
              <a:buNone/>
            </a:pPr>
            <a:r>
              <a:rPr lang="en-US" dirty="0" smtClean="0"/>
              <a:t>  A. if</a:t>
            </a:r>
          </a:p>
          <a:p>
            <a:pPr>
              <a:buNone/>
            </a:pPr>
            <a:r>
              <a:rPr lang="en-US" dirty="0" smtClean="0"/>
              <a:t>  B. earn</a:t>
            </a:r>
          </a:p>
          <a:p>
            <a:pPr>
              <a:buNone/>
            </a:pPr>
            <a:r>
              <a:rPr lang="en-US" dirty="0" smtClean="0"/>
              <a:t>  C. you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spent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</a:t>
            </a:r>
            <a:r>
              <a:rPr lang="en-US" b="1" u="sng" dirty="0" smtClean="0"/>
              <a:t>They</a:t>
            </a:r>
            <a:r>
              <a:rPr lang="en-US" dirty="0" smtClean="0"/>
              <a:t> </a:t>
            </a:r>
            <a:r>
              <a:rPr lang="en-US" b="1" u="sng" dirty="0" smtClean="0"/>
              <a:t>came</a:t>
            </a:r>
            <a:r>
              <a:rPr lang="en-US" dirty="0" smtClean="0"/>
              <a:t> to </a:t>
            </a:r>
            <a:r>
              <a:rPr lang="en-US" b="1" u="sng" dirty="0" smtClean="0"/>
              <a:t>looked</a:t>
            </a:r>
            <a:r>
              <a:rPr lang="en-US" dirty="0" smtClean="0"/>
              <a:t> for the missing </a:t>
            </a:r>
            <a:r>
              <a:rPr lang="en-US" b="1" u="sng" dirty="0" smtClean="0"/>
              <a:t>child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B. came</a:t>
            </a:r>
          </a:p>
          <a:p>
            <a:pPr>
              <a:buNone/>
            </a:pPr>
            <a:r>
              <a:rPr lang="en-US" dirty="0" smtClean="0"/>
              <a:t>  C. looked</a:t>
            </a:r>
          </a:p>
          <a:p>
            <a:pPr>
              <a:buNone/>
            </a:pPr>
            <a:r>
              <a:rPr lang="en-US" dirty="0" smtClean="0"/>
              <a:t>  D. child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</a:t>
            </a:r>
            <a:r>
              <a:rPr lang="en-US" b="1" u="sng" dirty="0" smtClean="0"/>
              <a:t>They</a:t>
            </a:r>
            <a:r>
              <a:rPr lang="en-US" dirty="0" smtClean="0"/>
              <a:t> used </a:t>
            </a:r>
            <a:r>
              <a:rPr lang="en-US" b="1" u="sng" dirty="0" smtClean="0"/>
              <a:t>strong</a:t>
            </a:r>
            <a:r>
              <a:rPr lang="en-US" dirty="0" smtClean="0"/>
              <a:t> ropes to </a:t>
            </a:r>
            <a:r>
              <a:rPr lang="en-US" b="1" u="sng" dirty="0" smtClean="0"/>
              <a:t>went</a:t>
            </a:r>
            <a:r>
              <a:rPr lang="en-US" dirty="0" smtClean="0"/>
              <a:t> down the </a:t>
            </a:r>
            <a:r>
              <a:rPr lang="en-US" b="1" u="sng" dirty="0" smtClean="0"/>
              <a:t>cliff</a:t>
            </a:r>
            <a:r>
              <a:rPr lang="en-US" dirty="0" smtClean="0"/>
              <a:t>.   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B. strong</a:t>
            </a:r>
          </a:p>
          <a:p>
            <a:pPr>
              <a:buNone/>
            </a:pPr>
            <a:r>
              <a:rPr lang="en-US" dirty="0" smtClean="0"/>
              <a:t>  C. went</a:t>
            </a:r>
          </a:p>
          <a:p>
            <a:pPr>
              <a:buNone/>
            </a:pPr>
            <a:r>
              <a:rPr lang="en-US" dirty="0" smtClean="0"/>
              <a:t>  D. cliff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</a:t>
            </a:r>
            <a:r>
              <a:rPr lang="en-US" b="1" u="sng" dirty="0" smtClean="0"/>
              <a:t>They</a:t>
            </a:r>
            <a:r>
              <a:rPr lang="en-US" dirty="0" smtClean="0"/>
              <a:t> </a:t>
            </a:r>
            <a:r>
              <a:rPr lang="en-US" b="1" u="sng" dirty="0" smtClean="0"/>
              <a:t>came</a:t>
            </a:r>
            <a:r>
              <a:rPr lang="en-US" dirty="0" smtClean="0"/>
              <a:t> to </a:t>
            </a:r>
            <a:r>
              <a:rPr lang="en-US" b="1" u="sng" dirty="0" smtClean="0"/>
              <a:t>looked</a:t>
            </a:r>
            <a:r>
              <a:rPr lang="en-US" dirty="0" smtClean="0"/>
              <a:t> for the missing </a:t>
            </a:r>
            <a:r>
              <a:rPr lang="en-US" b="1" u="sng" dirty="0" smtClean="0"/>
              <a:t>child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B. came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looked</a:t>
            </a:r>
          </a:p>
          <a:p>
            <a:pPr>
              <a:buNone/>
            </a:pPr>
            <a:r>
              <a:rPr lang="en-US" dirty="0" smtClean="0"/>
              <a:t>  D. child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</a:t>
            </a:r>
            <a:r>
              <a:rPr lang="en-US" b="1" u="sng" dirty="0" smtClean="0"/>
              <a:t>They</a:t>
            </a:r>
            <a:r>
              <a:rPr lang="en-US" dirty="0" smtClean="0"/>
              <a:t> used </a:t>
            </a:r>
            <a:r>
              <a:rPr lang="en-US" b="1" u="sng" dirty="0" smtClean="0"/>
              <a:t>strong</a:t>
            </a:r>
            <a:r>
              <a:rPr lang="en-US" dirty="0" smtClean="0"/>
              <a:t> ropes to </a:t>
            </a:r>
            <a:r>
              <a:rPr lang="en-US" b="1" u="sng" dirty="0" smtClean="0"/>
              <a:t>went</a:t>
            </a:r>
            <a:r>
              <a:rPr lang="en-US" dirty="0" smtClean="0"/>
              <a:t> down the </a:t>
            </a:r>
            <a:r>
              <a:rPr lang="en-US" b="1" u="sng" dirty="0" smtClean="0"/>
              <a:t>cliff</a:t>
            </a:r>
            <a:r>
              <a:rPr lang="en-US" dirty="0" smtClean="0"/>
              <a:t>.   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B. strong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went</a:t>
            </a:r>
          </a:p>
          <a:p>
            <a:pPr>
              <a:buNone/>
            </a:pPr>
            <a:r>
              <a:rPr lang="en-US" dirty="0" smtClean="0"/>
              <a:t>  D. cliff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</a:t>
            </a:r>
            <a:r>
              <a:rPr lang="en-US" b="1" u="sng" dirty="0" smtClean="0"/>
              <a:t>When</a:t>
            </a:r>
            <a:r>
              <a:rPr lang="en-US" dirty="0" smtClean="0"/>
              <a:t> she </a:t>
            </a:r>
            <a:r>
              <a:rPr lang="en-US" b="1" u="sng" dirty="0" smtClean="0"/>
              <a:t>smiles</a:t>
            </a:r>
            <a:r>
              <a:rPr lang="en-US" dirty="0" smtClean="0"/>
              <a:t>, dimples </a:t>
            </a:r>
            <a:r>
              <a:rPr lang="en-US" b="1" u="sng" dirty="0" smtClean="0"/>
              <a:t>appears</a:t>
            </a:r>
            <a:r>
              <a:rPr lang="en-US" dirty="0" smtClean="0"/>
              <a:t> on her </a:t>
            </a:r>
            <a:r>
              <a:rPr lang="en-US" b="1" u="sng" dirty="0" smtClean="0"/>
              <a:t>cheeks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When</a:t>
            </a:r>
          </a:p>
          <a:p>
            <a:pPr>
              <a:buNone/>
            </a:pPr>
            <a:r>
              <a:rPr lang="en-US" dirty="0" smtClean="0"/>
              <a:t>  B. smiles</a:t>
            </a:r>
          </a:p>
          <a:p>
            <a:pPr>
              <a:buNone/>
            </a:pPr>
            <a:r>
              <a:rPr lang="en-US" dirty="0" smtClean="0"/>
              <a:t>  C. appears</a:t>
            </a:r>
          </a:p>
          <a:p>
            <a:pPr>
              <a:buNone/>
            </a:pPr>
            <a:r>
              <a:rPr lang="en-US" dirty="0" smtClean="0"/>
              <a:t>  D. cheeks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</a:t>
            </a:r>
            <a:r>
              <a:rPr lang="en-US" b="1" u="sng" dirty="0" smtClean="0"/>
              <a:t>It</a:t>
            </a:r>
            <a:r>
              <a:rPr lang="en-US" dirty="0" smtClean="0"/>
              <a:t> is </a:t>
            </a:r>
            <a:r>
              <a:rPr lang="en-US" b="1" u="sng" dirty="0" smtClean="0"/>
              <a:t>harder</a:t>
            </a:r>
            <a:r>
              <a:rPr lang="en-US" dirty="0" smtClean="0"/>
              <a:t> to </a:t>
            </a:r>
            <a:r>
              <a:rPr lang="en-US" b="1" u="sng" dirty="0" smtClean="0"/>
              <a:t>built</a:t>
            </a:r>
            <a:r>
              <a:rPr lang="en-US" dirty="0" smtClean="0"/>
              <a:t> roads in remote </a:t>
            </a:r>
            <a:r>
              <a:rPr lang="en-US" b="1" u="sng" dirty="0" smtClean="0"/>
              <a:t>areas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It</a:t>
            </a:r>
          </a:p>
          <a:p>
            <a:pPr>
              <a:buNone/>
            </a:pPr>
            <a:r>
              <a:rPr lang="en-US" dirty="0" smtClean="0"/>
              <a:t>  B. harder</a:t>
            </a:r>
          </a:p>
          <a:p>
            <a:pPr>
              <a:buNone/>
            </a:pPr>
            <a:r>
              <a:rPr lang="en-US" dirty="0" smtClean="0"/>
              <a:t>  C. built</a:t>
            </a:r>
          </a:p>
          <a:p>
            <a:pPr>
              <a:buNone/>
            </a:pPr>
            <a:r>
              <a:rPr lang="en-US" dirty="0" smtClean="0"/>
              <a:t>  D. areas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</a:t>
            </a:r>
            <a:r>
              <a:rPr lang="en-US" b="1" u="sng" dirty="0" smtClean="0"/>
              <a:t>When</a:t>
            </a:r>
            <a:r>
              <a:rPr lang="en-US" dirty="0" smtClean="0"/>
              <a:t> she </a:t>
            </a:r>
            <a:r>
              <a:rPr lang="en-US" b="1" u="sng" dirty="0" smtClean="0"/>
              <a:t>smiles</a:t>
            </a:r>
            <a:r>
              <a:rPr lang="en-US" dirty="0" smtClean="0"/>
              <a:t>, dimples </a:t>
            </a:r>
            <a:r>
              <a:rPr lang="en-US" b="1" u="sng" dirty="0" smtClean="0"/>
              <a:t>appears</a:t>
            </a:r>
            <a:r>
              <a:rPr lang="en-US" dirty="0" smtClean="0"/>
              <a:t> on her </a:t>
            </a:r>
            <a:r>
              <a:rPr lang="en-US" b="1" u="sng" dirty="0" smtClean="0"/>
              <a:t>cheeks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When</a:t>
            </a:r>
          </a:p>
          <a:p>
            <a:pPr>
              <a:buNone/>
            </a:pPr>
            <a:r>
              <a:rPr lang="en-US" dirty="0" smtClean="0"/>
              <a:t>  B. smiles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appears</a:t>
            </a:r>
          </a:p>
          <a:p>
            <a:pPr>
              <a:buNone/>
            </a:pPr>
            <a:r>
              <a:rPr lang="en-US" dirty="0" smtClean="0"/>
              <a:t>  D. cheeks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</a:t>
            </a:r>
            <a:r>
              <a:rPr lang="en-US" b="1" u="sng" dirty="0" smtClean="0"/>
              <a:t>It</a:t>
            </a:r>
            <a:r>
              <a:rPr lang="en-US" dirty="0" smtClean="0"/>
              <a:t> is </a:t>
            </a:r>
            <a:r>
              <a:rPr lang="en-US" b="1" u="sng" dirty="0" smtClean="0"/>
              <a:t>harder</a:t>
            </a:r>
            <a:r>
              <a:rPr lang="en-US" dirty="0" smtClean="0"/>
              <a:t> to </a:t>
            </a:r>
            <a:r>
              <a:rPr lang="en-US" b="1" u="sng" dirty="0" smtClean="0"/>
              <a:t>built</a:t>
            </a:r>
            <a:r>
              <a:rPr lang="en-US" dirty="0" smtClean="0"/>
              <a:t> roads in remote </a:t>
            </a:r>
            <a:r>
              <a:rPr lang="en-US" b="1" u="sng" dirty="0" smtClean="0"/>
              <a:t>areas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It</a:t>
            </a:r>
          </a:p>
          <a:p>
            <a:pPr>
              <a:buNone/>
            </a:pPr>
            <a:r>
              <a:rPr lang="en-US" dirty="0" smtClean="0"/>
              <a:t>  B. harder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built</a:t>
            </a:r>
          </a:p>
          <a:p>
            <a:pPr>
              <a:buNone/>
            </a:pPr>
            <a:r>
              <a:rPr lang="en-US" dirty="0" smtClean="0"/>
              <a:t>  D. areas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</a:t>
            </a:r>
            <a:r>
              <a:rPr lang="en-US" b="1" u="sng" dirty="0" smtClean="0"/>
              <a:t>Accidents are easier to happen</a:t>
            </a:r>
            <a:r>
              <a:rPr lang="en-US" dirty="0" smtClean="0"/>
              <a:t> </a:t>
            </a:r>
            <a:r>
              <a:rPr lang="en-US" b="1" u="sng" dirty="0" smtClean="0"/>
              <a:t>when</a:t>
            </a:r>
            <a:r>
              <a:rPr lang="en-US" dirty="0" smtClean="0"/>
              <a:t> </a:t>
            </a:r>
            <a:r>
              <a:rPr lang="en-US" b="1" u="sng" dirty="0" smtClean="0"/>
              <a:t>motorists</a:t>
            </a:r>
            <a:r>
              <a:rPr lang="en-US" dirty="0" smtClean="0"/>
              <a:t> </a:t>
            </a:r>
            <a:r>
              <a:rPr lang="en-US" b="1" u="sng" dirty="0" smtClean="0"/>
              <a:t>speed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Accidents are easier to happen</a:t>
            </a:r>
          </a:p>
          <a:p>
            <a:pPr>
              <a:buNone/>
            </a:pPr>
            <a:r>
              <a:rPr lang="en-US" dirty="0" smtClean="0"/>
              <a:t>  B. when</a:t>
            </a:r>
          </a:p>
          <a:p>
            <a:pPr>
              <a:buNone/>
            </a:pPr>
            <a:r>
              <a:rPr lang="en-US" dirty="0" smtClean="0"/>
              <a:t>  C. motorists</a:t>
            </a:r>
          </a:p>
          <a:p>
            <a:pPr>
              <a:buNone/>
            </a:pPr>
            <a:r>
              <a:rPr lang="en-US" dirty="0" smtClean="0"/>
              <a:t>  D. speed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cost</a:t>
            </a:r>
            <a:r>
              <a:rPr lang="en-US" dirty="0" smtClean="0"/>
              <a:t> of </a:t>
            </a:r>
            <a:r>
              <a:rPr lang="en-US" b="1" u="sng" dirty="0" smtClean="0"/>
              <a:t>living</a:t>
            </a:r>
            <a:r>
              <a:rPr lang="en-US" dirty="0" smtClean="0"/>
              <a:t> </a:t>
            </a:r>
            <a:r>
              <a:rPr lang="en-US" b="1" u="sng" dirty="0" smtClean="0"/>
              <a:t>nowadays</a:t>
            </a:r>
            <a:r>
              <a:rPr lang="en-US" dirty="0" smtClean="0"/>
              <a:t> </a:t>
            </a:r>
            <a:r>
              <a:rPr lang="en-US" b="1" u="sng" dirty="0" smtClean="0"/>
              <a:t>is at a very high rate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cost</a:t>
            </a:r>
          </a:p>
          <a:p>
            <a:pPr>
              <a:buNone/>
            </a:pPr>
            <a:r>
              <a:rPr lang="en-US" dirty="0" smtClean="0"/>
              <a:t>  B. living</a:t>
            </a:r>
          </a:p>
          <a:p>
            <a:pPr>
              <a:buNone/>
            </a:pPr>
            <a:r>
              <a:rPr lang="en-US" dirty="0" smtClean="0"/>
              <a:t>  C. nowadays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is at a very high rate.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</a:t>
            </a:r>
            <a:r>
              <a:rPr lang="en-US" u="sng" dirty="0" smtClean="0"/>
              <a:t>In</a:t>
            </a:r>
            <a:r>
              <a:rPr lang="en-US" dirty="0" smtClean="0"/>
              <a:t> the </a:t>
            </a:r>
            <a:r>
              <a:rPr lang="en-US" b="1" u="sng" dirty="0" smtClean="0"/>
              <a:t>other</a:t>
            </a:r>
            <a:r>
              <a:rPr lang="en-US" dirty="0" smtClean="0"/>
              <a:t> hand it </a:t>
            </a:r>
            <a:r>
              <a:rPr lang="en-US" b="1" u="sng" dirty="0" smtClean="0"/>
              <a:t>is</a:t>
            </a:r>
            <a:r>
              <a:rPr lang="en-US" dirty="0" smtClean="0"/>
              <a:t> </a:t>
            </a:r>
            <a:r>
              <a:rPr lang="en-US" b="1" u="sng" dirty="0" smtClean="0"/>
              <a:t>cheaper</a:t>
            </a:r>
            <a:r>
              <a:rPr lang="en-US" dirty="0" smtClean="0"/>
              <a:t> to travel by bus.</a:t>
            </a:r>
          </a:p>
          <a:p>
            <a:pPr>
              <a:buNone/>
            </a:pPr>
            <a:r>
              <a:rPr lang="en-US" dirty="0" smtClean="0"/>
              <a:t>  A. In</a:t>
            </a:r>
          </a:p>
          <a:p>
            <a:pPr>
              <a:buNone/>
            </a:pPr>
            <a:r>
              <a:rPr lang="en-US" dirty="0" smtClean="0"/>
              <a:t>  B. other</a:t>
            </a:r>
          </a:p>
          <a:p>
            <a:pPr>
              <a:buNone/>
            </a:pPr>
            <a:r>
              <a:rPr lang="en-US" dirty="0" smtClean="0"/>
              <a:t>  C. is</a:t>
            </a:r>
          </a:p>
          <a:p>
            <a:pPr>
              <a:buNone/>
            </a:pPr>
            <a:r>
              <a:rPr lang="en-US" dirty="0" smtClean="0"/>
              <a:t>  D. cheaper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30. </a:t>
            </a:r>
            <a:r>
              <a:rPr lang="en-US" b="1" u="sng" dirty="0" smtClean="0"/>
              <a:t>Less</a:t>
            </a:r>
            <a:r>
              <a:rPr lang="en-US" dirty="0" smtClean="0"/>
              <a:t> fights </a:t>
            </a:r>
            <a:r>
              <a:rPr lang="en-US" b="1" u="sng" dirty="0" smtClean="0"/>
              <a:t>occur</a:t>
            </a:r>
            <a:r>
              <a:rPr lang="en-US" dirty="0" smtClean="0"/>
              <a:t> when the </a:t>
            </a:r>
            <a:r>
              <a:rPr lang="en-US" b="1" u="sng" dirty="0" smtClean="0"/>
              <a:t>police</a:t>
            </a:r>
            <a:r>
              <a:rPr lang="en-US" dirty="0" smtClean="0"/>
              <a:t> patrol the </a:t>
            </a:r>
            <a:r>
              <a:rPr lang="en-US" b="1" u="sng" dirty="0" smtClean="0"/>
              <a:t>streets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Less</a:t>
            </a:r>
          </a:p>
          <a:p>
            <a:pPr>
              <a:buNone/>
            </a:pPr>
            <a:r>
              <a:rPr lang="en-US" dirty="0" smtClean="0"/>
              <a:t>  B. occur</a:t>
            </a:r>
          </a:p>
          <a:p>
            <a:pPr>
              <a:buNone/>
            </a:pPr>
            <a:r>
              <a:rPr lang="en-US" dirty="0" smtClean="0"/>
              <a:t>  C. police</a:t>
            </a:r>
          </a:p>
          <a:p>
            <a:pPr>
              <a:buNone/>
            </a:pPr>
            <a:r>
              <a:rPr lang="en-US" dirty="0" smtClean="0"/>
              <a:t>  D. streets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</a:t>
            </a:r>
            <a:r>
              <a:rPr lang="en-US" u="sng" dirty="0" smtClean="0"/>
              <a:t>In</a:t>
            </a:r>
            <a:r>
              <a:rPr lang="en-US" dirty="0" smtClean="0"/>
              <a:t> the </a:t>
            </a:r>
            <a:r>
              <a:rPr lang="en-US" b="1" u="sng" dirty="0" smtClean="0"/>
              <a:t>other</a:t>
            </a:r>
            <a:r>
              <a:rPr lang="en-US" dirty="0" smtClean="0"/>
              <a:t> hand it </a:t>
            </a:r>
            <a:r>
              <a:rPr lang="en-US" b="1" u="sng" dirty="0" smtClean="0"/>
              <a:t>is</a:t>
            </a:r>
            <a:r>
              <a:rPr lang="en-US" dirty="0" smtClean="0"/>
              <a:t> </a:t>
            </a:r>
            <a:r>
              <a:rPr lang="en-US" b="1" u="sng" dirty="0" smtClean="0"/>
              <a:t>cheaper</a:t>
            </a:r>
            <a:r>
              <a:rPr lang="en-US" dirty="0" smtClean="0"/>
              <a:t> to travel by bus.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In</a:t>
            </a:r>
          </a:p>
          <a:p>
            <a:pPr>
              <a:buNone/>
            </a:pPr>
            <a:r>
              <a:rPr lang="en-US" dirty="0" smtClean="0"/>
              <a:t>  B. other</a:t>
            </a:r>
          </a:p>
          <a:p>
            <a:pPr>
              <a:buNone/>
            </a:pPr>
            <a:r>
              <a:rPr lang="en-US" dirty="0" smtClean="0"/>
              <a:t>  C. is</a:t>
            </a:r>
          </a:p>
          <a:p>
            <a:pPr>
              <a:buNone/>
            </a:pPr>
            <a:r>
              <a:rPr lang="en-US" dirty="0" smtClean="0"/>
              <a:t>  D. cheaper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30. </a:t>
            </a:r>
            <a:r>
              <a:rPr lang="en-US" b="1" u="sng" dirty="0" smtClean="0"/>
              <a:t>Less</a:t>
            </a:r>
            <a:r>
              <a:rPr lang="en-US" dirty="0" smtClean="0"/>
              <a:t> fights </a:t>
            </a:r>
            <a:r>
              <a:rPr lang="en-US" b="1" u="sng" dirty="0" smtClean="0"/>
              <a:t>occur</a:t>
            </a:r>
            <a:r>
              <a:rPr lang="en-US" dirty="0" smtClean="0"/>
              <a:t> when the </a:t>
            </a:r>
            <a:r>
              <a:rPr lang="en-US" b="1" u="sng" dirty="0" smtClean="0"/>
              <a:t>police</a:t>
            </a:r>
            <a:r>
              <a:rPr lang="en-US" dirty="0" smtClean="0"/>
              <a:t> patrol the </a:t>
            </a:r>
            <a:r>
              <a:rPr lang="en-US" b="1" u="sng" dirty="0" smtClean="0"/>
              <a:t>streets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Less</a:t>
            </a:r>
          </a:p>
          <a:p>
            <a:pPr>
              <a:buNone/>
            </a:pPr>
            <a:r>
              <a:rPr lang="en-US" dirty="0" smtClean="0"/>
              <a:t>  B. occur</a:t>
            </a:r>
          </a:p>
          <a:p>
            <a:pPr>
              <a:buNone/>
            </a:pPr>
            <a:r>
              <a:rPr lang="en-US" dirty="0" smtClean="0"/>
              <a:t>  C. police</a:t>
            </a:r>
          </a:p>
          <a:p>
            <a:pPr>
              <a:buNone/>
            </a:pPr>
            <a:r>
              <a:rPr lang="en-US" dirty="0" smtClean="0"/>
              <a:t>  D. streets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For </a:t>
            </a:r>
            <a:r>
              <a:rPr lang="en-US" b="1" u="sng" dirty="0" smtClean="0"/>
              <a:t>instance</a:t>
            </a:r>
            <a:r>
              <a:rPr lang="en-US" dirty="0" smtClean="0"/>
              <a:t>, Russia </a:t>
            </a:r>
            <a:r>
              <a:rPr lang="en-US" b="1" u="sng" dirty="0" smtClean="0"/>
              <a:t>and</a:t>
            </a:r>
            <a:r>
              <a:rPr lang="en-US" dirty="0" smtClean="0"/>
              <a:t> </a:t>
            </a:r>
            <a:r>
              <a:rPr lang="en-US" b="1" u="sng" dirty="0" smtClean="0"/>
              <a:t>China</a:t>
            </a:r>
            <a:r>
              <a:rPr lang="en-US" dirty="0" smtClean="0"/>
              <a:t> </a:t>
            </a:r>
            <a:r>
              <a:rPr lang="en-US" b="1" u="sng" dirty="0" smtClean="0"/>
              <a:t>they are Communists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instance</a:t>
            </a:r>
          </a:p>
          <a:p>
            <a:pPr>
              <a:buNone/>
            </a:pPr>
            <a:r>
              <a:rPr lang="en-US" dirty="0" smtClean="0"/>
              <a:t>  B. and</a:t>
            </a:r>
          </a:p>
          <a:p>
            <a:pPr>
              <a:buNone/>
            </a:pPr>
            <a:r>
              <a:rPr lang="en-US" dirty="0" smtClean="0"/>
              <a:t>  C. china</a:t>
            </a:r>
          </a:p>
          <a:p>
            <a:pPr>
              <a:buNone/>
            </a:pPr>
            <a:r>
              <a:rPr lang="en-US" dirty="0" smtClean="0"/>
              <a:t>  D. they are Communists.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Teacher</a:t>
            </a:r>
            <a:r>
              <a:rPr lang="en-US" dirty="0" smtClean="0"/>
              <a:t> </a:t>
            </a:r>
            <a:r>
              <a:rPr lang="en-US" b="1" u="sng" dirty="0" smtClean="0"/>
              <a:t>asked</a:t>
            </a:r>
            <a:r>
              <a:rPr lang="en-US" dirty="0" smtClean="0"/>
              <a:t> </a:t>
            </a:r>
            <a:r>
              <a:rPr lang="en-US" b="1" u="sng" dirty="0" smtClean="0"/>
              <a:t>some question to the class</a:t>
            </a:r>
            <a:r>
              <a:rPr lang="en-US" b="1" dirty="0" smtClean="0"/>
              <a:t>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Teacher </a:t>
            </a:r>
          </a:p>
          <a:p>
            <a:pPr>
              <a:buNone/>
            </a:pPr>
            <a:r>
              <a:rPr lang="en-US" dirty="0" smtClean="0"/>
              <a:t>  B. asked</a:t>
            </a:r>
          </a:p>
          <a:p>
            <a:pPr>
              <a:buNone/>
            </a:pPr>
            <a:r>
              <a:rPr lang="en-US" dirty="0" smtClean="0"/>
              <a:t>  C. some question to the class </a:t>
            </a:r>
          </a:p>
          <a:p>
            <a:pPr>
              <a:buNone/>
            </a:pPr>
            <a:r>
              <a:rPr lang="en-US" dirty="0" smtClean="0"/>
              <a:t>  D. yesterday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For </a:t>
            </a:r>
            <a:r>
              <a:rPr lang="en-US" b="1" u="sng" dirty="0" smtClean="0"/>
              <a:t>instance</a:t>
            </a:r>
            <a:r>
              <a:rPr lang="en-US" dirty="0" smtClean="0"/>
              <a:t>, Russia </a:t>
            </a:r>
            <a:r>
              <a:rPr lang="en-US" b="1" u="sng" dirty="0" smtClean="0"/>
              <a:t>and</a:t>
            </a:r>
            <a:r>
              <a:rPr lang="en-US" dirty="0" smtClean="0"/>
              <a:t> </a:t>
            </a:r>
            <a:r>
              <a:rPr lang="en-US" b="1" u="sng" dirty="0" smtClean="0"/>
              <a:t>China</a:t>
            </a:r>
            <a:r>
              <a:rPr lang="en-US" dirty="0" smtClean="0"/>
              <a:t> </a:t>
            </a:r>
            <a:r>
              <a:rPr lang="en-US" b="1" u="sng" dirty="0" smtClean="0"/>
              <a:t>they are Communists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instance</a:t>
            </a:r>
          </a:p>
          <a:p>
            <a:pPr>
              <a:buNone/>
            </a:pPr>
            <a:r>
              <a:rPr lang="en-US" dirty="0" smtClean="0"/>
              <a:t>  B. and</a:t>
            </a:r>
          </a:p>
          <a:p>
            <a:pPr>
              <a:buNone/>
            </a:pPr>
            <a:r>
              <a:rPr lang="en-US" dirty="0" smtClean="0"/>
              <a:t>  C. china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they are Communists.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Teacher</a:t>
            </a:r>
            <a:r>
              <a:rPr lang="en-US" dirty="0" smtClean="0"/>
              <a:t> </a:t>
            </a:r>
            <a:r>
              <a:rPr lang="en-US" b="1" u="sng" dirty="0" smtClean="0"/>
              <a:t>asked</a:t>
            </a:r>
            <a:r>
              <a:rPr lang="en-US" dirty="0" smtClean="0"/>
              <a:t> </a:t>
            </a:r>
            <a:r>
              <a:rPr lang="en-US" b="1" u="sng" dirty="0" smtClean="0"/>
              <a:t>some question to the class</a:t>
            </a:r>
            <a:r>
              <a:rPr lang="en-US" b="1" dirty="0" smtClean="0"/>
              <a:t>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Teacher </a:t>
            </a:r>
          </a:p>
          <a:p>
            <a:pPr>
              <a:buNone/>
            </a:pPr>
            <a:r>
              <a:rPr lang="en-US" dirty="0" smtClean="0"/>
              <a:t>  B. asked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some question to the class </a:t>
            </a:r>
          </a:p>
          <a:p>
            <a:pPr>
              <a:buNone/>
            </a:pPr>
            <a:r>
              <a:rPr lang="en-US" dirty="0" smtClean="0"/>
              <a:t>  D. yesterday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</a:t>
            </a:r>
            <a:r>
              <a:rPr lang="en-US" b="1" u="sng" dirty="0" smtClean="0"/>
              <a:t>Mary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b="1" u="sng" dirty="0" smtClean="0"/>
              <a:t>address</a:t>
            </a:r>
            <a:r>
              <a:rPr lang="en-US" dirty="0" smtClean="0"/>
              <a:t> </a:t>
            </a:r>
            <a:r>
              <a:rPr lang="en-US" b="1" u="sng" dirty="0" smtClean="0"/>
              <a:t>after the name what you should put 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B. address</a:t>
            </a:r>
          </a:p>
          <a:p>
            <a:pPr>
              <a:buNone/>
            </a:pPr>
            <a:r>
              <a:rPr lang="en-US" dirty="0" smtClean="0"/>
              <a:t>  C. Mary</a:t>
            </a:r>
          </a:p>
          <a:p>
            <a:pPr>
              <a:buNone/>
            </a:pPr>
            <a:r>
              <a:rPr lang="en-US" dirty="0" smtClean="0"/>
              <a:t>  D. after the name what you should put  </a:t>
            </a:r>
          </a:p>
          <a:p>
            <a:endParaRPr lang="en-US" u="sng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What</a:t>
            </a:r>
            <a:r>
              <a:rPr lang="en-US" dirty="0" smtClean="0"/>
              <a:t> </a:t>
            </a:r>
            <a:r>
              <a:rPr lang="en-US" b="1" u="sng" dirty="0" smtClean="0"/>
              <a:t>kind</a:t>
            </a:r>
            <a:r>
              <a:rPr lang="en-US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children </a:t>
            </a:r>
            <a:r>
              <a:rPr lang="en-US" b="1" u="sng" dirty="0" smtClean="0"/>
              <a:t>did they get</a:t>
            </a:r>
            <a:r>
              <a:rPr lang="en-US" b="1" dirty="0" smtClean="0"/>
              <a:t> </a:t>
            </a:r>
            <a:r>
              <a:rPr lang="en-US" dirty="0" smtClean="0"/>
              <a:t>this award ?</a:t>
            </a:r>
          </a:p>
          <a:p>
            <a:pPr>
              <a:buNone/>
            </a:pPr>
            <a:r>
              <a:rPr lang="en-US" dirty="0" smtClean="0"/>
              <a:t>  A. What</a:t>
            </a:r>
          </a:p>
          <a:p>
            <a:pPr>
              <a:buNone/>
            </a:pPr>
            <a:r>
              <a:rPr lang="en-US" dirty="0" smtClean="0"/>
              <a:t>  B. kind</a:t>
            </a:r>
          </a:p>
          <a:p>
            <a:pPr>
              <a:buNone/>
            </a:pPr>
            <a:r>
              <a:rPr lang="en-US" dirty="0" smtClean="0"/>
              <a:t>  C. of</a:t>
            </a:r>
          </a:p>
          <a:p>
            <a:pPr>
              <a:buNone/>
            </a:pPr>
            <a:r>
              <a:rPr lang="en-US" dirty="0" smtClean="0"/>
              <a:t>  D. did they get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</a:t>
            </a:r>
            <a:r>
              <a:rPr lang="en-US" b="1" u="sng" dirty="0" smtClean="0"/>
              <a:t>Mary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b="1" u="sng" dirty="0" smtClean="0"/>
              <a:t>address</a:t>
            </a:r>
            <a:r>
              <a:rPr lang="en-US" dirty="0" smtClean="0"/>
              <a:t> </a:t>
            </a:r>
            <a:r>
              <a:rPr lang="en-US" b="1" u="sng" dirty="0" smtClean="0"/>
              <a:t>after the name what you should put 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B. address</a:t>
            </a:r>
          </a:p>
          <a:p>
            <a:pPr>
              <a:buNone/>
            </a:pPr>
            <a:r>
              <a:rPr lang="en-US" dirty="0" smtClean="0"/>
              <a:t>  C. Mary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after the name what you should put  </a:t>
            </a:r>
          </a:p>
          <a:p>
            <a:endParaRPr lang="en-US" u="sng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What</a:t>
            </a:r>
            <a:r>
              <a:rPr lang="en-US" dirty="0" smtClean="0"/>
              <a:t> </a:t>
            </a:r>
            <a:r>
              <a:rPr lang="en-US" b="1" u="sng" dirty="0" smtClean="0"/>
              <a:t>kind</a:t>
            </a:r>
            <a:r>
              <a:rPr lang="en-US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children </a:t>
            </a:r>
            <a:r>
              <a:rPr lang="en-US" b="1" u="sng" dirty="0" smtClean="0"/>
              <a:t>did they get</a:t>
            </a:r>
            <a:r>
              <a:rPr lang="en-US" b="1" dirty="0" smtClean="0"/>
              <a:t> </a:t>
            </a:r>
            <a:r>
              <a:rPr lang="en-US" dirty="0" smtClean="0"/>
              <a:t>this award ?</a:t>
            </a:r>
          </a:p>
          <a:p>
            <a:pPr>
              <a:buNone/>
            </a:pPr>
            <a:r>
              <a:rPr lang="en-US" dirty="0" smtClean="0"/>
              <a:t>  A. What</a:t>
            </a:r>
          </a:p>
          <a:p>
            <a:pPr>
              <a:buNone/>
            </a:pPr>
            <a:r>
              <a:rPr lang="en-US" dirty="0" smtClean="0"/>
              <a:t>  B. kind</a:t>
            </a:r>
          </a:p>
          <a:p>
            <a:pPr>
              <a:buNone/>
            </a:pPr>
            <a:r>
              <a:rPr lang="en-US" dirty="0" smtClean="0"/>
              <a:t>  C. of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did they get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</a:t>
            </a:r>
            <a:r>
              <a:rPr lang="en-US" b="1" u="sng" dirty="0" smtClean="0"/>
              <a:t>He is</a:t>
            </a:r>
            <a:r>
              <a:rPr lang="en-US" dirty="0" smtClean="0"/>
              <a:t> tall </a:t>
            </a:r>
            <a:r>
              <a:rPr lang="en-US" b="1" u="sng" dirty="0" smtClean="0"/>
              <a:t>and</a:t>
            </a:r>
            <a:r>
              <a:rPr lang="en-US" dirty="0" smtClean="0"/>
              <a:t> rugged looking </a:t>
            </a:r>
            <a:r>
              <a:rPr lang="en-US" b="1" u="sng" dirty="0" smtClean="0"/>
              <a:t>man</a:t>
            </a:r>
            <a:r>
              <a:rPr lang="en-US" dirty="0" smtClean="0"/>
              <a:t> walked </a:t>
            </a:r>
            <a:r>
              <a:rPr lang="en-US" b="1" u="sng" dirty="0" smtClean="0"/>
              <a:t>towards</a:t>
            </a:r>
            <a:r>
              <a:rPr lang="en-US" dirty="0" smtClean="0"/>
              <a:t> me.</a:t>
            </a:r>
          </a:p>
          <a:p>
            <a:pPr>
              <a:buNone/>
            </a:pPr>
            <a:r>
              <a:rPr lang="en-US" dirty="0" smtClean="0"/>
              <a:t>  A. He is</a:t>
            </a:r>
          </a:p>
          <a:p>
            <a:pPr>
              <a:buNone/>
            </a:pPr>
            <a:r>
              <a:rPr lang="en-US" dirty="0" smtClean="0"/>
              <a:t>  B. and</a:t>
            </a:r>
          </a:p>
          <a:p>
            <a:pPr>
              <a:buNone/>
            </a:pPr>
            <a:r>
              <a:rPr lang="en-US" dirty="0" smtClean="0"/>
              <a:t>  C. man</a:t>
            </a:r>
          </a:p>
          <a:p>
            <a:pPr>
              <a:buNone/>
            </a:pPr>
            <a:r>
              <a:rPr lang="en-US" dirty="0" smtClean="0"/>
              <a:t>  D. towards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You </a:t>
            </a:r>
            <a:r>
              <a:rPr lang="en-US" b="1" u="sng" dirty="0" smtClean="0"/>
              <a:t>can</a:t>
            </a:r>
            <a:r>
              <a:rPr lang="en-US" dirty="0" smtClean="0"/>
              <a:t> find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b="1" u="sng" dirty="0" smtClean="0"/>
              <a:t>toys</a:t>
            </a:r>
            <a:r>
              <a:rPr lang="en-US" dirty="0" smtClean="0"/>
              <a:t> in the </a:t>
            </a:r>
            <a:r>
              <a:rPr lang="en-US" u="sng" dirty="0" smtClean="0"/>
              <a:t>children</a:t>
            </a:r>
            <a:r>
              <a:rPr lang="en-US" dirty="0" smtClean="0"/>
              <a:t> department.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toys</a:t>
            </a:r>
          </a:p>
          <a:p>
            <a:pPr>
              <a:buNone/>
            </a:pPr>
            <a:r>
              <a:rPr lang="en-US" dirty="0" smtClean="0"/>
              <a:t>  D. children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</a:t>
            </a:r>
            <a:r>
              <a:rPr lang="en-US" b="1" u="sng" dirty="0" smtClean="0"/>
              <a:t>He</a:t>
            </a:r>
            <a:r>
              <a:rPr lang="en-US" u="sng" dirty="0" smtClean="0"/>
              <a:t> </a:t>
            </a:r>
            <a:r>
              <a:rPr lang="en-US" b="1" u="sng" dirty="0" smtClean="0"/>
              <a:t>is</a:t>
            </a:r>
            <a:r>
              <a:rPr lang="en-US" dirty="0" smtClean="0"/>
              <a:t> tall </a:t>
            </a:r>
            <a:r>
              <a:rPr lang="en-US" b="1" u="sng" dirty="0" smtClean="0"/>
              <a:t>and</a:t>
            </a:r>
            <a:r>
              <a:rPr lang="en-US" dirty="0" smtClean="0"/>
              <a:t> rugged looking </a:t>
            </a:r>
            <a:r>
              <a:rPr lang="en-US" b="1" u="sng" dirty="0" smtClean="0"/>
              <a:t>man</a:t>
            </a:r>
            <a:r>
              <a:rPr lang="en-US" dirty="0" smtClean="0"/>
              <a:t> walked </a:t>
            </a:r>
            <a:r>
              <a:rPr lang="en-US" b="1" u="sng" dirty="0" smtClean="0"/>
              <a:t>towards</a:t>
            </a:r>
            <a:r>
              <a:rPr lang="en-US" dirty="0" smtClean="0"/>
              <a:t> me.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He is</a:t>
            </a:r>
          </a:p>
          <a:p>
            <a:pPr>
              <a:buNone/>
            </a:pPr>
            <a:r>
              <a:rPr lang="en-US" dirty="0" smtClean="0"/>
              <a:t>  B. and</a:t>
            </a:r>
          </a:p>
          <a:p>
            <a:pPr>
              <a:buNone/>
            </a:pPr>
            <a:r>
              <a:rPr lang="en-US" dirty="0" smtClean="0"/>
              <a:t>  C. man</a:t>
            </a:r>
          </a:p>
          <a:p>
            <a:pPr>
              <a:buNone/>
            </a:pPr>
            <a:r>
              <a:rPr lang="en-US" dirty="0" smtClean="0"/>
              <a:t>  D. towards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You </a:t>
            </a:r>
            <a:r>
              <a:rPr lang="en-US" b="1" u="sng" dirty="0" smtClean="0"/>
              <a:t>can</a:t>
            </a:r>
            <a:r>
              <a:rPr lang="en-US" dirty="0" smtClean="0"/>
              <a:t> find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b="1" u="sng" dirty="0" smtClean="0"/>
              <a:t>toys</a:t>
            </a:r>
            <a:r>
              <a:rPr lang="en-US" dirty="0" smtClean="0"/>
              <a:t> in the </a:t>
            </a:r>
            <a:r>
              <a:rPr lang="en-US" u="sng" dirty="0" smtClean="0"/>
              <a:t>children</a:t>
            </a:r>
            <a:r>
              <a:rPr lang="en-US" dirty="0" smtClean="0"/>
              <a:t> department.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toys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children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315</Words>
  <Application>Microsoft Office PowerPoint</Application>
  <PresentationFormat>On-screen Show (4:3)</PresentationFormat>
  <Paragraphs>388</Paragraphs>
  <Slides>31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10</cp:revision>
  <dcterms:created xsi:type="dcterms:W3CDTF">2006-08-16T00:00:00Z</dcterms:created>
  <dcterms:modified xsi:type="dcterms:W3CDTF">2015-04-07T15:20:27Z</dcterms:modified>
</cp:coreProperties>
</file>