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57" r:id="rId3"/>
    <p:sldId id="291" r:id="rId4"/>
    <p:sldId id="258" r:id="rId5"/>
    <p:sldId id="292" r:id="rId6"/>
    <p:sldId id="259" r:id="rId7"/>
    <p:sldId id="293" r:id="rId8"/>
    <p:sldId id="260" r:id="rId9"/>
    <p:sldId id="294" r:id="rId10"/>
    <p:sldId id="261" r:id="rId11"/>
    <p:sldId id="295" r:id="rId12"/>
    <p:sldId id="262" r:id="rId13"/>
    <p:sldId id="296" r:id="rId14"/>
    <p:sldId id="263" r:id="rId15"/>
    <p:sldId id="297" r:id="rId16"/>
    <p:sldId id="264" r:id="rId17"/>
    <p:sldId id="298" r:id="rId18"/>
    <p:sldId id="265" r:id="rId19"/>
    <p:sldId id="299" r:id="rId20"/>
    <p:sldId id="266" r:id="rId21"/>
    <p:sldId id="300" r:id="rId22"/>
    <p:sldId id="267" r:id="rId23"/>
    <p:sldId id="301" r:id="rId24"/>
    <p:sldId id="268" r:id="rId25"/>
    <p:sldId id="302" r:id="rId26"/>
    <p:sldId id="269" r:id="rId27"/>
    <p:sldId id="303" r:id="rId28"/>
    <p:sldId id="270" r:id="rId29"/>
    <p:sldId id="304" r:id="rId30"/>
    <p:sldId id="271" r:id="rId31"/>
    <p:sldId id="30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ext Box 6"/>
          <p:cNvSpPr txBox="1">
            <a:spLocks noChangeArrowheads="1"/>
          </p:cNvSpPr>
          <p:nvPr userDrawn="1"/>
        </p:nvSpPr>
        <p:spPr bwMode="auto">
          <a:xfrm>
            <a:off x="990600" y="45169"/>
            <a:ext cx="882912" cy="365999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800" b="1" dirty="0" smtClean="0">
                <a:solidFill>
                  <a:srgbClr val="FFFFFF"/>
                </a:solidFill>
              </a:rPr>
              <a:t>TOEIC</a:t>
            </a:r>
            <a:endParaRPr lang="en-US" sz="1800" b="1" dirty="0">
              <a:solidFill>
                <a:srgbClr val="FFFFFF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 userDrawn="1"/>
        </p:nvSpPr>
        <p:spPr bwMode="auto">
          <a:xfrm>
            <a:off x="7055611" y="6588968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7750" y="-347831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6800"/>
            <a:ext cx="9144000" cy="4419600"/>
          </a:xfrm>
        </p:spPr>
        <p:txBody>
          <a:bodyPr/>
          <a:lstStyle/>
          <a:p>
            <a:endParaRPr lang="en-US" dirty="0" smtClean="0"/>
          </a:p>
          <a:p>
            <a:r>
              <a:rPr lang="en-US" sz="4800" dirty="0" smtClean="0">
                <a:solidFill>
                  <a:schemeClr val="accent6">
                    <a:lumMod val="75000"/>
                  </a:schemeClr>
                </a:solidFill>
              </a:rPr>
              <a:t>TOEIC</a:t>
            </a:r>
          </a:p>
          <a:p>
            <a:endParaRPr lang="en-US" sz="4800" dirty="0" smtClean="0">
              <a:solidFill>
                <a:srgbClr val="FF3399"/>
              </a:solidFill>
            </a:endParaRPr>
          </a:p>
          <a:p>
            <a:r>
              <a:rPr lang="en-US" sz="4800" dirty="0" smtClean="0">
                <a:solidFill>
                  <a:srgbClr val="FF3399"/>
                </a:solidFill>
              </a:rPr>
              <a:t>ERROR RECOGNITION</a:t>
            </a:r>
          </a:p>
          <a:p>
            <a:endParaRPr lang="en-US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n-US" sz="48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EXERCISE  21</a:t>
            </a:r>
            <a:endParaRPr lang="en-GB" sz="4800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GB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If Robert Kennedy </a:t>
            </a:r>
            <a:r>
              <a:rPr lang="en-US" b="1" u="sng" dirty="0" smtClean="0"/>
              <a:t>would have lived</a:t>
            </a:r>
            <a:r>
              <a:rPr lang="en-US" b="1" dirty="0" smtClean="0"/>
              <a:t> </a:t>
            </a:r>
            <a:r>
              <a:rPr lang="en-US" b="1" u="sng" dirty="0" smtClean="0"/>
              <a:t>a little longer</a:t>
            </a:r>
            <a:r>
              <a:rPr lang="en-US" b="1" dirty="0" smtClean="0"/>
              <a:t>, 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probably</a:t>
            </a:r>
            <a:r>
              <a:rPr lang="en-US" b="1" dirty="0" smtClean="0"/>
              <a:t> </a:t>
            </a:r>
            <a:r>
              <a:rPr lang="en-US" dirty="0" smtClean="0"/>
              <a:t>would have</a:t>
            </a:r>
            <a:r>
              <a:rPr lang="en-US" b="1" dirty="0" smtClean="0"/>
              <a:t> </a:t>
            </a:r>
            <a:r>
              <a:rPr lang="en-US" b="1" u="sng" dirty="0" smtClean="0"/>
              <a:t>won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election.</a:t>
            </a:r>
          </a:p>
          <a:p>
            <a:pPr>
              <a:buNone/>
            </a:pPr>
            <a:r>
              <a:rPr lang="en-US" dirty="0" smtClean="0"/>
              <a:t>    A. would have lived  </a:t>
            </a:r>
            <a:br>
              <a:rPr lang="en-US" dirty="0" smtClean="0"/>
            </a:br>
            <a:r>
              <a:rPr lang="en-US" dirty="0" smtClean="0"/>
              <a:t> B. a little longer  </a:t>
            </a:r>
            <a:br>
              <a:rPr lang="en-US" dirty="0" smtClean="0"/>
            </a:br>
            <a:r>
              <a:rPr lang="en-US" dirty="0" smtClean="0"/>
              <a:t> C. probably  </a:t>
            </a:r>
            <a:br>
              <a:rPr lang="en-US" dirty="0" smtClean="0"/>
            </a:br>
            <a:r>
              <a:rPr lang="en-US" dirty="0" smtClean="0"/>
              <a:t> D. won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Excavations in several mounds and villages </a:t>
            </a:r>
            <a:r>
              <a:rPr lang="en-US" b="1" u="sng" dirty="0" smtClean="0"/>
              <a:t>on the east bank</a:t>
            </a:r>
            <a:r>
              <a:rPr lang="en-US" b="1" dirty="0" smtClean="0"/>
              <a:t> </a:t>
            </a:r>
            <a:r>
              <a:rPr lang="en-US" dirty="0" smtClean="0"/>
              <a:t>of the Euphrates River </a:t>
            </a:r>
            <a:r>
              <a:rPr lang="en-US" b="1" u="sng" dirty="0" smtClean="0"/>
              <a:t>have revealed</a:t>
            </a:r>
            <a:r>
              <a:rPr lang="en-US" b="1" dirty="0" smtClean="0"/>
              <a:t> </a:t>
            </a:r>
            <a:r>
              <a:rPr lang="en-US" dirty="0" smtClean="0"/>
              <a:t>the city of Nebuchadnezzar, an ancient community that</a:t>
            </a:r>
            <a:r>
              <a:rPr lang="en-US" b="1" dirty="0" smtClean="0"/>
              <a:t> </a:t>
            </a:r>
            <a:r>
              <a:rPr lang="en-US" b="1" u="sng" dirty="0" smtClean="0"/>
              <a:t>had been laying</a:t>
            </a:r>
            <a:r>
              <a:rPr lang="en-US" b="1" dirty="0" smtClean="0"/>
              <a:t> </a:t>
            </a:r>
            <a:r>
              <a:rPr lang="en-US" dirty="0" smtClean="0"/>
              <a:t>under</a:t>
            </a:r>
            <a:r>
              <a:rPr lang="en-US" b="1" dirty="0" smtClean="0"/>
              <a:t> </a:t>
            </a:r>
            <a:r>
              <a:rPr lang="en-US" b="1" u="sng" dirty="0" smtClean="0"/>
              <a:t>later</a:t>
            </a:r>
            <a:r>
              <a:rPr lang="en-US" b="1" dirty="0" smtClean="0"/>
              <a:t> </a:t>
            </a:r>
            <a:r>
              <a:rPr lang="en-US" dirty="0" smtClean="0"/>
              <a:t>reconstructions of the city of Babylon.</a:t>
            </a:r>
          </a:p>
          <a:p>
            <a:pPr>
              <a:buNone/>
            </a:pPr>
            <a:r>
              <a:rPr lang="en-US" dirty="0" smtClean="0"/>
              <a:t>    A. on the east bank  </a:t>
            </a:r>
            <a:br>
              <a:rPr lang="en-US" dirty="0" smtClean="0"/>
            </a:br>
            <a:r>
              <a:rPr lang="en-US" dirty="0" smtClean="0"/>
              <a:t> B. have revealed  </a:t>
            </a:r>
            <a:br>
              <a:rPr lang="en-US" dirty="0" smtClean="0"/>
            </a:br>
            <a:r>
              <a:rPr lang="en-US" dirty="0" smtClean="0"/>
              <a:t> C. had been laying  </a:t>
            </a:r>
            <a:br>
              <a:rPr lang="en-US" dirty="0" smtClean="0"/>
            </a:br>
            <a:r>
              <a:rPr lang="en-US" dirty="0" smtClean="0"/>
              <a:t> D. later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9. If Robert Kennedy </a:t>
            </a:r>
            <a:r>
              <a:rPr lang="en-US" b="1" u="sng" dirty="0" smtClean="0"/>
              <a:t>would have lived</a:t>
            </a:r>
            <a:r>
              <a:rPr lang="en-US" b="1" dirty="0" smtClean="0"/>
              <a:t> </a:t>
            </a:r>
            <a:r>
              <a:rPr lang="en-US" b="1" u="sng" dirty="0" smtClean="0"/>
              <a:t>a little longer</a:t>
            </a:r>
            <a:r>
              <a:rPr lang="en-US" b="1" dirty="0" smtClean="0"/>
              <a:t>, </a:t>
            </a:r>
            <a:r>
              <a:rPr lang="en-US" dirty="0" smtClean="0"/>
              <a:t>he</a:t>
            </a:r>
            <a:r>
              <a:rPr lang="en-US" b="1" dirty="0" smtClean="0"/>
              <a:t> </a:t>
            </a:r>
            <a:r>
              <a:rPr lang="en-US" b="1" u="sng" dirty="0" smtClean="0"/>
              <a:t>probably</a:t>
            </a:r>
            <a:r>
              <a:rPr lang="en-US" b="1" dirty="0" smtClean="0"/>
              <a:t> </a:t>
            </a:r>
            <a:r>
              <a:rPr lang="en-US" dirty="0" smtClean="0"/>
              <a:t>would have</a:t>
            </a:r>
            <a:r>
              <a:rPr lang="en-US" b="1" dirty="0" smtClean="0"/>
              <a:t> </a:t>
            </a:r>
            <a:r>
              <a:rPr lang="en-US" b="1" u="sng" dirty="0" smtClean="0"/>
              <a:t>won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dirty="0" smtClean="0"/>
              <a:t>election.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would have lived  </a:t>
            </a:r>
            <a:br>
              <a:rPr lang="en-US" dirty="0" smtClean="0"/>
            </a:br>
            <a:r>
              <a:rPr lang="en-US" dirty="0" smtClean="0"/>
              <a:t> B. a little longer  </a:t>
            </a:r>
            <a:br>
              <a:rPr lang="en-US" dirty="0" smtClean="0"/>
            </a:br>
            <a:r>
              <a:rPr lang="en-US" dirty="0" smtClean="0"/>
              <a:t> C. probably  </a:t>
            </a:r>
            <a:br>
              <a:rPr lang="en-US" dirty="0" smtClean="0"/>
            </a:br>
            <a:r>
              <a:rPr lang="en-US" dirty="0" smtClean="0"/>
              <a:t> D. won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10. Excavations in several mounds and villages </a:t>
            </a:r>
            <a:r>
              <a:rPr lang="en-US" b="1" u="sng" dirty="0" smtClean="0"/>
              <a:t>on the east bank</a:t>
            </a:r>
            <a:r>
              <a:rPr lang="en-US" b="1" dirty="0" smtClean="0"/>
              <a:t> </a:t>
            </a:r>
            <a:r>
              <a:rPr lang="en-US" dirty="0" smtClean="0"/>
              <a:t>of the Euphrates River </a:t>
            </a:r>
            <a:r>
              <a:rPr lang="en-US" b="1" u="sng" dirty="0" smtClean="0"/>
              <a:t>have revealed</a:t>
            </a:r>
            <a:r>
              <a:rPr lang="en-US" b="1" dirty="0" smtClean="0"/>
              <a:t> </a:t>
            </a:r>
            <a:r>
              <a:rPr lang="en-US" dirty="0" smtClean="0"/>
              <a:t>the city of Nebuchadnezzar, an ancient community that</a:t>
            </a:r>
            <a:r>
              <a:rPr lang="en-US" b="1" dirty="0" smtClean="0"/>
              <a:t> </a:t>
            </a:r>
            <a:r>
              <a:rPr lang="en-US" b="1" u="sng" dirty="0" smtClean="0"/>
              <a:t>had been laying</a:t>
            </a:r>
            <a:r>
              <a:rPr lang="en-US" b="1" dirty="0" smtClean="0"/>
              <a:t> </a:t>
            </a:r>
            <a:r>
              <a:rPr lang="en-US" dirty="0" smtClean="0"/>
              <a:t>under</a:t>
            </a:r>
            <a:r>
              <a:rPr lang="en-US" b="1" dirty="0" smtClean="0"/>
              <a:t> </a:t>
            </a:r>
            <a:r>
              <a:rPr lang="en-US" b="1" u="sng" dirty="0" smtClean="0"/>
              <a:t>later</a:t>
            </a:r>
            <a:r>
              <a:rPr lang="en-US" b="1" dirty="0" smtClean="0"/>
              <a:t> </a:t>
            </a:r>
            <a:r>
              <a:rPr lang="en-US" dirty="0" smtClean="0"/>
              <a:t>reconstructions of the city of Babylon.</a:t>
            </a:r>
          </a:p>
          <a:p>
            <a:pPr>
              <a:buNone/>
            </a:pPr>
            <a:r>
              <a:rPr lang="en-US" dirty="0" smtClean="0"/>
              <a:t>    A. on the east bank  </a:t>
            </a:r>
            <a:br>
              <a:rPr lang="en-US" dirty="0" smtClean="0"/>
            </a:br>
            <a:r>
              <a:rPr lang="en-US" dirty="0" smtClean="0"/>
              <a:t> B. have revealed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had been laying  </a:t>
            </a:r>
            <a:br>
              <a:rPr lang="en-US" dirty="0" smtClean="0"/>
            </a:br>
            <a:r>
              <a:rPr lang="en-US" dirty="0" smtClean="0"/>
              <a:t> D. later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Aluminum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hard</a:t>
            </a:r>
            <a:r>
              <a:rPr lang="en-US" b="1" dirty="0" smtClean="0"/>
              <a:t> </a:t>
            </a:r>
            <a:r>
              <a:rPr lang="en-US" b="1" u="sng" dirty="0" smtClean="0"/>
              <a:t>imperious</a:t>
            </a:r>
            <a:r>
              <a:rPr lang="en-US" b="1" dirty="0" smtClean="0"/>
              <a:t> </a:t>
            </a:r>
            <a:r>
              <a:rPr lang="en-US" dirty="0" smtClean="0"/>
              <a:t>coasting which protects the metal from </a:t>
            </a:r>
            <a:r>
              <a:rPr lang="en-US" b="1" u="sng" dirty="0" smtClean="0"/>
              <a:t>corrode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has  </a:t>
            </a:r>
            <a:br>
              <a:rPr lang="en-US" dirty="0" smtClean="0"/>
            </a:br>
            <a:r>
              <a:rPr lang="en-US" dirty="0" smtClean="0"/>
              <a:t> B. hard  </a:t>
            </a:r>
            <a:br>
              <a:rPr lang="en-US" dirty="0" smtClean="0"/>
            </a:br>
            <a:r>
              <a:rPr lang="en-US" dirty="0" smtClean="0"/>
              <a:t> C. imperious  </a:t>
            </a:r>
            <a:br>
              <a:rPr lang="en-US" dirty="0" smtClean="0"/>
            </a:br>
            <a:r>
              <a:rPr lang="en-US" dirty="0" smtClean="0"/>
              <a:t> D. corrode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After </a:t>
            </a:r>
            <a:r>
              <a:rPr lang="en-US" b="1" u="sng" dirty="0" smtClean="0"/>
              <a:t>learned</a:t>
            </a:r>
            <a:r>
              <a:rPr lang="en-US" b="1" dirty="0" smtClean="0"/>
              <a:t> </a:t>
            </a:r>
            <a:r>
              <a:rPr lang="en-US" dirty="0" smtClean="0"/>
              <a:t>to print,</a:t>
            </a:r>
            <a:r>
              <a:rPr lang="en-US" b="1" dirty="0" smtClean="0"/>
              <a:t> </a:t>
            </a:r>
            <a:r>
              <a:rPr lang="en-US" b="1" u="sng" dirty="0" smtClean="0"/>
              <a:t>elementary</a:t>
            </a:r>
            <a:r>
              <a:rPr lang="en-US" b="1" dirty="0" smtClean="0"/>
              <a:t> </a:t>
            </a:r>
            <a:r>
              <a:rPr lang="en-US" dirty="0" smtClean="0"/>
              <a:t>school</a:t>
            </a:r>
            <a:r>
              <a:rPr lang="en-US" b="1" dirty="0" smtClean="0"/>
              <a:t> </a:t>
            </a:r>
            <a:r>
              <a:rPr lang="en-US" b="1" u="sng" dirty="0" smtClean="0"/>
              <a:t>children</a:t>
            </a:r>
            <a:r>
              <a:rPr lang="en-US" b="1" dirty="0" smtClean="0"/>
              <a:t> </a:t>
            </a:r>
            <a:r>
              <a:rPr lang="en-US" dirty="0" smtClean="0"/>
              <a:t>learn</a:t>
            </a:r>
            <a:r>
              <a:rPr lang="en-US" b="1" dirty="0" smtClean="0"/>
              <a:t> </a:t>
            </a:r>
            <a:r>
              <a:rPr lang="en-US" dirty="0" smtClean="0"/>
              <a:t>cursive</a:t>
            </a:r>
            <a:r>
              <a:rPr lang="en-US" b="1" dirty="0" smtClean="0"/>
              <a:t> </a:t>
            </a:r>
            <a:r>
              <a:rPr lang="en-US" b="1" u="sng" dirty="0" smtClean="0"/>
              <a:t>writing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A. learned  </a:t>
            </a:r>
            <a:br>
              <a:rPr lang="en-US" dirty="0" smtClean="0"/>
            </a:br>
            <a:r>
              <a:rPr lang="en-US" dirty="0" smtClean="0"/>
              <a:t> B. elementary  </a:t>
            </a:r>
            <a:br>
              <a:rPr lang="en-US" dirty="0" smtClean="0"/>
            </a:br>
            <a:r>
              <a:rPr lang="en-US" dirty="0" smtClean="0"/>
              <a:t> C. children  </a:t>
            </a:r>
            <a:br>
              <a:rPr lang="en-US" dirty="0" smtClean="0"/>
            </a:br>
            <a:r>
              <a:rPr lang="en-US" dirty="0" smtClean="0"/>
              <a:t> D. writing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11. Aluminum </a:t>
            </a:r>
            <a:r>
              <a:rPr lang="en-US" b="1" u="sng" dirty="0" smtClean="0"/>
              <a:t>has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hard</a:t>
            </a:r>
            <a:r>
              <a:rPr lang="en-US" b="1" dirty="0" smtClean="0"/>
              <a:t> </a:t>
            </a:r>
            <a:r>
              <a:rPr lang="en-US" b="1" u="sng" dirty="0" smtClean="0"/>
              <a:t>imperious</a:t>
            </a:r>
            <a:r>
              <a:rPr lang="en-US" b="1" dirty="0" smtClean="0"/>
              <a:t> </a:t>
            </a:r>
            <a:r>
              <a:rPr lang="en-US" dirty="0" smtClean="0"/>
              <a:t>coasting which protects the metal from </a:t>
            </a:r>
            <a:r>
              <a:rPr lang="en-US" b="1" u="sng" dirty="0" smtClean="0"/>
              <a:t>corrode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has  </a:t>
            </a:r>
            <a:br>
              <a:rPr lang="en-US" dirty="0" smtClean="0"/>
            </a:br>
            <a:r>
              <a:rPr lang="en-US" dirty="0" smtClean="0"/>
              <a:t> B. hard  </a:t>
            </a:r>
            <a:br>
              <a:rPr lang="en-US" dirty="0" smtClean="0"/>
            </a:br>
            <a:r>
              <a:rPr lang="en-US" dirty="0" smtClean="0"/>
              <a:t> C. imperious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corrode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12. After </a:t>
            </a:r>
            <a:r>
              <a:rPr lang="en-US" b="1" u="sng" dirty="0" smtClean="0"/>
              <a:t>learned</a:t>
            </a:r>
            <a:r>
              <a:rPr lang="en-US" b="1" dirty="0" smtClean="0"/>
              <a:t> </a:t>
            </a:r>
            <a:r>
              <a:rPr lang="en-US" dirty="0" smtClean="0"/>
              <a:t>to print,</a:t>
            </a:r>
            <a:r>
              <a:rPr lang="en-US" b="1" dirty="0" smtClean="0"/>
              <a:t> </a:t>
            </a:r>
            <a:r>
              <a:rPr lang="en-US" b="1" u="sng" dirty="0" smtClean="0"/>
              <a:t>elementary</a:t>
            </a:r>
            <a:r>
              <a:rPr lang="en-US" b="1" dirty="0" smtClean="0"/>
              <a:t> </a:t>
            </a:r>
            <a:r>
              <a:rPr lang="en-US" dirty="0" smtClean="0"/>
              <a:t>school</a:t>
            </a:r>
            <a:r>
              <a:rPr lang="en-US" b="1" dirty="0" smtClean="0"/>
              <a:t> </a:t>
            </a:r>
            <a:r>
              <a:rPr lang="en-US" b="1" u="sng" dirty="0" smtClean="0"/>
              <a:t>children</a:t>
            </a:r>
            <a:r>
              <a:rPr lang="en-US" b="1" dirty="0" smtClean="0"/>
              <a:t> </a:t>
            </a:r>
            <a:r>
              <a:rPr lang="en-US" dirty="0" smtClean="0"/>
              <a:t>learn</a:t>
            </a:r>
            <a:r>
              <a:rPr lang="en-US" b="1" dirty="0" smtClean="0"/>
              <a:t> </a:t>
            </a:r>
            <a:r>
              <a:rPr lang="en-US" dirty="0" smtClean="0"/>
              <a:t>cursive</a:t>
            </a:r>
            <a:r>
              <a:rPr lang="en-US" b="1" dirty="0" smtClean="0"/>
              <a:t> </a:t>
            </a:r>
            <a:r>
              <a:rPr lang="en-US" b="1" u="sng" dirty="0" smtClean="0"/>
              <a:t>writing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</a:t>
            </a:r>
            <a:r>
              <a:rPr lang="en-US" dirty="0" smtClean="0"/>
              <a:t>. learned  </a:t>
            </a:r>
            <a:br>
              <a:rPr lang="en-US" dirty="0" smtClean="0"/>
            </a:br>
            <a:r>
              <a:rPr lang="en-US" dirty="0" smtClean="0"/>
              <a:t> B. elementary  </a:t>
            </a:r>
            <a:br>
              <a:rPr lang="en-US" dirty="0" smtClean="0"/>
            </a:br>
            <a:r>
              <a:rPr lang="en-US" dirty="0" smtClean="0"/>
              <a:t> C. children  </a:t>
            </a:r>
            <a:br>
              <a:rPr lang="en-US" dirty="0" smtClean="0"/>
            </a:br>
            <a:r>
              <a:rPr lang="en-US" dirty="0" smtClean="0"/>
              <a:t> D. writing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Studies of job satisfaction are unreliable because there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b="1" dirty="0" smtClean="0"/>
              <a:t> </a:t>
            </a:r>
            <a:r>
              <a:rPr lang="en-US" dirty="0" smtClean="0"/>
              <a:t>variables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admission of dissatisfaction</a:t>
            </a:r>
            <a:r>
              <a:rPr lang="en-US" b="1" dirty="0" smtClean="0"/>
              <a:t> </a:t>
            </a:r>
            <a:r>
              <a:rPr lang="en-US" b="1" u="sng" dirty="0" smtClean="0"/>
              <a:t>may be viewed</a:t>
            </a:r>
            <a:r>
              <a:rPr lang="en-US" b="1" dirty="0" smtClean="0"/>
              <a:t> </a:t>
            </a:r>
            <a:r>
              <a:rPr lang="en-US" dirty="0" smtClean="0"/>
              <a:t>as a personal failure.</a:t>
            </a:r>
          </a:p>
          <a:p>
            <a:pPr>
              <a:buNone/>
            </a:pPr>
            <a:r>
              <a:rPr lang="en-US" dirty="0" smtClean="0"/>
              <a:t>    A. is  </a:t>
            </a:r>
            <a:br>
              <a:rPr lang="en-US" dirty="0" smtClean="0"/>
            </a:br>
            <a:r>
              <a:rPr lang="en-US" dirty="0" smtClean="0"/>
              <a:t> B. many  </a:t>
            </a:r>
            <a:br>
              <a:rPr lang="en-US" dirty="0" smtClean="0"/>
            </a:br>
            <a:r>
              <a:rPr lang="en-US" dirty="0" smtClean="0"/>
              <a:t> C. because  </a:t>
            </a:r>
            <a:br>
              <a:rPr lang="en-US" dirty="0" smtClean="0"/>
            </a:br>
            <a:r>
              <a:rPr lang="en-US" dirty="0" smtClean="0"/>
              <a:t> D. may be viewed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Computers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made</a:t>
            </a:r>
            <a:r>
              <a:rPr lang="en-US" b="1" dirty="0" smtClean="0"/>
              <a:t> </a:t>
            </a:r>
            <a:r>
              <a:rPr lang="en-US" b="1" u="sng" dirty="0" smtClean="0"/>
              <a:t>access</a:t>
            </a:r>
            <a:r>
              <a:rPr lang="en-US" b="1" dirty="0" smtClean="0"/>
              <a:t> </a:t>
            </a:r>
            <a:r>
              <a:rPr lang="en-US" dirty="0" smtClean="0"/>
              <a:t>to information</a:t>
            </a:r>
            <a:r>
              <a:rPr lang="en-US" b="1" dirty="0" smtClean="0"/>
              <a:t> </a:t>
            </a:r>
            <a:r>
              <a:rPr lang="en-US" b="1" u="sng" dirty="0" smtClean="0"/>
              <a:t>instantly available</a:t>
            </a:r>
            <a:r>
              <a:rPr lang="en-US" b="1" dirty="0" smtClean="0"/>
              <a:t> </a:t>
            </a:r>
            <a:r>
              <a:rPr lang="en-US" dirty="0" smtClean="0"/>
              <a:t>just</a:t>
            </a:r>
            <a:r>
              <a:rPr lang="en-US" b="1" dirty="0" smtClean="0"/>
              <a:t> </a:t>
            </a:r>
            <a:r>
              <a:rPr lang="en-US" b="1" u="sng" dirty="0" smtClean="0"/>
              <a:t>by push</a:t>
            </a:r>
            <a:r>
              <a:rPr lang="en-US" b="1" dirty="0" smtClean="0"/>
              <a:t> </a:t>
            </a:r>
            <a:r>
              <a:rPr lang="en-US" dirty="0" smtClean="0"/>
              <a:t>a few buttons.</a:t>
            </a:r>
          </a:p>
          <a:p>
            <a:pPr>
              <a:buNone/>
            </a:pPr>
            <a:r>
              <a:rPr lang="en-US" dirty="0" smtClean="0"/>
              <a:t>    A. have  </a:t>
            </a:r>
            <a:br>
              <a:rPr lang="en-US" dirty="0" smtClean="0"/>
            </a:br>
            <a:r>
              <a:rPr lang="en-US" dirty="0" smtClean="0"/>
              <a:t> B. access  </a:t>
            </a:r>
            <a:br>
              <a:rPr lang="en-US" dirty="0" smtClean="0"/>
            </a:br>
            <a:r>
              <a:rPr lang="en-US" dirty="0" smtClean="0"/>
              <a:t> C. instantly available  </a:t>
            </a:r>
            <a:br>
              <a:rPr lang="en-US" dirty="0" smtClean="0"/>
            </a:br>
            <a:r>
              <a:rPr lang="en-US" dirty="0" smtClean="0"/>
              <a:t> D. by push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13. Studies of job satisfaction are unreliable because there </a:t>
            </a:r>
            <a:r>
              <a:rPr lang="en-US" b="1" u="sng" dirty="0" smtClean="0"/>
              <a:t>is</a:t>
            </a:r>
            <a:r>
              <a:rPr lang="en-US" b="1" dirty="0" smtClean="0"/>
              <a:t> </a:t>
            </a:r>
            <a:r>
              <a:rPr lang="en-US" dirty="0" smtClean="0"/>
              <a:t>so</a:t>
            </a:r>
            <a:r>
              <a:rPr lang="en-US" b="1" dirty="0" smtClean="0"/>
              <a:t> </a:t>
            </a:r>
            <a:r>
              <a:rPr lang="en-US" b="1" u="sng" dirty="0" smtClean="0"/>
              <a:t>many</a:t>
            </a:r>
            <a:r>
              <a:rPr lang="en-US" b="1" dirty="0" smtClean="0"/>
              <a:t> </a:t>
            </a:r>
            <a:r>
              <a:rPr lang="en-US" dirty="0" smtClean="0"/>
              <a:t>variables</a:t>
            </a:r>
            <a:r>
              <a:rPr lang="en-US" b="1" dirty="0" smtClean="0"/>
              <a:t> </a:t>
            </a:r>
            <a:r>
              <a:rPr lang="en-US" dirty="0" smtClean="0"/>
              <a:t>and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admission of dissatisfaction</a:t>
            </a:r>
            <a:r>
              <a:rPr lang="en-US" b="1" dirty="0" smtClean="0"/>
              <a:t> </a:t>
            </a:r>
            <a:r>
              <a:rPr lang="en-US" b="1" u="sng" dirty="0" smtClean="0"/>
              <a:t>may be viewed</a:t>
            </a:r>
            <a:r>
              <a:rPr lang="en-US" b="1" dirty="0" smtClean="0"/>
              <a:t> </a:t>
            </a:r>
            <a:r>
              <a:rPr lang="en-US" dirty="0" smtClean="0"/>
              <a:t>as a personal failure.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</a:t>
            </a:r>
            <a:r>
              <a:rPr lang="en-US" dirty="0" smtClean="0"/>
              <a:t>. is  </a:t>
            </a:r>
            <a:br>
              <a:rPr lang="en-US" dirty="0" smtClean="0"/>
            </a:br>
            <a:r>
              <a:rPr lang="en-US" dirty="0" smtClean="0"/>
              <a:t> B. many  </a:t>
            </a:r>
            <a:br>
              <a:rPr lang="en-US" dirty="0" smtClean="0"/>
            </a:br>
            <a:r>
              <a:rPr lang="en-US" dirty="0" smtClean="0"/>
              <a:t> C. because  </a:t>
            </a:r>
            <a:br>
              <a:rPr lang="en-US" dirty="0" smtClean="0"/>
            </a:br>
            <a:r>
              <a:rPr lang="en-US" dirty="0" smtClean="0"/>
              <a:t> D. may be viewed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14. Computers </a:t>
            </a:r>
            <a:r>
              <a:rPr lang="en-US" b="1" u="sng" dirty="0" smtClean="0"/>
              <a:t>have</a:t>
            </a:r>
            <a:r>
              <a:rPr lang="en-US" b="1" dirty="0" smtClean="0"/>
              <a:t> </a:t>
            </a:r>
            <a:r>
              <a:rPr lang="en-US" dirty="0" smtClean="0"/>
              <a:t>made</a:t>
            </a:r>
            <a:r>
              <a:rPr lang="en-US" b="1" dirty="0" smtClean="0"/>
              <a:t> </a:t>
            </a:r>
            <a:r>
              <a:rPr lang="en-US" b="1" u="sng" dirty="0" smtClean="0"/>
              <a:t>access</a:t>
            </a:r>
            <a:r>
              <a:rPr lang="en-US" b="1" dirty="0" smtClean="0"/>
              <a:t> </a:t>
            </a:r>
            <a:r>
              <a:rPr lang="en-US" dirty="0" smtClean="0"/>
              <a:t>to information</a:t>
            </a:r>
            <a:r>
              <a:rPr lang="en-US" b="1" dirty="0" smtClean="0"/>
              <a:t> </a:t>
            </a:r>
            <a:r>
              <a:rPr lang="en-US" b="1" u="sng" dirty="0" smtClean="0"/>
              <a:t>instantly available</a:t>
            </a:r>
            <a:r>
              <a:rPr lang="en-US" b="1" dirty="0" smtClean="0"/>
              <a:t> </a:t>
            </a:r>
            <a:r>
              <a:rPr lang="en-US" dirty="0" smtClean="0"/>
              <a:t>just</a:t>
            </a:r>
            <a:r>
              <a:rPr lang="en-US" b="1" dirty="0" smtClean="0"/>
              <a:t> </a:t>
            </a:r>
            <a:r>
              <a:rPr lang="en-US" b="1" u="sng" dirty="0" smtClean="0"/>
              <a:t>by push</a:t>
            </a:r>
            <a:r>
              <a:rPr lang="en-US" b="1" dirty="0" smtClean="0"/>
              <a:t> </a:t>
            </a:r>
            <a:r>
              <a:rPr lang="en-US" dirty="0" smtClean="0"/>
              <a:t>a few buttons.</a:t>
            </a:r>
          </a:p>
          <a:p>
            <a:pPr>
              <a:buNone/>
            </a:pPr>
            <a:r>
              <a:rPr lang="en-US" dirty="0" smtClean="0"/>
              <a:t>    A. have  </a:t>
            </a:r>
            <a:br>
              <a:rPr lang="en-US" dirty="0" smtClean="0"/>
            </a:br>
            <a:r>
              <a:rPr lang="en-US" dirty="0" smtClean="0"/>
              <a:t> B. access  </a:t>
            </a:r>
            <a:br>
              <a:rPr lang="en-US" dirty="0" smtClean="0"/>
            </a:br>
            <a:r>
              <a:rPr lang="en-US" dirty="0" smtClean="0"/>
              <a:t> C. instantly available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by push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Latex rubber is</a:t>
            </a:r>
            <a:r>
              <a:rPr lang="en-US" b="1" dirty="0" smtClean="0"/>
              <a:t> </a:t>
            </a:r>
            <a:r>
              <a:rPr lang="en-US" b="1" u="sng" dirty="0" smtClean="0"/>
              <a:t>made from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milky</a:t>
            </a:r>
            <a:r>
              <a:rPr lang="en-US" b="1" dirty="0" smtClean="0"/>
              <a:t> </a:t>
            </a:r>
            <a:r>
              <a:rPr lang="en-US" b="1" u="sng" dirty="0" smtClean="0"/>
              <a:t>substantial</a:t>
            </a:r>
            <a:r>
              <a:rPr lang="en-US" b="1" dirty="0" smtClean="0"/>
              <a:t> </a:t>
            </a:r>
            <a:r>
              <a:rPr lang="en-US" dirty="0" smtClean="0"/>
              <a:t>in plants and </a:t>
            </a:r>
            <a:r>
              <a:rPr lang="en-US" b="1" u="sng" dirty="0" smtClean="0"/>
              <a:t>trees of</a:t>
            </a:r>
            <a:r>
              <a:rPr lang="en-US" b="1" dirty="0" smtClean="0"/>
              <a:t> </a:t>
            </a:r>
            <a:r>
              <a:rPr lang="en-US" dirty="0" smtClean="0"/>
              <a:t>the sapodilla family.</a:t>
            </a:r>
          </a:p>
          <a:p>
            <a:pPr>
              <a:buNone/>
            </a:pPr>
            <a:r>
              <a:rPr lang="en-US" dirty="0" smtClean="0"/>
              <a:t>    A. made from  </a:t>
            </a:r>
            <a:br>
              <a:rPr lang="en-US" dirty="0" smtClean="0"/>
            </a:br>
            <a:r>
              <a:rPr lang="en-US" dirty="0" smtClean="0"/>
              <a:t> B. milky  </a:t>
            </a:r>
            <a:br>
              <a:rPr lang="en-US" dirty="0" smtClean="0"/>
            </a:br>
            <a:r>
              <a:rPr lang="en-US" dirty="0" smtClean="0"/>
              <a:t> C. substantial  </a:t>
            </a:r>
            <a:br>
              <a:rPr lang="en-US" dirty="0" smtClean="0"/>
            </a:br>
            <a:r>
              <a:rPr lang="en-US" dirty="0" smtClean="0"/>
              <a:t> D. trees of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Fishing</a:t>
            </a:r>
            <a:r>
              <a:rPr lang="en-US" b="1" dirty="0" smtClean="0"/>
              <a:t> </a:t>
            </a:r>
            <a:r>
              <a:rPr lang="en-US" dirty="0" smtClean="0"/>
              <a:t>have been found</a:t>
            </a:r>
            <a:r>
              <a:rPr lang="en-US" b="1" dirty="0" smtClean="0"/>
              <a:t> </a:t>
            </a:r>
            <a:r>
              <a:rPr lang="en-US" b="1" u="sng" dirty="0" smtClean="0"/>
              <a:t>to contain</a:t>
            </a:r>
            <a:r>
              <a:rPr lang="en-US" b="1" dirty="0" smtClean="0"/>
              <a:t> </a:t>
            </a:r>
            <a:r>
              <a:rPr lang="en-US" dirty="0" smtClean="0"/>
              <a:t>a particular type of fat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may help lower blood cholesterol </a:t>
            </a:r>
            <a:r>
              <a:rPr lang="en-US" b="1" u="sng" dirty="0" smtClean="0"/>
              <a:t>levels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Fishing  </a:t>
            </a:r>
            <a:br>
              <a:rPr lang="en-US" dirty="0" smtClean="0"/>
            </a:br>
            <a:r>
              <a:rPr lang="en-US" dirty="0" smtClean="0"/>
              <a:t> B. to contain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levels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15. Latex rubber is</a:t>
            </a:r>
            <a:r>
              <a:rPr lang="en-US" b="1" dirty="0" smtClean="0"/>
              <a:t> </a:t>
            </a:r>
            <a:r>
              <a:rPr lang="en-US" b="1" u="sng" dirty="0" smtClean="0"/>
              <a:t>made from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 </a:t>
            </a:r>
            <a:r>
              <a:rPr lang="en-US" b="1" u="sng" dirty="0" smtClean="0"/>
              <a:t>milky</a:t>
            </a:r>
            <a:r>
              <a:rPr lang="en-US" b="1" dirty="0" smtClean="0"/>
              <a:t> </a:t>
            </a:r>
            <a:r>
              <a:rPr lang="en-US" b="1" u="sng" dirty="0" smtClean="0"/>
              <a:t>substantial</a:t>
            </a:r>
            <a:r>
              <a:rPr lang="en-US" b="1" dirty="0" smtClean="0"/>
              <a:t> </a:t>
            </a:r>
            <a:r>
              <a:rPr lang="en-US" dirty="0" smtClean="0"/>
              <a:t>in plants and </a:t>
            </a:r>
            <a:r>
              <a:rPr lang="en-US" b="1" u="sng" dirty="0" smtClean="0"/>
              <a:t>trees of</a:t>
            </a:r>
            <a:r>
              <a:rPr lang="en-US" b="1" dirty="0" smtClean="0"/>
              <a:t> </a:t>
            </a:r>
            <a:r>
              <a:rPr lang="en-US" dirty="0" smtClean="0"/>
              <a:t>the sapodilla family.</a:t>
            </a:r>
          </a:p>
          <a:p>
            <a:pPr>
              <a:buNone/>
            </a:pPr>
            <a:r>
              <a:rPr lang="en-US" dirty="0" smtClean="0"/>
              <a:t>    A. made from  </a:t>
            </a:r>
            <a:br>
              <a:rPr lang="en-US" dirty="0" smtClean="0"/>
            </a:br>
            <a:r>
              <a:rPr lang="en-US" dirty="0" smtClean="0"/>
              <a:t> B. milky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substantial  </a:t>
            </a:r>
            <a:br>
              <a:rPr lang="en-US" dirty="0" smtClean="0"/>
            </a:br>
            <a:r>
              <a:rPr lang="en-US" dirty="0" smtClean="0"/>
              <a:t> D. trees of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16. </a:t>
            </a:r>
            <a:r>
              <a:rPr lang="en-US" b="1" u="sng" dirty="0" smtClean="0"/>
              <a:t>Fishing</a:t>
            </a:r>
            <a:r>
              <a:rPr lang="en-US" b="1" dirty="0" smtClean="0"/>
              <a:t> </a:t>
            </a:r>
            <a:r>
              <a:rPr lang="en-US" dirty="0" smtClean="0"/>
              <a:t>have been found</a:t>
            </a:r>
            <a:r>
              <a:rPr lang="en-US" b="1" dirty="0" smtClean="0"/>
              <a:t> </a:t>
            </a:r>
            <a:r>
              <a:rPr lang="en-US" b="1" u="sng" dirty="0" smtClean="0"/>
              <a:t>to contain</a:t>
            </a:r>
            <a:r>
              <a:rPr lang="en-US" b="1" dirty="0" smtClean="0"/>
              <a:t> </a:t>
            </a:r>
            <a:r>
              <a:rPr lang="en-US" dirty="0" smtClean="0"/>
              <a:t>a particular type of fat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may help lower blood cholesterol </a:t>
            </a:r>
            <a:r>
              <a:rPr lang="en-US" b="1" u="sng" dirty="0" smtClean="0"/>
              <a:t>levels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Fishing  </a:t>
            </a:r>
            <a:br>
              <a:rPr lang="en-US" dirty="0" smtClean="0"/>
            </a:br>
            <a:r>
              <a:rPr lang="en-US" dirty="0" smtClean="0"/>
              <a:t> B. to contain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levels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When caterpillars </a:t>
            </a:r>
            <a:r>
              <a:rPr lang="en-US" b="1" u="sng" dirty="0" smtClean="0"/>
              <a:t>are fully-grown</a:t>
            </a:r>
            <a:r>
              <a:rPr lang="en-US" dirty="0" smtClean="0"/>
              <a:t>, they attach themselves</a:t>
            </a:r>
            <a:r>
              <a:rPr lang="en-US" b="1" dirty="0" smtClean="0"/>
              <a:t> </a:t>
            </a:r>
            <a:r>
              <a:rPr lang="en-US" b="1" u="sng" dirty="0" smtClean="0"/>
              <a:t>to a leave or twig</a:t>
            </a:r>
            <a:r>
              <a:rPr lang="en-US" b="1" dirty="0" smtClean="0"/>
              <a:t> </a:t>
            </a:r>
            <a:r>
              <a:rPr lang="en-US" dirty="0" smtClean="0"/>
              <a:t>and form a shell</a:t>
            </a:r>
            <a:r>
              <a:rPr lang="en-US" b="1" dirty="0" smtClean="0"/>
              <a:t> </a:t>
            </a:r>
            <a:r>
              <a:rPr lang="en-US" b="1" u="sng" dirty="0" smtClean="0"/>
              <a:t>around itself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b="1" dirty="0" smtClean="0"/>
              <a:t> </a:t>
            </a:r>
            <a:r>
              <a:rPr lang="en-US" dirty="0" smtClean="0"/>
              <a:t>a cocoon.</a:t>
            </a:r>
          </a:p>
          <a:p>
            <a:pPr>
              <a:buNone/>
            </a:pPr>
            <a:r>
              <a:rPr lang="en-US" dirty="0" smtClean="0"/>
              <a:t>    A. are fully-grown  </a:t>
            </a:r>
            <a:br>
              <a:rPr lang="en-US" dirty="0" smtClean="0"/>
            </a:br>
            <a:r>
              <a:rPr lang="en-US" dirty="0" smtClean="0"/>
              <a:t> B. to a leave or twig  </a:t>
            </a:r>
            <a:br>
              <a:rPr lang="en-US" dirty="0" smtClean="0"/>
            </a:br>
            <a:r>
              <a:rPr lang="en-US" dirty="0" smtClean="0"/>
              <a:t> C. around itself  </a:t>
            </a:r>
            <a:br>
              <a:rPr lang="en-US" dirty="0" smtClean="0"/>
            </a:br>
            <a:r>
              <a:rPr lang="en-US" dirty="0" smtClean="0"/>
              <a:t> D. called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In experiments with</a:t>
            </a:r>
            <a:r>
              <a:rPr lang="en-US" b="1" dirty="0" smtClean="0"/>
              <a:t> </a:t>
            </a:r>
            <a:r>
              <a:rPr lang="en-US" b="1" u="sng" dirty="0" smtClean="0"/>
              <a:t>large numbers</a:t>
            </a:r>
            <a:r>
              <a:rPr lang="en-US" dirty="0" smtClean="0"/>
              <a:t> of animals crowded in small cages, some have not been affected, but </a:t>
            </a:r>
            <a:r>
              <a:rPr lang="en-US" b="1" u="sng" dirty="0" smtClean="0"/>
              <a:t>the rest of</a:t>
            </a:r>
            <a:r>
              <a:rPr lang="en-US" b="1" dirty="0" smtClean="0"/>
              <a:t> </a:t>
            </a:r>
            <a:r>
              <a:rPr lang="en-US" b="1" u="sng" dirty="0" smtClean="0"/>
              <a:t>have shown</a:t>
            </a:r>
            <a:r>
              <a:rPr lang="en-US" b="1" dirty="0" smtClean="0"/>
              <a:t> </a:t>
            </a:r>
            <a:r>
              <a:rPr lang="en-US" b="1" u="sng" dirty="0" smtClean="0"/>
              <a:t>all of the symptoms</a:t>
            </a:r>
            <a:r>
              <a:rPr lang="en-US" b="1" dirty="0" smtClean="0"/>
              <a:t> </a:t>
            </a:r>
            <a:r>
              <a:rPr lang="en-US" dirty="0" smtClean="0"/>
              <a:t>associated with stress and</a:t>
            </a:r>
            <a:r>
              <a:rPr lang="en-US" b="1" dirty="0" smtClean="0"/>
              <a:t> </a:t>
            </a:r>
            <a:r>
              <a:rPr lang="en-US" dirty="0" smtClean="0"/>
              <a:t>mental illness.</a:t>
            </a:r>
          </a:p>
          <a:p>
            <a:pPr>
              <a:buNone/>
            </a:pPr>
            <a:r>
              <a:rPr lang="en-US" dirty="0" smtClean="0"/>
              <a:t>    A. large numbers  </a:t>
            </a:r>
            <a:br>
              <a:rPr lang="en-US" dirty="0" smtClean="0"/>
            </a:br>
            <a:r>
              <a:rPr lang="en-US" dirty="0" smtClean="0"/>
              <a:t> B. the rest of  </a:t>
            </a:r>
            <a:br>
              <a:rPr lang="en-US" dirty="0" smtClean="0"/>
            </a:br>
            <a:r>
              <a:rPr lang="en-US" dirty="0" smtClean="0"/>
              <a:t> C. have shown  </a:t>
            </a:r>
            <a:br>
              <a:rPr lang="en-US" dirty="0" smtClean="0"/>
            </a:br>
            <a:r>
              <a:rPr lang="en-US" dirty="0" smtClean="0"/>
              <a:t> D. all of the symptoms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17. When caterpillars </a:t>
            </a:r>
            <a:r>
              <a:rPr lang="en-US" b="1" u="sng" dirty="0" smtClean="0"/>
              <a:t>are fully-grown</a:t>
            </a:r>
            <a:r>
              <a:rPr lang="en-US" dirty="0" smtClean="0"/>
              <a:t>, they attach themselves</a:t>
            </a:r>
            <a:r>
              <a:rPr lang="en-US" b="1" dirty="0" smtClean="0"/>
              <a:t> </a:t>
            </a:r>
            <a:r>
              <a:rPr lang="en-US" b="1" u="sng" dirty="0" smtClean="0"/>
              <a:t>to a leave or twig</a:t>
            </a:r>
            <a:r>
              <a:rPr lang="en-US" b="1" dirty="0" smtClean="0"/>
              <a:t> </a:t>
            </a:r>
            <a:r>
              <a:rPr lang="en-US" dirty="0" smtClean="0"/>
              <a:t>and form a shell</a:t>
            </a:r>
            <a:r>
              <a:rPr lang="en-US" b="1" dirty="0" smtClean="0"/>
              <a:t> </a:t>
            </a:r>
            <a:r>
              <a:rPr lang="en-US" b="1" u="sng" dirty="0" smtClean="0"/>
              <a:t>around itself</a:t>
            </a:r>
            <a:r>
              <a:rPr lang="en-US" b="1" dirty="0" smtClean="0"/>
              <a:t> </a:t>
            </a:r>
            <a:r>
              <a:rPr lang="en-US" b="1" u="sng" dirty="0" smtClean="0"/>
              <a:t>called</a:t>
            </a:r>
            <a:r>
              <a:rPr lang="en-US" b="1" dirty="0" smtClean="0"/>
              <a:t> </a:t>
            </a:r>
            <a:r>
              <a:rPr lang="en-US" dirty="0" smtClean="0"/>
              <a:t>a cocoon.</a:t>
            </a:r>
          </a:p>
          <a:p>
            <a:pPr>
              <a:buNone/>
            </a:pPr>
            <a:r>
              <a:rPr lang="en-US" dirty="0" smtClean="0"/>
              <a:t>    A. are fully-grown  </a:t>
            </a:r>
            <a:br>
              <a:rPr lang="en-US" dirty="0" smtClean="0"/>
            </a:br>
            <a:r>
              <a:rPr lang="en-US" dirty="0" smtClean="0"/>
              <a:t> B. to a leave or twig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C. </a:t>
            </a:r>
            <a:r>
              <a:rPr lang="en-US" dirty="0" smtClean="0"/>
              <a:t>around itself  </a:t>
            </a:r>
            <a:br>
              <a:rPr lang="en-US" dirty="0" smtClean="0"/>
            </a:br>
            <a:r>
              <a:rPr lang="en-US" dirty="0" smtClean="0"/>
              <a:t> D. called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18. In experiments with</a:t>
            </a:r>
            <a:r>
              <a:rPr lang="en-US" b="1" dirty="0" smtClean="0"/>
              <a:t> </a:t>
            </a:r>
            <a:r>
              <a:rPr lang="en-US" b="1" u="sng" dirty="0" smtClean="0"/>
              <a:t>large numbers</a:t>
            </a:r>
            <a:r>
              <a:rPr lang="en-US" dirty="0" smtClean="0"/>
              <a:t> of animals crowded in small cages, some have not been affected, but </a:t>
            </a:r>
            <a:r>
              <a:rPr lang="en-US" b="1" u="sng" dirty="0" smtClean="0"/>
              <a:t>the rest of</a:t>
            </a:r>
            <a:r>
              <a:rPr lang="en-US" b="1" dirty="0" smtClean="0"/>
              <a:t> </a:t>
            </a:r>
            <a:r>
              <a:rPr lang="en-US" b="1" u="sng" dirty="0" smtClean="0"/>
              <a:t>have shown</a:t>
            </a:r>
            <a:r>
              <a:rPr lang="en-US" b="1" dirty="0" smtClean="0"/>
              <a:t> </a:t>
            </a:r>
            <a:r>
              <a:rPr lang="en-US" b="1" u="sng" dirty="0" smtClean="0"/>
              <a:t>all of the symptoms</a:t>
            </a:r>
            <a:r>
              <a:rPr lang="en-US" b="1" dirty="0" smtClean="0"/>
              <a:t> </a:t>
            </a:r>
            <a:r>
              <a:rPr lang="en-US" dirty="0" smtClean="0"/>
              <a:t>associated with stress and</a:t>
            </a:r>
            <a:r>
              <a:rPr lang="en-US" b="1" dirty="0" smtClean="0"/>
              <a:t> </a:t>
            </a:r>
            <a:r>
              <a:rPr lang="en-US" dirty="0" smtClean="0"/>
              <a:t>mental illness.</a:t>
            </a:r>
          </a:p>
          <a:p>
            <a:pPr>
              <a:buNone/>
            </a:pPr>
            <a:r>
              <a:rPr lang="en-US" dirty="0" smtClean="0"/>
              <a:t>    A. large numbers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the rest of  </a:t>
            </a:r>
            <a:br>
              <a:rPr lang="en-US" dirty="0" smtClean="0"/>
            </a:br>
            <a:r>
              <a:rPr lang="en-US" dirty="0" smtClean="0"/>
              <a:t> C. have shown  </a:t>
            </a:r>
            <a:br>
              <a:rPr lang="en-US" dirty="0" smtClean="0"/>
            </a:br>
            <a:r>
              <a:rPr lang="en-US" dirty="0" smtClean="0"/>
              <a:t> D. all of the symptoms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Rocks can be </a:t>
            </a:r>
            <a:r>
              <a:rPr lang="en-US" b="1" u="sng" dirty="0" smtClean="0"/>
              <a:t>broken apart</a:t>
            </a:r>
            <a:r>
              <a:rPr lang="en-US" b="1" dirty="0" smtClean="0"/>
              <a:t> </a:t>
            </a:r>
            <a:r>
              <a:rPr lang="en-US" dirty="0" smtClean="0"/>
              <a:t>by water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seeps into the cracks and </a:t>
            </a:r>
            <a:r>
              <a:rPr lang="en-US" b="1" u="sng" dirty="0" smtClean="0"/>
              <a:t>freeze</a:t>
            </a:r>
            <a:r>
              <a:rPr lang="en-US" b="1" dirty="0" smtClean="0"/>
              <a:t> </a:t>
            </a:r>
            <a:r>
              <a:rPr lang="en-US" dirty="0" smtClean="0"/>
              <a:t>in low </a:t>
            </a:r>
            <a:r>
              <a:rPr lang="en-US" b="1" u="sng" dirty="0" smtClean="0"/>
              <a:t>temperatures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broken apart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dirty="0" smtClean="0"/>
              <a:t> C. freeze  </a:t>
            </a:r>
            <a:br>
              <a:rPr lang="en-US" dirty="0" smtClean="0"/>
            </a:br>
            <a:r>
              <a:rPr lang="en-US" dirty="0" smtClean="0"/>
              <a:t> D. temperatures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Columbus, Ohio, the capital of the state,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not only</a:t>
            </a:r>
            <a:r>
              <a:rPr lang="en-US" b="1" dirty="0" smtClean="0"/>
              <a:t> </a:t>
            </a:r>
            <a:r>
              <a:rPr lang="en-US" b="1" u="sng" dirty="0" smtClean="0"/>
              <a:t>the largest</a:t>
            </a:r>
            <a:r>
              <a:rPr lang="en-US" b="1" dirty="0" smtClean="0"/>
              <a:t> </a:t>
            </a:r>
            <a:r>
              <a:rPr lang="en-US" dirty="0" smtClean="0"/>
              <a:t>city in Ohio</a:t>
            </a:r>
            <a:r>
              <a:rPr lang="en-US" b="1" dirty="0" smtClean="0"/>
              <a:t>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typical metropolitan area, often </a:t>
            </a:r>
            <a:r>
              <a:rPr lang="en-US" b="1" u="sng" dirty="0" smtClean="0"/>
              <a:t>used</a:t>
            </a:r>
            <a:r>
              <a:rPr lang="en-US" dirty="0" smtClean="0"/>
              <a:t> in market research.</a:t>
            </a:r>
          </a:p>
          <a:p>
            <a:pPr>
              <a:buNone/>
            </a:pPr>
            <a:r>
              <a:rPr lang="en-US" b="1" dirty="0" smtClean="0"/>
              <a:t>    </a:t>
            </a:r>
            <a:r>
              <a:rPr lang="en-US" dirty="0" smtClean="0"/>
              <a:t>A. are  </a:t>
            </a:r>
            <a:br>
              <a:rPr lang="en-US" dirty="0" smtClean="0"/>
            </a:br>
            <a:r>
              <a:rPr lang="en-US" dirty="0" smtClean="0"/>
              <a:t> B. the largest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D. used 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 </a:t>
            </a:r>
            <a:r>
              <a:rPr lang="en-US" b="1" u="sng" dirty="0" smtClean="0"/>
              <a:t>athlete</a:t>
            </a:r>
            <a:r>
              <a:rPr lang="en-US" b="1" dirty="0" smtClean="0"/>
              <a:t>, </a:t>
            </a:r>
            <a:r>
              <a:rPr lang="en-US" dirty="0" smtClean="0"/>
              <a:t>together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his coach</a:t>
            </a:r>
            <a:r>
              <a:rPr lang="en-US" b="1" dirty="0" smtClean="0"/>
              <a:t> </a:t>
            </a:r>
            <a:r>
              <a:rPr lang="en-US" dirty="0" smtClean="0"/>
              <a:t>and several relatives</a:t>
            </a:r>
            <a:r>
              <a:rPr lang="en-US" b="1" dirty="0" smtClean="0"/>
              <a:t>, 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dirty="0" smtClean="0"/>
              <a:t>traveling to the Olympic Games.</a:t>
            </a:r>
          </a:p>
          <a:p>
            <a:pPr>
              <a:buNone/>
            </a:pPr>
            <a:r>
              <a:rPr lang="en-US" dirty="0" smtClean="0"/>
              <a:t>    A. athlete  </a:t>
            </a:r>
            <a:br>
              <a:rPr lang="en-US" dirty="0" smtClean="0"/>
            </a:br>
            <a:r>
              <a:rPr lang="en-US" dirty="0" smtClean="0"/>
              <a:t> B. with  </a:t>
            </a:r>
            <a:br>
              <a:rPr lang="en-US" dirty="0" smtClean="0"/>
            </a:br>
            <a:r>
              <a:rPr lang="en-US" dirty="0" smtClean="0"/>
              <a:t> C. his coach  </a:t>
            </a:r>
            <a:br>
              <a:rPr lang="en-US" dirty="0" smtClean="0"/>
            </a:br>
            <a:r>
              <a:rPr lang="en-US" dirty="0" smtClean="0"/>
              <a:t> D. are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Luther Burbank earned </a:t>
            </a:r>
            <a:r>
              <a:rPr lang="en-US" b="1" u="sng" dirty="0" smtClean="0"/>
              <a:t>the funds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go west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sale</a:t>
            </a:r>
            <a:r>
              <a:rPr lang="en-US" b="1" dirty="0" smtClean="0"/>
              <a:t> </a:t>
            </a:r>
            <a:r>
              <a:rPr lang="en-US" dirty="0" smtClean="0"/>
              <a:t>his new ideas 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dirty="0" smtClean="0"/>
              <a:t>growing potatoes.</a:t>
            </a:r>
          </a:p>
          <a:p>
            <a:pPr>
              <a:buNone/>
            </a:pPr>
            <a:r>
              <a:rPr lang="en-US" dirty="0" smtClean="0"/>
              <a:t>    A. the funds  </a:t>
            </a:r>
            <a:br>
              <a:rPr lang="en-US" dirty="0" smtClean="0"/>
            </a:br>
            <a:r>
              <a:rPr lang="en-US" dirty="0" smtClean="0"/>
              <a:t> B. go west  </a:t>
            </a:r>
            <a:br>
              <a:rPr lang="en-US" dirty="0" smtClean="0"/>
            </a:br>
            <a:r>
              <a:rPr lang="en-US" dirty="0" smtClean="0"/>
              <a:t> C. sale  </a:t>
            </a:r>
            <a:br>
              <a:rPr lang="en-US" dirty="0" smtClean="0"/>
            </a:br>
            <a:r>
              <a:rPr lang="en-US" dirty="0" smtClean="0"/>
              <a:t> D. about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19. The </a:t>
            </a:r>
            <a:r>
              <a:rPr lang="en-US" b="1" u="sng" dirty="0" smtClean="0"/>
              <a:t>athlete</a:t>
            </a:r>
            <a:r>
              <a:rPr lang="en-US" b="1" dirty="0" smtClean="0"/>
              <a:t>, </a:t>
            </a:r>
            <a:r>
              <a:rPr lang="en-US" dirty="0" smtClean="0"/>
              <a:t>together</a:t>
            </a:r>
            <a:r>
              <a:rPr lang="en-US" b="1" dirty="0" smtClean="0"/>
              <a:t> </a:t>
            </a:r>
            <a:r>
              <a:rPr lang="en-US" b="1" u="sng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his coach</a:t>
            </a:r>
            <a:r>
              <a:rPr lang="en-US" b="1" dirty="0" smtClean="0"/>
              <a:t> </a:t>
            </a:r>
            <a:r>
              <a:rPr lang="en-US" dirty="0" smtClean="0"/>
              <a:t>and several relatives</a:t>
            </a:r>
            <a:r>
              <a:rPr lang="en-US" b="1" dirty="0" smtClean="0"/>
              <a:t>, </a:t>
            </a:r>
            <a:r>
              <a:rPr lang="en-US" b="1" u="sng" dirty="0" smtClean="0"/>
              <a:t>are</a:t>
            </a:r>
            <a:r>
              <a:rPr lang="en-US" b="1" dirty="0" smtClean="0"/>
              <a:t> </a:t>
            </a:r>
            <a:r>
              <a:rPr lang="en-US" dirty="0" smtClean="0"/>
              <a:t>traveling to the Olympic Games.</a:t>
            </a:r>
          </a:p>
          <a:p>
            <a:pPr>
              <a:buNone/>
            </a:pPr>
            <a:r>
              <a:rPr lang="en-US" dirty="0" smtClean="0"/>
              <a:t>    A. athlete  </a:t>
            </a:r>
            <a:br>
              <a:rPr lang="en-US" dirty="0" smtClean="0"/>
            </a:br>
            <a:r>
              <a:rPr lang="en-US" dirty="0" smtClean="0"/>
              <a:t> B. with  </a:t>
            </a:r>
            <a:br>
              <a:rPr lang="en-US" dirty="0" smtClean="0"/>
            </a:br>
            <a:r>
              <a:rPr lang="en-US" dirty="0" smtClean="0"/>
              <a:t> C. his coach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are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20. Luther Burbank earned </a:t>
            </a:r>
            <a:r>
              <a:rPr lang="en-US" b="1" u="sng" dirty="0" smtClean="0"/>
              <a:t>the funds</a:t>
            </a:r>
            <a:r>
              <a:rPr lang="en-US" b="1" dirty="0" smtClean="0"/>
              <a:t> </a:t>
            </a:r>
            <a:r>
              <a:rPr lang="en-US" dirty="0" smtClean="0"/>
              <a:t>to</a:t>
            </a:r>
            <a:r>
              <a:rPr lang="en-US" b="1" dirty="0" smtClean="0"/>
              <a:t> </a:t>
            </a:r>
            <a:r>
              <a:rPr lang="en-US" b="1" u="sng" dirty="0" smtClean="0"/>
              <a:t>go west</a:t>
            </a:r>
            <a:r>
              <a:rPr lang="en-US" b="1" dirty="0" smtClean="0"/>
              <a:t> </a:t>
            </a:r>
            <a:r>
              <a:rPr lang="en-US" dirty="0" smtClean="0"/>
              <a:t>by</a:t>
            </a:r>
            <a:r>
              <a:rPr lang="en-US" b="1" dirty="0" smtClean="0"/>
              <a:t> </a:t>
            </a:r>
            <a:r>
              <a:rPr lang="en-US" b="1" u="sng" dirty="0" smtClean="0"/>
              <a:t>sale</a:t>
            </a:r>
            <a:r>
              <a:rPr lang="en-US" b="1" dirty="0" smtClean="0"/>
              <a:t> </a:t>
            </a:r>
            <a:r>
              <a:rPr lang="en-US" dirty="0" smtClean="0"/>
              <a:t>his new ideas </a:t>
            </a:r>
            <a:r>
              <a:rPr lang="en-US" b="1" u="sng" dirty="0" smtClean="0"/>
              <a:t>about</a:t>
            </a:r>
            <a:r>
              <a:rPr lang="en-US" b="1" dirty="0" smtClean="0"/>
              <a:t> </a:t>
            </a:r>
            <a:r>
              <a:rPr lang="en-US" dirty="0" smtClean="0"/>
              <a:t>growing potatoes.</a:t>
            </a:r>
          </a:p>
          <a:p>
            <a:pPr>
              <a:buNone/>
            </a:pPr>
            <a:r>
              <a:rPr lang="en-US" dirty="0" smtClean="0"/>
              <a:t>    A. the funds  </a:t>
            </a:r>
            <a:br>
              <a:rPr lang="en-US" dirty="0" smtClean="0"/>
            </a:br>
            <a:r>
              <a:rPr lang="en-US" dirty="0" smtClean="0"/>
              <a:t> B. go west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sale  </a:t>
            </a:r>
            <a:br>
              <a:rPr lang="en-US" dirty="0" smtClean="0"/>
            </a:br>
            <a:r>
              <a:rPr lang="en-US" dirty="0" smtClean="0"/>
              <a:t> D. about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Before television became </a:t>
            </a:r>
            <a:r>
              <a:rPr lang="en-US" b="1" u="sng" dirty="0" smtClean="0"/>
              <a:t>so popular</a:t>
            </a:r>
            <a:r>
              <a:rPr lang="en-US" dirty="0" smtClean="0"/>
              <a:t>, Americans used</a:t>
            </a:r>
            <a:r>
              <a:rPr lang="en-US" b="1" dirty="0" smtClean="0"/>
              <a:t> </a:t>
            </a:r>
            <a:r>
              <a:rPr lang="en-US" b="1" u="sng" dirty="0" smtClean="0"/>
              <a:t>to entertain each other</a:t>
            </a:r>
            <a:r>
              <a:rPr lang="en-US" b="1" dirty="0" smtClean="0"/>
              <a:t> </a:t>
            </a:r>
            <a:r>
              <a:rPr lang="en-US" dirty="0" smtClean="0"/>
              <a:t>in the evening by playing games, </a:t>
            </a:r>
            <a:r>
              <a:rPr lang="en-US" b="1" u="sng" dirty="0" smtClean="0"/>
              <a:t>saying</a:t>
            </a:r>
            <a:r>
              <a:rPr lang="en-US" dirty="0" smtClean="0"/>
              <a:t> stories, and singing songs.</a:t>
            </a:r>
          </a:p>
          <a:p>
            <a:pPr>
              <a:buNone/>
            </a:pPr>
            <a:r>
              <a:rPr lang="en-US" dirty="0" smtClean="0"/>
              <a:t>    A. so popular  </a:t>
            </a:r>
            <a:br>
              <a:rPr lang="en-US" dirty="0" smtClean="0"/>
            </a:br>
            <a:r>
              <a:rPr lang="en-US" dirty="0" smtClean="0"/>
              <a:t> B. to entertain  </a:t>
            </a:r>
            <a:br>
              <a:rPr lang="en-US" dirty="0" smtClean="0"/>
            </a:br>
            <a:r>
              <a:rPr lang="en-US" dirty="0" smtClean="0"/>
              <a:t> C. each other  </a:t>
            </a:r>
            <a:br>
              <a:rPr lang="en-US" dirty="0" smtClean="0"/>
            </a:br>
            <a:r>
              <a:rPr lang="en-US" dirty="0" smtClean="0"/>
              <a:t> D. saying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The professor had already given</a:t>
            </a:r>
            <a:r>
              <a:rPr lang="en-US" b="1" dirty="0" smtClean="0"/>
              <a:t> </a:t>
            </a:r>
            <a:r>
              <a:rPr lang="en-US" b="1" u="sng" dirty="0" smtClean="0"/>
              <a:t>the homework assignment</a:t>
            </a:r>
            <a:r>
              <a:rPr lang="en-US" b="1" dirty="0" smtClean="0"/>
              <a:t> </a:t>
            </a:r>
            <a:r>
              <a:rPr lang="en-US" dirty="0" smtClean="0"/>
              <a:t>when he </a:t>
            </a:r>
            <a:r>
              <a:rPr lang="en-US" b="1" u="sng" dirty="0" smtClean="0"/>
              <a:t>had remembered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Monday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a holiday.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 A. the homework assignment  </a:t>
            </a:r>
            <a:br>
              <a:rPr lang="en-US" dirty="0" smtClean="0"/>
            </a:br>
            <a:r>
              <a:rPr lang="en-US" dirty="0" smtClean="0"/>
              <a:t> B. had remembered  </a:t>
            </a:r>
            <a:br>
              <a:rPr lang="en-US" dirty="0" smtClean="0"/>
            </a:br>
            <a:r>
              <a:rPr lang="en-US" dirty="0" smtClean="0"/>
              <a:t> C. Monday  </a:t>
            </a:r>
            <a:br>
              <a:rPr lang="en-US" dirty="0" smtClean="0"/>
            </a:br>
            <a:r>
              <a:rPr lang="en-US" dirty="0" smtClean="0"/>
              <a:t> D. was 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21. Before television became </a:t>
            </a:r>
            <a:r>
              <a:rPr lang="en-US" b="1" u="sng" dirty="0" smtClean="0"/>
              <a:t>so popular</a:t>
            </a:r>
            <a:r>
              <a:rPr lang="en-US" dirty="0" smtClean="0"/>
              <a:t>, Americans used</a:t>
            </a:r>
            <a:r>
              <a:rPr lang="en-US" b="1" dirty="0" smtClean="0"/>
              <a:t> </a:t>
            </a:r>
            <a:r>
              <a:rPr lang="en-US" b="1" u="sng" dirty="0" smtClean="0"/>
              <a:t>to entertain each other</a:t>
            </a:r>
            <a:r>
              <a:rPr lang="en-US" b="1" dirty="0" smtClean="0"/>
              <a:t> </a:t>
            </a:r>
            <a:r>
              <a:rPr lang="en-US" dirty="0" smtClean="0"/>
              <a:t>in the evening by playing games, </a:t>
            </a:r>
            <a:r>
              <a:rPr lang="en-US" b="1" u="sng" dirty="0" smtClean="0"/>
              <a:t>saying</a:t>
            </a:r>
            <a:r>
              <a:rPr lang="en-US" dirty="0" smtClean="0"/>
              <a:t> stories, and singing songs.</a:t>
            </a:r>
          </a:p>
          <a:p>
            <a:pPr>
              <a:buNone/>
            </a:pPr>
            <a:r>
              <a:rPr lang="en-US" dirty="0" smtClean="0"/>
              <a:t>    A. so popular  </a:t>
            </a:r>
            <a:br>
              <a:rPr lang="en-US" dirty="0" smtClean="0"/>
            </a:br>
            <a:r>
              <a:rPr lang="en-US" dirty="0" smtClean="0"/>
              <a:t> B. to entertain  </a:t>
            </a:r>
            <a:br>
              <a:rPr lang="en-US" dirty="0" smtClean="0"/>
            </a:br>
            <a:r>
              <a:rPr lang="en-US" dirty="0" smtClean="0"/>
              <a:t> C. each other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saying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22. The professor had already given</a:t>
            </a:r>
            <a:r>
              <a:rPr lang="en-US" b="1" dirty="0" smtClean="0"/>
              <a:t> </a:t>
            </a:r>
            <a:r>
              <a:rPr lang="en-US" b="1" u="sng" dirty="0" smtClean="0"/>
              <a:t>the homework assignment</a:t>
            </a:r>
            <a:r>
              <a:rPr lang="en-US" b="1" dirty="0" smtClean="0"/>
              <a:t> </a:t>
            </a:r>
            <a:r>
              <a:rPr lang="en-US" dirty="0" smtClean="0"/>
              <a:t>when he </a:t>
            </a:r>
            <a:r>
              <a:rPr lang="en-US" b="1" u="sng" dirty="0" smtClean="0"/>
              <a:t>had remembered</a:t>
            </a:r>
            <a:r>
              <a:rPr lang="en-US" b="1" dirty="0" smtClean="0"/>
              <a:t> </a:t>
            </a:r>
            <a:r>
              <a:rPr lang="en-US" dirty="0" smtClean="0"/>
              <a:t>that</a:t>
            </a:r>
            <a:r>
              <a:rPr lang="en-US" b="1" dirty="0" smtClean="0"/>
              <a:t> </a:t>
            </a:r>
            <a:r>
              <a:rPr lang="en-US" b="1" u="sng" dirty="0" smtClean="0"/>
              <a:t>Monday</a:t>
            </a:r>
            <a:r>
              <a:rPr lang="en-US" b="1" dirty="0" smtClean="0"/>
              <a:t> </a:t>
            </a:r>
            <a:r>
              <a:rPr lang="en-US" b="1" u="sng" dirty="0" smtClean="0"/>
              <a:t>was</a:t>
            </a:r>
            <a:r>
              <a:rPr lang="en-US" b="1" dirty="0" smtClean="0"/>
              <a:t> </a:t>
            </a:r>
            <a:r>
              <a:rPr lang="en-US" dirty="0" smtClean="0"/>
              <a:t>a holiday.</a:t>
            </a:r>
          </a:p>
          <a:p>
            <a:pPr>
              <a:buNone/>
            </a:pPr>
            <a:r>
              <a:rPr lang="en-US" b="1" dirty="0" smtClean="0"/>
              <a:t>   </a:t>
            </a:r>
            <a:r>
              <a:rPr lang="en-US" dirty="0" smtClean="0"/>
              <a:t> A. the homework assignment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had remembered  </a:t>
            </a:r>
            <a:br>
              <a:rPr lang="en-US" dirty="0" smtClean="0"/>
            </a:br>
            <a:r>
              <a:rPr lang="en-US" dirty="0" smtClean="0"/>
              <a:t> C. Monday  </a:t>
            </a:r>
            <a:br>
              <a:rPr lang="en-US" dirty="0" smtClean="0"/>
            </a:br>
            <a:r>
              <a:rPr lang="en-US" dirty="0" smtClean="0"/>
              <a:t> D. was 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dirty="0" err="1" smtClean="0"/>
              <a:t>Akuce</a:t>
            </a:r>
            <a:r>
              <a:rPr lang="en-US" dirty="0" smtClean="0"/>
              <a:t> </a:t>
            </a:r>
            <a:r>
              <a:rPr lang="en-US" dirty="0" err="1" smtClean="0"/>
              <a:t>Ganuktibm</a:t>
            </a:r>
            <a:r>
              <a:rPr lang="en-US" dirty="0" smtClean="0"/>
              <a:t>, </a:t>
            </a:r>
            <a:r>
              <a:rPr lang="en-US" b="1" u="sng" dirty="0" smtClean="0"/>
              <a:t>she</a:t>
            </a:r>
            <a:r>
              <a:rPr lang="en-US" b="1" dirty="0" smtClean="0"/>
              <a:t> </a:t>
            </a:r>
            <a:r>
              <a:rPr lang="en-US" dirty="0" smtClean="0"/>
              <a:t>spent</a:t>
            </a:r>
            <a:r>
              <a:rPr lang="en-US" b="1" dirty="0" smtClean="0"/>
              <a:t> </a:t>
            </a:r>
            <a:r>
              <a:rPr lang="en-US" b="1" u="sng" dirty="0" smtClean="0"/>
              <a:t>her life</a:t>
            </a:r>
            <a:r>
              <a:rPr lang="en-US" b="1" dirty="0" smtClean="0"/>
              <a:t> </a:t>
            </a:r>
            <a:r>
              <a:rPr lang="en-US" dirty="0" smtClean="0"/>
              <a:t>working with the health and</a:t>
            </a:r>
            <a:r>
              <a:rPr lang="en-US" b="1" dirty="0" smtClean="0"/>
              <a:t> </a:t>
            </a:r>
            <a:r>
              <a:rPr lang="en-US" b="1" u="sng" dirty="0" smtClean="0"/>
              <a:t>welfare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families</a:t>
            </a:r>
            <a:r>
              <a:rPr lang="en-US" b="1" dirty="0" smtClean="0"/>
              <a:t> </a:t>
            </a:r>
            <a:r>
              <a:rPr lang="en-US" dirty="0" smtClean="0"/>
              <a:t>of workers.</a:t>
            </a:r>
          </a:p>
          <a:p>
            <a:pPr>
              <a:buNone/>
            </a:pPr>
            <a:r>
              <a:rPr lang="en-US" dirty="0" smtClean="0"/>
              <a:t>    A. she  </a:t>
            </a:r>
            <a:br>
              <a:rPr lang="en-US" dirty="0" smtClean="0"/>
            </a:br>
            <a:r>
              <a:rPr lang="en-US" dirty="0" smtClean="0"/>
              <a:t> B. her life  </a:t>
            </a:r>
            <a:br>
              <a:rPr lang="en-US" dirty="0" smtClean="0"/>
            </a:br>
            <a:r>
              <a:rPr lang="en-US" dirty="0" smtClean="0"/>
              <a:t> C. welfare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</a:t>
            </a:r>
            <a:r>
              <a:rPr lang="en-US" b="1" dirty="0" smtClean="0"/>
              <a:t> </a:t>
            </a:r>
            <a:r>
              <a:rPr lang="en-US" b="1" u="sng" dirty="0" smtClean="0"/>
              <a:t>It is</a:t>
            </a:r>
            <a:r>
              <a:rPr lang="en-US" b="1" dirty="0" smtClean="0"/>
              <a:t> </a:t>
            </a:r>
            <a:r>
              <a:rPr lang="en-US" b="1" u="sng" dirty="0" smtClean="0"/>
              <a:t>extremely</a:t>
            </a:r>
            <a:r>
              <a:rPr lang="en-US" b="1" dirty="0" smtClean="0"/>
              <a:t> </a:t>
            </a:r>
            <a:r>
              <a:rPr lang="en-US" dirty="0" smtClean="0"/>
              <a:t>important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an engineer</a:t>
            </a:r>
            <a:r>
              <a:rPr lang="en-US" b="1" dirty="0" smtClean="0"/>
              <a:t> </a:t>
            </a:r>
            <a:r>
              <a:rPr lang="en-US" b="1" u="sng" dirty="0" smtClean="0"/>
              <a:t>to know</a:t>
            </a:r>
            <a:r>
              <a:rPr lang="en-US" b="1" dirty="0" smtClean="0"/>
              <a:t> </a:t>
            </a:r>
            <a:r>
              <a:rPr lang="en-US" dirty="0" smtClean="0"/>
              <a:t>to use a computer.</a:t>
            </a:r>
          </a:p>
          <a:p>
            <a:pPr>
              <a:buNone/>
            </a:pPr>
            <a:r>
              <a:rPr lang="en-US" dirty="0" smtClean="0"/>
              <a:t>    A. It is  </a:t>
            </a:r>
            <a:br>
              <a:rPr lang="en-US" dirty="0" smtClean="0"/>
            </a:br>
            <a:r>
              <a:rPr lang="en-US" dirty="0" smtClean="0"/>
              <a:t> B. extremely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D. to know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23. </a:t>
            </a:r>
            <a:r>
              <a:rPr lang="en-US" dirty="0" err="1" smtClean="0"/>
              <a:t>Akuce</a:t>
            </a:r>
            <a:r>
              <a:rPr lang="en-US" dirty="0" smtClean="0"/>
              <a:t> </a:t>
            </a:r>
            <a:r>
              <a:rPr lang="en-US" dirty="0" err="1" smtClean="0"/>
              <a:t>Ganuktibm</a:t>
            </a:r>
            <a:r>
              <a:rPr lang="en-US" dirty="0" smtClean="0"/>
              <a:t>, </a:t>
            </a:r>
            <a:r>
              <a:rPr lang="en-US" b="1" u="sng" dirty="0" smtClean="0"/>
              <a:t>she</a:t>
            </a:r>
            <a:r>
              <a:rPr lang="en-US" b="1" dirty="0" smtClean="0"/>
              <a:t> </a:t>
            </a:r>
            <a:r>
              <a:rPr lang="en-US" dirty="0" smtClean="0"/>
              <a:t>spent</a:t>
            </a:r>
            <a:r>
              <a:rPr lang="en-US" b="1" dirty="0" smtClean="0"/>
              <a:t> </a:t>
            </a:r>
            <a:r>
              <a:rPr lang="en-US" b="1" u="sng" dirty="0" smtClean="0"/>
              <a:t>her life</a:t>
            </a:r>
            <a:r>
              <a:rPr lang="en-US" b="1" dirty="0" smtClean="0"/>
              <a:t> </a:t>
            </a:r>
            <a:r>
              <a:rPr lang="en-US" dirty="0" smtClean="0"/>
              <a:t>working with the health and</a:t>
            </a:r>
            <a:r>
              <a:rPr lang="en-US" b="1" dirty="0" smtClean="0"/>
              <a:t> </a:t>
            </a:r>
            <a:r>
              <a:rPr lang="en-US" b="1" u="sng" dirty="0" smtClean="0"/>
              <a:t>welfare</a:t>
            </a:r>
            <a:r>
              <a:rPr lang="en-US" b="1" dirty="0" smtClean="0"/>
              <a:t> </a:t>
            </a:r>
            <a:r>
              <a:rPr lang="en-US" dirty="0" smtClean="0"/>
              <a:t>of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families</a:t>
            </a:r>
            <a:r>
              <a:rPr lang="en-US" b="1" dirty="0" smtClean="0"/>
              <a:t> </a:t>
            </a:r>
            <a:r>
              <a:rPr lang="en-US" dirty="0" smtClean="0"/>
              <a:t>of workers.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she  </a:t>
            </a:r>
            <a:br>
              <a:rPr lang="en-US" dirty="0" smtClean="0"/>
            </a:br>
            <a:r>
              <a:rPr lang="en-US" dirty="0" smtClean="0"/>
              <a:t> B. her life  </a:t>
            </a:r>
            <a:br>
              <a:rPr lang="en-US" dirty="0" smtClean="0"/>
            </a:br>
            <a:r>
              <a:rPr lang="en-US" dirty="0" smtClean="0"/>
              <a:t> C. welfare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24.</a:t>
            </a:r>
            <a:r>
              <a:rPr lang="en-US" b="1" dirty="0" smtClean="0"/>
              <a:t> </a:t>
            </a:r>
            <a:r>
              <a:rPr lang="en-US" b="1" u="sng" dirty="0" smtClean="0"/>
              <a:t>It is</a:t>
            </a:r>
            <a:r>
              <a:rPr lang="en-US" b="1" dirty="0" smtClean="0"/>
              <a:t> </a:t>
            </a:r>
            <a:r>
              <a:rPr lang="en-US" b="1" u="sng" dirty="0" smtClean="0"/>
              <a:t>extremely</a:t>
            </a:r>
            <a:r>
              <a:rPr lang="en-US" b="1" dirty="0" smtClean="0"/>
              <a:t> </a:t>
            </a:r>
            <a:r>
              <a:rPr lang="en-US" dirty="0" smtClean="0"/>
              <a:t>important</a:t>
            </a:r>
            <a:r>
              <a:rPr lang="en-US" b="1" dirty="0" smtClean="0"/>
              <a:t> </a:t>
            </a:r>
            <a:r>
              <a:rPr lang="en-US" b="1" u="sng" dirty="0" smtClean="0"/>
              <a:t>for</a:t>
            </a:r>
            <a:r>
              <a:rPr lang="en-US" b="1" dirty="0" smtClean="0"/>
              <a:t> </a:t>
            </a:r>
            <a:r>
              <a:rPr lang="en-US" dirty="0" smtClean="0"/>
              <a:t>an engineer</a:t>
            </a:r>
            <a:r>
              <a:rPr lang="en-US" b="1" dirty="0" smtClean="0"/>
              <a:t> </a:t>
            </a:r>
            <a:r>
              <a:rPr lang="en-US" b="1" u="sng" dirty="0" smtClean="0"/>
              <a:t>to know</a:t>
            </a:r>
            <a:r>
              <a:rPr lang="en-US" b="1" dirty="0" smtClean="0"/>
              <a:t> </a:t>
            </a:r>
            <a:r>
              <a:rPr lang="en-US" dirty="0" smtClean="0"/>
              <a:t>to use a computer.</a:t>
            </a:r>
          </a:p>
          <a:p>
            <a:pPr>
              <a:buNone/>
            </a:pPr>
            <a:r>
              <a:rPr lang="en-US" dirty="0" smtClean="0"/>
              <a:t>    A. It is  </a:t>
            </a:r>
            <a:br>
              <a:rPr lang="en-US" dirty="0" smtClean="0"/>
            </a:br>
            <a:r>
              <a:rPr lang="en-US" dirty="0" smtClean="0"/>
              <a:t> B. extremely  </a:t>
            </a:r>
            <a:br>
              <a:rPr lang="en-US" dirty="0" smtClean="0"/>
            </a:br>
            <a:r>
              <a:rPr lang="en-US" dirty="0" smtClean="0"/>
              <a:t> C. for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to know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 master </a:t>
            </a:r>
            <a:r>
              <a:rPr lang="en-US" b="1" u="sng" dirty="0" smtClean="0"/>
              <a:t>of ceremonies</a:t>
            </a:r>
            <a:r>
              <a:rPr lang="en-US" b="1" dirty="0" smtClean="0"/>
              <a:t> </a:t>
            </a:r>
            <a:r>
              <a:rPr lang="en-US" dirty="0" smtClean="0"/>
              <a:t>announced in a loud and clear voice</a:t>
            </a:r>
            <a:r>
              <a:rPr lang="en-US" b="1" dirty="0" smtClean="0"/>
              <a:t> </a:t>
            </a:r>
            <a:r>
              <a:rPr lang="en-US" b="1" u="sng" dirty="0" smtClean="0"/>
              <a:t>and told</a:t>
            </a:r>
            <a:r>
              <a:rPr lang="en-US" b="1" dirty="0" smtClean="0"/>
              <a:t> </a:t>
            </a:r>
            <a:r>
              <a:rPr lang="en-US" dirty="0" smtClean="0"/>
              <a:t>that the dinner</a:t>
            </a:r>
            <a:r>
              <a:rPr lang="en-US" b="1" dirty="0" smtClean="0"/>
              <a:t> </a:t>
            </a:r>
            <a:r>
              <a:rPr lang="en-US" b="1" u="sng" dirty="0" smtClean="0"/>
              <a:t>would be</a:t>
            </a:r>
            <a:r>
              <a:rPr lang="en-US" b="1" dirty="0" smtClean="0"/>
              <a:t> </a:t>
            </a:r>
            <a:r>
              <a:rPr lang="en-US" dirty="0" smtClean="0"/>
              <a:t>late </a:t>
            </a:r>
            <a:r>
              <a:rPr lang="en-US" b="1" u="sng" dirty="0" smtClean="0"/>
              <a:t>due to</a:t>
            </a:r>
            <a:r>
              <a:rPr lang="en-US" dirty="0" smtClean="0"/>
              <a:t> unforeseen circumstances.</a:t>
            </a:r>
          </a:p>
          <a:p>
            <a:pPr>
              <a:buNone/>
            </a:pPr>
            <a:r>
              <a:rPr lang="en-US" dirty="0" smtClean="0"/>
              <a:t>    A. of ceremonies  </a:t>
            </a:r>
            <a:br>
              <a:rPr lang="en-US" dirty="0" smtClean="0"/>
            </a:br>
            <a:r>
              <a:rPr lang="en-US" dirty="0" smtClean="0"/>
              <a:t> B. and told  </a:t>
            </a:r>
            <a:br>
              <a:rPr lang="en-US" dirty="0" smtClean="0"/>
            </a:br>
            <a:r>
              <a:rPr lang="en-US" dirty="0" smtClean="0"/>
              <a:t> C. would be  </a:t>
            </a:r>
            <a:br>
              <a:rPr lang="en-US" dirty="0" smtClean="0"/>
            </a:br>
            <a:r>
              <a:rPr lang="en-US" dirty="0" smtClean="0"/>
              <a:t> D. due to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Narcissus, </a:t>
            </a:r>
            <a:r>
              <a:rPr lang="en-US" b="1" u="sng" dirty="0" smtClean="0"/>
              <a:t>a character in mythology</a:t>
            </a:r>
            <a:r>
              <a:rPr lang="en-US" dirty="0" smtClean="0"/>
              <a:t>, gazed at </a:t>
            </a:r>
            <a:r>
              <a:rPr lang="en-US" b="1" u="sng" dirty="0" smtClean="0"/>
              <a:t>his own</a:t>
            </a:r>
            <a:r>
              <a:rPr lang="en-US" b="1" dirty="0" smtClean="0"/>
              <a:t> </a:t>
            </a:r>
            <a:r>
              <a:rPr lang="en-US" dirty="0" smtClean="0"/>
              <a:t>image in a pool so ardently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he fell</a:t>
            </a:r>
            <a:r>
              <a:rPr lang="en-US" b="1" dirty="0" smtClean="0"/>
              <a:t> </a:t>
            </a:r>
            <a:r>
              <a:rPr lang="en-US" b="1" u="sng" dirty="0" smtClean="0"/>
              <a:t>into itself</a:t>
            </a:r>
            <a:r>
              <a:rPr lang="en-US" b="1" dirty="0" smtClean="0"/>
              <a:t> </a:t>
            </a:r>
            <a:r>
              <a:rPr lang="en-US" dirty="0" smtClean="0"/>
              <a:t>and downed.</a:t>
            </a:r>
          </a:p>
          <a:p>
            <a:pPr>
              <a:buNone/>
            </a:pPr>
            <a:r>
              <a:rPr lang="en-US" dirty="0" smtClean="0"/>
              <a:t>    A. a character in mythology  </a:t>
            </a:r>
            <a:br>
              <a:rPr lang="en-US" dirty="0" smtClean="0"/>
            </a:br>
            <a:r>
              <a:rPr lang="en-US" dirty="0" smtClean="0"/>
              <a:t> B. his own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D. into itself  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25. The master </a:t>
            </a:r>
            <a:r>
              <a:rPr lang="en-US" b="1" u="sng" dirty="0" smtClean="0"/>
              <a:t>of ceremonies</a:t>
            </a:r>
            <a:r>
              <a:rPr lang="en-US" b="1" dirty="0" smtClean="0"/>
              <a:t> </a:t>
            </a:r>
            <a:r>
              <a:rPr lang="en-US" dirty="0" smtClean="0"/>
              <a:t>announced in a loud and clear voice</a:t>
            </a:r>
            <a:r>
              <a:rPr lang="en-US" b="1" dirty="0" smtClean="0"/>
              <a:t> </a:t>
            </a:r>
            <a:r>
              <a:rPr lang="en-US" b="1" u="sng" dirty="0" smtClean="0"/>
              <a:t>and told</a:t>
            </a:r>
            <a:r>
              <a:rPr lang="en-US" b="1" dirty="0" smtClean="0"/>
              <a:t> </a:t>
            </a:r>
            <a:r>
              <a:rPr lang="en-US" dirty="0" smtClean="0"/>
              <a:t>that the dinner</a:t>
            </a:r>
            <a:r>
              <a:rPr lang="en-US" b="1" dirty="0" smtClean="0"/>
              <a:t> </a:t>
            </a:r>
            <a:r>
              <a:rPr lang="en-US" b="1" u="sng" dirty="0" smtClean="0"/>
              <a:t>would be</a:t>
            </a:r>
            <a:r>
              <a:rPr lang="en-US" b="1" dirty="0" smtClean="0"/>
              <a:t> </a:t>
            </a:r>
            <a:r>
              <a:rPr lang="en-US" dirty="0" smtClean="0"/>
              <a:t>late </a:t>
            </a:r>
            <a:r>
              <a:rPr lang="en-US" b="1" u="sng" dirty="0" smtClean="0"/>
              <a:t>due to</a:t>
            </a:r>
            <a:r>
              <a:rPr lang="en-US" dirty="0" smtClean="0"/>
              <a:t> unforeseen circumstances.</a:t>
            </a:r>
          </a:p>
          <a:p>
            <a:pPr>
              <a:buNone/>
            </a:pPr>
            <a:r>
              <a:rPr lang="en-US" dirty="0" smtClean="0"/>
              <a:t>    A. of ceremonies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and told  </a:t>
            </a:r>
            <a:br>
              <a:rPr lang="en-US" dirty="0" smtClean="0"/>
            </a:br>
            <a:r>
              <a:rPr lang="en-US" dirty="0" smtClean="0"/>
              <a:t> C. would be  </a:t>
            </a:r>
            <a:br>
              <a:rPr lang="en-US" dirty="0" smtClean="0"/>
            </a:br>
            <a:r>
              <a:rPr lang="en-US" dirty="0" smtClean="0"/>
              <a:t> D. due to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26. Narcissus, </a:t>
            </a:r>
            <a:r>
              <a:rPr lang="en-US" b="1" u="sng" dirty="0" smtClean="0"/>
              <a:t>a character in mythology</a:t>
            </a:r>
            <a:r>
              <a:rPr lang="en-US" dirty="0" smtClean="0"/>
              <a:t>, gazed at </a:t>
            </a:r>
            <a:r>
              <a:rPr lang="en-US" b="1" u="sng" dirty="0" smtClean="0"/>
              <a:t>his own</a:t>
            </a:r>
            <a:r>
              <a:rPr lang="en-US" b="1" dirty="0" smtClean="0"/>
              <a:t> </a:t>
            </a:r>
            <a:r>
              <a:rPr lang="en-US" dirty="0" smtClean="0"/>
              <a:t>image in a pool so ardently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he fell</a:t>
            </a:r>
            <a:r>
              <a:rPr lang="en-US" b="1" dirty="0" smtClean="0"/>
              <a:t> </a:t>
            </a:r>
            <a:r>
              <a:rPr lang="en-US" b="1" u="sng" dirty="0" smtClean="0"/>
              <a:t>into itself</a:t>
            </a:r>
            <a:r>
              <a:rPr lang="en-US" b="1" dirty="0" smtClean="0"/>
              <a:t> </a:t>
            </a:r>
            <a:r>
              <a:rPr lang="en-US" dirty="0" smtClean="0"/>
              <a:t>and downed.</a:t>
            </a:r>
          </a:p>
          <a:p>
            <a:pPr>
              <a:buNone/>
            </a:pPr>
            <a:r>
              <a:rPr lang="en-US" dirty="0" smtClean="0"/>
              <a:t>    A. a character in mythology  </a:t>
            </a:r>
            <a:br>
              <a:rPr lang="en-US" dirty="0" smtClean="0"/>
            </a:br>
            <a:r>
              <a:rPr lang="en-US" dirty="0" smtClean="0"/>
              <a:t> B. his own  </a:t>
            </a:r>
            <a:br>
              <a:rPr lang="en-US" dirty="0" smtClean="0"/>
            </a:br>
            <a:r>
              <a:rPr lang="en-US" dirty="0" smtClean="0"/>
              <a:t> C. that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D. </a:t>
            </a:r>
            <a:r>
              <a:rPr lang="en-US" dirty="0" smtClean="0"/>
              <a:t>into itself   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professor was</a:t>
            </a:r>
            <a:r>
              <a:rPr lang="en-US" b="1" dirty="0" smtClean="0"/>
              <a:t> </a:t>
            </a:r>
            <a:r>
              <a:rPr lang="en-US" b="1" u="sng" dirty="0" smtClean="0"/>
              <a:t>considering</a:t>
            </a:r>
            <a:r>
              <a:rPr lang="en-US" b="1" dirty="0" smtClean="0"/>
              <a:t> </a:t>
            </a:r>
            <a:r>
              <a:rPr lang="en-US" b="1" u="sng" dirty="0" smtClean="0"/>
              <a:t>postponing</a:t>
            </a:r>
            <a:r>
              <a:rPr lang="en-US" b="1" dirty="0" smtClean="0"/>
              <a:t> </a:t>
            </a:r>
            <a:r>
              <a:rPr lang="en-US" dirty="0" smtClean="0"/>
              <a:t>the examination until</a:t>
            </a:r>
            <a:r>
              <a:rPr lang="en-US" b="1" dirty="0" smtClean="0"/>
              <a:t> </a:t>
            </a:r>
            <a:r>
              <a:rPr lang="en-US" b="1" u="sng" dirty="0" smtClean="0"/>
              <a:t>the following week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student's confusion.</a:t>
            </a:r>
          </a:p>
          <a:p>
            <a:pPr>
              <a:buNone/>
            </a:pPr>
            <a:r>
              <a:rPr lang="en-US" dirty="0" smtClean="0"/>
              <a:t>    A. considering  </a:t>
            </a:r>
            <a:br>
              <a:rPr lang="en-US" dirty="0" smtClean="0"/>
            </a:br>
            <a:r>
              <a:rPr lang="en-US" dirty="0" smtClean="0"/>
              <a:t> B. postponing  </a:t>
            </a:r>
            <a:br>
              <a:rPr lang="en-US" dirty="0" smtClean="0"/>
            </a:br>
            <a:r>
              <a:rPr lang="en-US" dirty="0" smtClean="0"/>
              <a:t> C. the following week  </a:t>
            </a:r>
            <a:br>
              <a:rPr lang="en-US" dirty="0" smtClean="0"/>
            </a:br>
            <a:r>
              <a:rPr lang="en-US" dirty="0" smtClean="0"/>
              <a:t> D. because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err="1" smtClean="0"/>
              <a:t>Sinaitic</a:t>
            </a:r>
            <a:r>
              <a:rPr lang="en-US" b="1" dirty="0" smtClean="0"/>
              <a:t> </a:t>
            </a:r>
            <a:r>
              <a:rPr lang="en-US" dirty="0" smtClean="0"/>
              <a:t>is the name of an alphabet </a:t>
            </a:r>
            <a:r>
              <a:rPr lang="en-US" b="1" u="sng" dirty="0" smtClean="0"/>
              <a:t>which developed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b="1" u="sng" dirty="0" smtClean="0"/>
              <a:t>symbols </a:t>
            </a:r>
            <a:r>
              <a:rPr lang="en-US" dirty="0" smtClean="0"/>
              <a:t>from Egyptian hieroglyphics.</a:t>
            </a:r>
          </a:p>
          <a:p>
            <a:pPr>
              <a:buNone/>
            </a:pPr>
            <a:r>
              <a:rPr lang="en-US" dirty="0" smtClean="0"/>
              <a:t>    A. </a:t>
            </a:r>
            <a:r>
              <a:rPr lang="en-US" dirty="0" err="1" smtClean="0"/>
              <a:t>Sinaitic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which developed  </a:t>
            </a:r>
            <a:br>
              <a:rPr lang="en-US" dirty="0" smtClean="0"/>
            </a:br>
            <a:r>
              <a:rPr lang="en-US" dirty="0" smtClean="0"/>
              <a:t> C. their  </a:t>
            </a:r>
            <a:br>
              <a:rPr lang="en-US" dirty="0" smtClean="0"/>
            </a:br>
            <a:r>
              <a:rPr lang="en-US" dirty="0" smtClean="0"/>
              <a:t> D. symbols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27. The professor was</a:t>
            </a:r>
            <a:r>
              <a:rPr lang="en-US" b="1" dirty="0" smtClean="0"/>
              <a:t> </a:t>
            </a:r>
            <a:r>
              <a:rPr lang="en-US" b="1" u="sng" dirty="0" smtClean="0"/>
              <a:t>considering</a:t>
            </a:r>
            <a:r>
              <a:rPr lang="en-US" b="1" dirty="0" smtClean="0"/>
              <a:t> </a:t>
            </a:r>
            <a:r>
              <a:rPr lang="en-US" b="1" u="sng" dirty="0" smtClean="0"/>
              <a:t>postponing</a:t>
            </a:r>
            <a:r>
              <a:rPr lang="en-US" b="1" dirty="0" smtClean="0"/>
              <a:t> </a:t>
            </a:r>
            <a:r>
              <a:rPr lang="en-US" dirty="0" smtClean="0"/>
              <a:t>the examination until</a:t>
            </a:r>
            <a:r>
              <a:rPr lang="en-US" b="1" dirty="0" smtClean="0"/>
              <a:t> </a:t>
            </a:r>
            <a:r>
              <a:rPr lang="en-US" b="1" u="sng" dirty="0" smtClean="0"/>
              <a:t>the following week</a:t>
            </a:r>
            <a:r>
              <a:rPr lang="en-US" b="1" dirty="0" smtClean="0"/>
              <a:t> </a:t>
            </a:r>
            <a:r>
              <a:rPr lang="en-US" b="1" u="sng" dirty="0" smtClean="0"/>
              <a:t>because</a:t>
            </a:r>
            <a:r>
              <a:rPr lang="en-US" b="1" dirty="0" smtClean="0"/>
              <a:t> </a:t>
            </a:r>
            <a:r>
              <a:rPr lang="en-US" dirty="0" smtClean="0"/>
              <a:t>the student's confusion.</a:t>
            </a:r>
          </a:p>
          <a:p>
            <a:pPr>
              <a:buNone/>
            </a:pPr>
            <a:r>
              <a:rPr lang="en-US" dirty="0" smtClean="0"/>
              <a:t>    A. considering  </a:t>
            </a:r>
            <a:br>
              <a:rPr lang="en-US" dirty="0" smtClean="0"/>
            </a:br>
            <a:r>
              <a:rPr lang="en-US" dirty="0" smtClean="0"/>
              <a:t> B. postponing  </a:t>
            </a:r>
            <a:br>
              <a:rPr lang="en-US" dirty="0" smtClean="0"/>
            </a:br>
            <a:r>
              <a:rPr lang="en-US" dirty="0" smtClean="0"/>
              <a:t> C. the following week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because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28.</a:t>
            </a:r>
            <a:r>
              <a:rPr lang="en-US" b="1" dirty="0" smtClean="0"/>
              <a:t> </a:t>
            </a:r>
            <a:r>
              <a:rPr lang="en-US" b="1" u="sng" dirty="0" err="1" smtClean="0"/>
              <a:t>Sinaitic</a:t>
            </a:r>
            <a:r>
              <a:rPr lang="en-US" b="1" dirty="0" smtClean="0"/>
              <a:t> </a:t>
            </a:r>
            <a:r>
              <a:rPr lang="en-US" dirty="0" smtClean="0"/>
              <a:t>is the name of an alphabet </a:t>
            </a:r>
            <a:r>
              <a:rPr lang="en-US" b="1" u="sng" dirty="0" smtClean="0"/>
              <a:t>which developed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b="1" u="sng" dirty="0" smtClean="0"/>
              <a:t>symbols </a:t>
            </a:r>
            <a:r>
              <a:rPr lang="en-US" dirty="0" smtClean="0"/>
              <a:t>from Egyptian hieroglyphics.</a:t>
            </a:r>
          </a:p>
          <a:p>
            <a:pPr>
              <a:buNone/>
            </a:pPr>
            <a:r>
              <a:rPr lang="en-US" dirty="0" smtClean="0"/>
              <a:t>    A. </a:t>
            </a:r>
            <a:r>
              <a:rPr lang="en-US" dirty="0" err="1" smtClean="0"/>
              <a:t>Sinaitic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which developed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their  </a:t>
            </a:r>
            <a:br>
              <a:rPr lang="en-US" dirty="0" smtClean="0"/>
            </a:br>
            <a:r>
              <a:rPr lang="en-US" dirty="0" smtClean="0"/>
              <a:t> D. symbols 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1. Rocks can be </a:t>
            </a:r>
            <a:r>
              <a:rPr lang="en-US" b="1" u="sng" dirty="0" smtClean="0"/>
              <a:t>broken apart</a:t>
            </a:r>
            <a:r>
              <a:rPr lang="en-US" b="1" dirty="0" smtClean="0"/>
              <a:t> </a:t>
            </a:r>
            <a:r>
              <a:rPr lang="en-US" dirty="0" smtClean="0"/>
              <a:t>by water</a:t>
            </a:r>
            <a:r>
              <a:rPr lang="en-US" b="1" dirty="0" smtClean="0"/>
              <a:t>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seeps into the cracks and </a:t>
            </a:r>
            <a:r>
              <a:rPr lang="en-US" b="1" u="sng" dirty="0" smtClean="0"/>
              <a:t>freeze</a:t>
            </a:r>
            <a:r>
              <a:rPr lang="en-US" b="1" dirty="0" smtClean="0"/>
              <a:t> </a:t>
            </a:r>
            <a:r>
              <a:rPr lang="en-US" dirty="0" smtClean="0"/>
              <a:t>in low </a:t>
            </a:r>
            <a:r>
              <a:rPr lang="en-US" b="1" u="sng" dirty="0" smtClean="0"/>
              <a:t>temperatures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broken apart  </a:t>
            </a:r>
            <a:br>
              <a:rPr lang="en-US" dirty="0" smtClean="0"/>
            </a:br>
            <a:r>
              <a:rPr lang="en-US" dirty="0" smtClean="0"/>
              <a:t> B. that  </a:t>
            </a:r>
            <a:br>
              <a:rPr lang="en-US" dirty="0" smtClean="0"/>
            </a:br>
            <a:r>
              <a:rPr lang="en-US" b="1" dirty="0" smtClean="0"/>
              <a:t> C</a:t>
            </a:r>
            <a:r>
              <a:rPr lang="en-US" dirty="0" smtClean="0"/>
              <a:t>. freeze  </a:t>
            </a:r>
            <a:br>
              <a:rPr lang="en-US" dirty="0" smtClean="0"/>
            </a:br>
            <a:r>
              <a:rPr lang="en-US" dirty="0" smtClean="0"/>
              <a:t> D. temperatures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2. Columbus, Ohio, the capital of the state,</a:t>
            </a:r>
            <a:r>
              <a:rPr lang="en-US" b="1" dirty="0" smtClean="0"/>
              <a:t>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not only</a:t>
            </a:r>
            <a:r>
              <a:rPr lang="en-US" b="1" dirty="0" smtClean="0"/>
              <a:t> </a:t>
            </a:r>
            <a:r>
              <a:rPr lang="en-US" b="1" u="sng" dirty="0" smtClean="0"/>
              <a:t>the largest</a:t>
            </a:r>
            <a:r>
              <a:rPr lang="en-US" b="1" dirty="0" smtClean="0"/>
              <a:t> </a:t>
            </a:r>
            <a:r>
              <a:rPr lang="en-US" dirty="0" smtClean="0"/>
              <a:t>city in Ohio</a:t>
            </a:r>
            <a:r>
              <a:rPr lang="en-US" b="1" dirty="0" smtClean="0"/>
              <a:t> </a:t>
            </a:r>
            <a:r>
              <a:rPr lang="en-US" b="1" u="sng" dirty="0" smtClean="0"/>
              <a:t>but also</a:t>
            </a:r>
            <a:r>
              <a:rPr lang="en-US" b="1" dirty="0" smtClean="0"/>
              <a:t> </a:t>
            </a:r>
            <a:r>
              <a:rPr lang="en-US" dirty="0" smtClean="0"/>
              <a:t>a</a:t>
            </a:r>
            <a:r>
              <a:rPr lang="en-US" b="1" dirty="0" smtClean="0"/>
              <a:t> </a:t>
            </a:r>
            <a:r>
              <a:rPr lang="en-US" dirty="0" smtClean="0"/>
              <a:t>typical metropolitan area, often </a:t>
            </a:r>
            <a:r>
              <a:rPr lang="en-US" b="1" u="sng" dirty="0" smtClean="0"/>
              <a:t>used</a:t>
            </a:r>
            <a:r>
              <a:rPr lang="en-US" dirty="0" smtClean="0"/>
              <a:t> in market research.</a:t>
            </a:r>
          </a:p>
          <a:p>
            <a:pPr>
              <a:buNone/>
            </a:pPr>
            <a:r>
              <a:rPr lang="en-US" b="1" dirty="0" smtClean="0"/>
              <a:t>    A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B. the largest  </a:t>
            </a:r>
            <a:br>
              <a:rPr lang="en-US" dirty="0" smtClean="0"/>
            </a:br>
            <a:r>
              <a:rPr lang="en-US" dirty="0" smtClean="0"/>
              <a:t> C. but also  </a:t>
            </a:r>
            <a:br>
              <a:rPr lang="en-US" dirty="0" smtClean="0"/>
            </a:br>
            <a:r>
              <a:rPr lang="en-US" dirty="0" smtClean="0"/>
              <a:t> D. used 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native people in the Americas were </a:t>
            </a:r>
            <a:r>
              <a:rPr lang="en-US" b="1" u="sng" dirty="0" smtClean="0"/>
              <a:t>referred to</a:t>
            </a:r>
            <a:r>
              <a:rPr lang="en-US" b="1" dirty="0" smtClean="0"/>
              <a:t> </a:t>
            </a:r>
            <a:r>
              <a:rPr lang="en-US" dirty="0" smtClean="0"/>
              <a:t>as Indians because,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believe</a:t>
            </a:r>
            <a:r>
              <a:rPr lang="en-US" b="1" dirty="0" smtClean="0"/>
              <a:t> </a:t>
            </a:r>
            <a:r>
              <a:rPr lang="en-US" dirty="0" smtClean="0"/>
              <a:t>at the time, Christopher Columbus</a:t>
            </a:r>
            <a:r>
              <a:rPr lang="en-US" b="1" dirty="0" smtClean="0"/>
              <a:t> </a:t>
            </a:r>
            <a:r>
              <a:rPr lang="en-US" b="1" u="sng" dirty="0" smtClean="0"/>
              <a:t>had reached</a:t>
            </a:r>
            <a:r>
              <a:rPr lang="en-US" b="1" dirty="0" smtClean="0"/>
              <a:t> </a:t>
            </a:r>
            <a:r>
              <a:rPr lang="en-US" dirty="0" smtClean="0"/>
              <a:t>the East Indies.</a:t>
            </a:r>
          </a:p>
          <a:p>
            <a:pPr>
              <a:buNone/>
            </a:pPr>
            <a:r>
              <a:rPr lang="en-US" dirty="0" smtClean="0"/>
              <a:t>    A. referred to  </a:t>
            </a:r>
            <a:br>
              <a:rPr lang="en-US" dirty="0" smtClean="0"/>
            </a:br>
            <a:r>
              <a:rPr lang="en-US" dirty="0" smtClean="0"/>
              <a:t> B. according to  </a:t>
            </a:r>
            <a:br>
              <a:rPr lang="en-US" dirty="0" smtClean="0"/>
            </a:br>
            <a:r>
              <a:rPr lang="en-US" dirty="0" smtClean="0"/>
              <a:t> C. believe  </a:t>
            </a:r>
            <a:br>
              <a:rPr lang="en-US" dirty="0" smtClean="0"/>
            </a:br>
            <a:r>
              <a:rPr lang="en-US" dirty="0" smtClean="0"/>
              <a:t> D. had reached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After </a:t>
            </a:r>
            <a:r>
              <a:rPr lang="en-US" b="1" u="sng" dirty="0" smtClean="0"/>
              <a:t>to have</a:t>
            </a:r>
            <a:r>
              <a:rPr lang="en-US" b="1" dirty="0" smtClean="0"/>
              <a:t> </a:t>
            </a:r>
            <a:r>
              <a:rPr lang="en-US" dirty="0" smtClean="0"/>
              <a:t>won the light-heavyweight title</a:t>
            </a:r>
            <a:r>
              <a:rPr lang="en-US" b="1" dirty="0" smtClean="0"/>
              <a:t> </a:t>
            </a:r>
            <a:r>
              <a:rPr lang="en-US" b="1" u="sng" dirty="0" smtClean="0"/>
              <a:t>at the</a:t>
            </a:r>
            <a:r>
              <a:rPr lang="en-US" b="1" dirty="0" smtClean="0"/>
              <a:t> </a:t>
            </a:r>
            <a:r>
              <a:rPr lang="en-US" dirty="0" smtClean="0"/>
              <a:t>1960 Olympic Games, Muhammad Ali </a:t>
            </a:r>
            <a:r>
              <a:rPr lang="en-US" b="1" u="sng" dirty="0" smtClean="0"/>
              <a:t>began</a:t>
            </a:r>
            <a:r>
              <a:rPr lang="en-US" dirty="0" smtClean="0"/>
              <a:t> to box </a:t>
            </a:r>
            <a:r>
              <a:rPr lang="en-US" b="1" u="sng" dirty="0" smtClean="0"/>
              <a:t>professionally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to have  </a:t>
            </a:r>
            <a:br>
              <a:rPr lang="en-US" dirty="0" smtClean="0"/>
            </a:br>
            <a:r>
              <a:rPr lang="en-US" dirty="0" smtClean="0"/>
              <a:t> B. at the  </a:t>
            </a:r>
            <a:br>
              <a:rPr lang="en-US" dirty="0" smtClean="0"/>
            </a:br>
            <a:r>
              <a:rPr lang="en-US" dirty="0" smtClean="0"/>
              <a:t> C. began  </a:t>
            </a:r>
            <a:br>
              <a:rPr lang="en-US" dirty="0" smtClean="0"/>
            </a:br>
            <a:r>
              <a:rPr lang="en-US" dirty="0" smtClean="0"/>
              <a:t> D. professionally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29. The native people in the Americas were </a:t>
            </a:r>
            <a:r>
              <a:rPr lang="en-US" b="1" u="sng" dirty="0" smtClean="0"/>
              <a:t>referred to</a:t>
            </a:r>
            <a:r>
              <a:rPr lang="en-US" b="1" dirty="0" smtClean="0"/>
              <a:t> </a:t>
            </a:r>
            <a:r>
              <a:rPr lang="en-US" dirty="0" smtClean="0"/>
              <a:t>as Indians because, </a:t>
            </a:r>
            <a:r>
              <a:rPr lang="en-US" b="1" u="sng" dirty="0" smtClean="0"/>
              <a:t>according to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believe</a:t>
            </a:r>
            <a:r>
              <a:rPr lang="en-US" b="1" dirty="0" smtClean="0"/>
              <a:t> </a:t>
            </a:r>
            <a:r>
              <a:rPr lang="en-US" dirty="0" smtClean="0"/>
              <a:t>at the time, Christopher Columbus</a:t>
            </a:r>
            <a:r>
              <a:rPr lang="en-US" b="1" dirty="0" smtClean="0"/>
              <a:t> </a:t>
            </a:r>
            <a:r>
              <a:rPr lang="en-US" b="1" u="sng" dirty="0" smtClean="0"/>
              <a:t>had reached</a:t>
            </a:r>
            <a:r>
              <a:rPr lang="en-US" b="1" dirty="0" smtClean="0"/>
              <a:t> </a:t>
            </a:r>
            <a:r>
              <a:rPr lang="en-US" dirty="0" smtClean="0"/>
              <a:t>the East Indies.</a:t>
            </a:r>
          </a:p>
          <a:p>
            <a:pPr>
              <a:buNone/>
            </a:pPr>
            <a:r>
              <a:rPr lang="en-US" dirty="0" smtClean="0"/>
              <a:t>    A. referred to  </a:t>
            </a:r>
            <a:br>
              <a:rPr lang="en-US" dirty="0" smtClean="0"/>
            </a:br>
            <a:r>
              <a:rPr lang="en-US" dirty="0" smtClean="0"/>
              <a:t> B. according to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believe  </a:t>
            </a:r>
            <a:br>
              <a:rPr lang="en-US" dirty="0" smtClean="0"/>
            </a:br>
            <a:r>
              <a:rPr lang="en-US" dirty="0" smtClean="0"/>
              <a:t> D. had reached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30. After </a:t>
            </a:r>
            <a:r>
              <a:rPr lang="en-US" b="1" u="sng" dirty="0" smtClean="0"/>
              <a:t>to have</a:t>
            </a:r>
            <a:r>
              <a:rPr lang="en-US" b="1" dirty="0" smtClean="0"/>
              <a:t> </a:t>
            </a:r>
            <a:r>
              <a:rPr lang="en-US" dirty="0" smtClean="0"/>
              <a:t>won the light-heavyweight title</a:t>
            </a:r>
            <a:r>
              <a:rPr lang="en-US" b="1" dirty="0" smtClean="0"/>
              <a:t> </a:t>
            </a:r>
            <a:r>
              <a:rPr lang="en-US" b="1" u="sng" dirty="0" smtClean="0"/>
              <a:t>at the</a:t>
            </a:r>
            <a:r>
              <a:rPr lang="en-US" b="1" dirty="0" smtClean="0"/>
              <a:t> </a:t>
            </a:r>
            <a:r>
              <a:rPr lang="en-US" dirty="0" smtClean="0"/>
              <a:t>1960 Olympic Games, Muhammad Ali </a:t>
            </a:r>
            <a:r>
              <a:rPr lang="en-US" b="1" u="sng" dirty="0" smtClean="0"/>
              <a:t>began</a:t>
            </a:r>
            <a:r>
              <a:rPr lang="en-US" dirty="0" smtClean="0"/>
              <a:t> to box </a:t>
            </a:r>
            <a:r>
              <a:rPr lang="en-US" b="1" u="sng" dirty="0" smtClean="0"/>
              <a:t>professionally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</a:t>
            </a:r>
            <a:r>
              <a:rPr lang="en-US" b="1" dirty="0" smtClean="0"/>
              <a:t>A. </a:t>
            </a:r>
            <a:r>
              <a:rPr lang="en-US" dirty="0" smtClean="0"/>
              <a:t>to have  </a:t>
            </a:r>
            <a:br>
              <a:rPr lang="en-US" dirty="0" smtClean="0"/>
            </a:br>
            <a:r>
              <a:rPr lang="en-US" dirty="0" smtClean="0"/>
              <a:t> B. at the  </a:t>
            </a:r>
            <a:br>
              <a:rPr lang="en-US" dirty="0" smtClean="0"/>
            </a:br>
            <a:r>
              <a:rPr lang="en-US" dirty="0" smtClean="0"/>
              <a:t> C. began  </a:t>
            </a:r>
            <a:br>
              <a:rPr lang="en-US" dirty="0" smtClean="0"/>
            </a:br>
            <a:r>
              <a:rPr lang="en-US" dirty="0" smtClean="0"/>
              <a:t> D. professionally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Although maple trees are </a:t>
            </a:r>
            <a:r>
              <a:rPr lang="en-US" b="1" u="sng" dirty="0" smtClean="0"/>
              <a:t>among</a:t>
            </a:r>
            <a:r>
              <a:rPr lang="en-US" b="1" dirty="0" smtClean="0"/>
              <a:t> </a:t>
            </a:r>
            <a:r>
              <a:rPr lang="en-US" dirty="0" smtClean="0"/>
              <a:t>the most colorful varieties</a:t>
            </a:r>
            <a:r>
              <a:rPr lang="en-US" b="1" dirty="0" smtClean="0"/>
              <a:t> </a:t>
            </a:r>
            <a:r>
              <a:rPr lang="en-US" b="1" u="sng" dirty="0" smtClean="0"/>
              <a:t>in the fall</a:t>
            </a:r>
            <a:r>
              <a:rPr lang="en-US" b="1" dirty="0" smtClean="0"/>
              <a:t>, </a:t>
            </a:r>
            <a:r>
              <a:rPr lang="en-US" dirty="0" smtClean="0"/>
              <a:t>they lose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leaves</a:t>
            </a:r>
            <a:r>
              <a:rPr lang="en-US" b="1" dirty="0" smtClean="0"/>
              <a:t> </a:t>
            </a:r>
            <a:r>
              <a:rPr lang="en-US" b="1" u="sng" dirty="0" smtClean="0"/>
              <a:t>sooner than</a:t>
            </a:r>
            <a:r>
              <a:rPr lang="en-US" b="1" dirty="0" smtClean="0"/>
              <a:t> </a:t>
            </a:r>
            <a:r>
              <a:rPr lang="en-US" dirty="0" smtClean="0"/>
              <a:t>oak trees.</a:t>
            </a:r>
          </a:p>
          <a:p>
            <a:pPr>
              <a:buNone/>
            </a:pPr>
            <a:r>
              <a:rPr lang="en-US" dirty="0" smtClean="0"/>
              <a:t>    A. among  </a:t>
            </a:r>
            <a:br>
              <a:rPr lang="en-US" dirty="0" smtClean="0"/>
            </a:br>
            <a:r>
              <a:rPr lang="en-US" dirty="0" smtClean="0"/>
              <a:t> B. in the fall  </a:t>
            </a:r>
            <a:br>
              <a:rPr lang="en-US" dirty="0" smtClean="0"/>
            </a:br>
            <a:r>
              <a:rPr lang="en-US" dirty="0" smtClean="0"/>
              <a:t> C. its  </a:t>
            </a:r>
            <a:br>
              <a:rPr lang="en-US" dirty="0" smtClean="0"/>
            </a:br>
            <a:r>
              <a:rPr lang="en-US" dirty="0" smtClean="0"/>
              <a:t> D. sooner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 teacher </a:t>
            </a:r>
            <a:r>
              <a:rPr lang="en-US" b="1" u="sng" dirty="0" smtClean="0"/>
              <a:t>told</a:t>
            </a:r>
            <a:r>
              <a:rPr lang="en-US" b="1" dirty="0" smtClean="0"/>
              <a:t> </a:t>
            </a:r>
            <a:r>
              <a:rPr lang="en-US" dirty="0" smtClean="0"/>
              <a:t>the students</a:t>
            </a:r>
            <a:r>
              <a:rPr lang="en-US" b="1" dirty="0" smtClean="0"/>
              <a:t> </a:t>
            </a:r>
            <a:r>
              <a:rPr lang="en-US" b="1" u="sng" dirty="0" smtClean="0"/>
              <a:t>to don't</a:t>
            </a:r>
            <a:r>
              <a:rPr lang="en-US" b="1" dirty="0" smtClean="0"/>
              <a:t> </a:t>
            </a:r>
            <a:r>
              <a:rPr lang="en-US" b="1" u="sng" dirty="0" smtClean="0"/>
              <a:t>discuss</a:t>
            </a:r>
            <a:r>
              <a:rPr lang="en-US" b="1" dirty="0" smtClean="0"/>
              <a:t> </a:t>
            </a:r>
            <a:r>
              <a:rPr lang="en-US" dirty="0" smtClean="0"/>
              <a:t>the take-home exam</a:t>
            </a:r>
            <a:r>
              <a:rPr lang="en-US" b="1" dirty="0" smtClean="0"/>
              <a:t> </a:t>
            </a:r>
            <a:r>
              <a:rPr lang="en-US" b="1" u="sng" dirty="0" smtClean="0"/>
              <a:t>with each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told  </a:t>
            </a:r>
            <a:br>
              <a:rPr lang="en-US" dirty="0" smtClean="0"/>
            </a:br>
            <a:r>
              <a:rPr lang="en-US" dirty="0" smtClean="0"/>
              <a:t> B. to don't  </a:t>
            </a:r>
            <a:br>
              <a:rPr lang="en-US" dirty="0" smtClean="0"/>
            </a:br>
            <a:r>
              <a:rPr lang="en-US" dirty="0" smtClean="0"/>
              <a:t> C. discuss  </a:t>
            </a:r>
            <a:br>
              <a:rPr lang="en-US" dirty="0" smtClean="0"/>
            </a:br>
            <a:r>
              <a:rPr lang="en-US" dirty="0" smtClean="0"/>
              <a:t> D. with each other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3. Although maple trees are </a:t>
            </a:r>
            <a:r>
              <a:rPr lang="en-US" b="1" u="sng" dirty="0" smtClean="0"/>
              <a:t>among</a:t>
            </a:r>
            <a:r>
              <a:rPr lang="en-US" b="1" dirty="0" smtClean="0"/>
              <a:t> </a:t>
            </a:r>
            <a:r>
              <a:rPr lang="en-US" dirty="0" smtClean="0"/>
              <a:t>the most colorful varieties</a:t>
            </a:r>
            <a:r>
              <a:rPr lang="en-US" b="1" dirty="0" smtClean="0"/>
              <a:t> </a:t>
            </a:r>
            <a:r>
              <a:rPr lang="en-US" b="1" u="sng" dirty="0" smtClean="0"/>
              <a:t>in the fall</a:t>
            </a:r>
            <a:r>
              <a:rPr lang="en-US" b="1" dirty="0" smtClean="0"/>
              <a:t>, </a:t>
            </a:r>
            <a:r>
              <a:rPr lang="en-US" dirty="0" smtClean="0"/>
              <a:t>they lose</a:t>
            </a:r>
            <a:r>
              <a:rPr lang="en-US" b="1" dirty="0" smtClean="0"/>
              <a:t> </a:t>
            </a:r>
            <a:r>
              <a:rPr lang="en-US" b="1" u="sng" dirty="0" smtClean="0"/>
              <a:t>its</a:t>
            </a:r>
            <a:r>
              <a:rPr lang="en-US" b="1" dirty="0" smtClean="0"/>
              <a:t> </a:t>
            </a:r>
            <a:r>
              <a:rPr lang="en-US" dirty="0" smtClean="0"/>
              <a:t>leaves</a:t>
            </a:r>
            <a:r>
              <a:rPr lang="en-US" b="1" dirty="0" smtClean="0"/>
              <a:t> </a:t>
            </a:r>
            <a:r>
              <a:rPr lang="en-US" b="1" u="sng" dirty="0" smtClean="0"/>
              <a:t>sooner than</a:t>
            </a:r>
            <a:r>
              <a:rPr lang="en-US" b="1" dirty="0" smtClean="0"/>
              <a:t> </a:t>
            </a:r>
            <a:r>
              <a:rPr lang="en-US" dirty="0" smtClean="0"/>
              <a:t>oak trees.</a:t>
            </a:r>
          </a:p>
          <a:p>
            <a:pPr>
              <a:buNone/>
            </a:pPr>
            <a:r>
              <a:rPr lang="en-US" dirty="0" smtClean="0"/>
              <a:t>    A. among  </a:t>
            </a:r>
            <a:br>
              <a:rPr lang="en-US" dirty="0" smtClean="0"/>
            </a:br>
            <a:r>
              <a:rPr lang="en-US" dirty="0" smtClean="0"/>
              <a:t> B. in the fall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C</a:t>
            </a:r>
            <a:r>
              <a:rPr lang="en-US" dirty="0" smtClean="0"/>
              <a:t>. its  </a:t>
            </a:r>
            <a:br>
              <a:rPr lang="en-US" dirty="0" smtClean="0"/>
            </a:br>
            <a:r>
              <a:rPr lang="en-US" dirty="0" smtClean="0"/>
              <a:t> D. sooner than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4. The teacher </a:t>
            </a:r>
            <a:r>
              <a:rPr lang="en-US" b="1" u="sng" dirty="0" smtClean="0"/>
              <a:t>told</a:t>
            </a:r>
            <a:r>
              <a:rPr lang="en-US" b="1" dirty="0" smtClean="0"/>
              <a:t> </a:t>
            </a:r>
            <a:r>
              <a:rPr lang="en-US" dirty="0" smtClean="0"/>
              <a:t>the students</a:t>
            </a:r>
            <a:r>
              <a:rPr lang="en-US" b="1" dirty="0" smtClean="0"/>
              <a:t> </a:t>
            </a:r>
            <a:r>
              <a:rPr lang="en-US" b="1" u="sng" dirty="0" smtClean="0"/>
              <a:t>to don't</a:t>
            </a:r>
            <a:r>
              <a:rPr lang="en-US" b="1" dirty="0" smtClean="0"/>
              <a:t> </a:t>
            </a:r>
            <a:r>
              <a:rPr lang="en-US" b="1" u="sng" dirty="0" smtClean="0"/>
              <a:t>discuss</a:t>
            </a:r>
            <a:r>
              <a:rPr lang="en-US" b="1" dirty="0" smtClean="0"/>
              <a:t> </a:t>
            </a:r>
            <a:r>
              <a:rPr lang="en-US" dirty="0" smtClean="0"/>
              <a:t>the take-home exam</a:t>
            </a:r>
            <a:r>
              <a:rPr lang="en-US" b="1" dirty="0" smtClean="0"/>
              <a:t> </a:t>
            </a:r>
            <a:r>
              <a:rPr lang="en-US" b="1" u="sng" dirty="0" smtClean="0"/>
              <a:t>with each other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    A. told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to don't  </a:t>
            </a:r>
            <a:br>
              <a:rPr lang="en-US" dirty="0" smtClean="0"/>
            </a:br>
            <a:r>
              <a:rPr lang="en-US" dirty="0" smtClean="0"/>
              <a:t> C. discuss  </a:t>
            </a:r>
            <a:br>
              <a:rPr lang="en-US" dirty="0" smtClean="0"/>
            </a:br>
            <a:r>
              <a:rPr lang="en-US" dirty="0" smtClean="0"/>
              <a:t> D. with each other 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Because</a:t>
            </a:r>
            <a:r>
              <a:rPr lang="en-US" dirty="0" smtClean="0"/>
              <a:t> she didn't like </a:t>
            </a:r>
            <a:r>
              <a:rPr lang="en-US" b="1" u="sng" dirty="0" smtClean="0"/>
              <a:t>shop</a:t>
            </a:r>
            <a:r>
              <a:rPr lang="en-US" dirty="0" smtClean="0"/>
              <a:t> very much, she </a:t>
            </a:r>
            <a:r>
              <a:rPr lang="en-US" b="1" u="sng" dirty="0" smtClean="0"/>
              <a:t>did</a:t>
            </a:r>
            <a:r>
              <a:rPr lang="en-US" dirty="0" smtClean="0"/>
              <a:t> most of it </a:t>
            </a:r>
            <a:r>
              <a:rPr lang="en-US" b="1" u="sng" dirty="0" smtClean="0"/>
              <a:t>with</a:t>
            </a:r>
            <a:r>
              <a:rPr lang="en-US" dirty="0" smtClean="0"/>
              <a:t> her personal computer.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B. shop  </a:t>
            </a:r>
            <a:br>
              <a:rPr lang="en-US" dirty="0" smtClean="0"/>
            </a:br>
            <a:r>
              <a:rPr lang="en-US" dirty="0" smtClean="0"/>
              <a:t> C. did  </a:t>
            </a:r>
            <a:br>
              <a:rPr lang="en-US" dirty="0" smtClean="0"/>
            </a:br>
            <a:r>
              <a:rPr lang="en-US" dirty="0" smtClean="0"/>
              <a:t> D. with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err="1" smtClean="0"/>
              <a:t>Knowledges</a:t>
            </a:r>
            <a:r>
              <a:rPr lang="en-US" b="1" dirty="0" smtClean="0"/>
              <a:t> </a:t>
            </a:r>
            <a:r>
              <a:rPr lang="en-US" dirty="0" smtClean="0"/>
              <a:t>about cultures provides</a:t>
            </a:r>
            <a:r>
              <a:rPr lang="en-US" b="1" dirty="0" smtClean="0"/>
              <a:t> </a:t>
            </a:r>
            <a:r>
              <a:rPr lang="en-US" b="1" u="sng" dirty="0" smtClean="0"/>
              <a:t>insights into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learned behaviors</a:t>
            </a:r>
            <a:r>
              <a:rPr lang="en-US" b="1" dirty="0" smtClean="0"/>
              <a:t> </a:t>
            </a:r>
            <a:r>
              <a:rPr lang="en-US" dirty="0" smtClean="0"/>
              <a:t>of groups.</a:t>
            </a:r>
          </a:p>
          <a:p>
            <a:pPr>
              <a:buNone/>
            </a:pPr>
            <a:r>
              <a:rPr lang="en-US" dirty="0" smtClean="0"/>
              <a:t>    A. </a:t>
            </a:r>
            <a:r>
              <a:rPr lang="en-US" dirty="0" err="1" smtClean="0"/>
              <a:t>Knowledges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insights into  </a:t>
            </a:r>
            <a:br>
              <a:rPr lang="en-US" dirty="0" smtClean="0"/>
            </a:br>
            <a:r>
              <a:rPr lang="en-US" dirty="0" smtClean="0"/>
              <a:t> C. learned  </a:t>
            </a:r>
            <a:br>
              <a:rPr lang="en-US" dirty="0" smtClean="0"/>
            </a:br>
            <a:r>
              <a:rPr lang="en-US" dirty="0" smtClean="0"/>
              <a:t> D. behaviors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5. </a:t>
            </a:r>
            <a:r>
              <a:rPr lang="en-US" b="1" u="sng" dirty="0" smtClean="0"/>
              <a:t>Because</a:t>
            </a:r>
            <a:r>
              <a:rPr lang="en-US" dirty="0" smtClean="0"/>
              <a:t> she didn't like </a:t>
            </a:r>
            <a:r>
              <a:rPr lang="en-US" b="1" u="sng" dirty="0" smtClean="0"/>
              <a:t>shop</a:t>
            </a:r>
            <a:r>
              <a:rPr lang="en-US" dirty="0" smtClean="0"/>
              <a:t> very much, she </a:t>
            </a:r>
            <a:r>
              <a:rPr lang="en-US" b="1" u="sng" dirty="0" smtClean="0"/>
              <a:t>did</a:t>
            </a:r>
            <a:r>
              <a:rPr lang="en-US" dirty="0" smtClean="0"/>
              <a:t> most of it </a:t>
            </a:r>
            <a:r>
              <a:rPr lang="en-US" b="1" u="sng" dirty="0" smtClean="0"/>
              <a:t>with</a:t>
            </a:r>
            <a:r>
              <a:rPr lang="en-US" dirty="0" smtClean="0"/>
              <a:t> her personal computer.</a:t>
            </a:r>
          </a:p>
          <a:p>
            <a:pPr>
              <a:buNone/>
            </a:pPr>
            <a:r>
              <a:rPr lang="en-US" dirty="0" smtClean="0"/>
              <a:t>    A. Because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shop  </a:t>
            </a:r>
            <a:br>
              <a:rPr lang="en-US" dirty="0" smtClean="0"/>
            </a:br>
            <a:r>
              <a:rPr lang="en-US" dirty="0" smtClean="0"/>
              <a:t> C. did  </a:t>
            </a:r>
            <a:br>
              <a:rPr lang="en-US" dirty="0" smtClean="0"/>
            </a:br>
            <a:r>
              <a:rPr lang="en-US" dirty="0" smtClean="0"/>
              <a:t> D. with 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6.</a:t>
            </a:r>
            <a:r>
              <a:rPr lang="en-US" b="1" dirty="0" smtClean="0"/>
              <a:t> </a:t>
            </a:r>
            <a:r>
              <a:rPr lang="en-US" b="1" u="sng" dirty="0" err="1" smtClean="0"/>
              <a:t>Knowledges</a:t>
            </a:r>
            <a:r>
              <a:rPr lang="en-US" b="1" dirty="0" smtClean="0"/>
              <a:t> </a:t>
            </a:r>
            <a:r>
              <a:rPr lang="en-US" dirty="0" smtClean="0"/>
              <a:t>about cultures provides</a:t>
            </a:r>
            <a:r>
              <a:rPr lang="en-US" b="1" dirty="0" smtClean="0"/>
              <a:t> </a:t>
            </a:r>
            <a:r>
              <a:rPr lang="en-US" b="1" u="sng" dirty="0" smtClean="0"/>
              <a:t>insights into</a:t>
            </a:r>
            <a:r>
              <a:rPr lang="en-US" b="1" dirty="0" smtClean="0"/>
              <a:t> </a:t>
            </a:r>
            <a:r>
              <a:rPr lang="en-US" dirty="0" smtClean="0"/>
              <a:t>the</a:t>
            </a:r>
            <a:r>
              <a:rPr lang="en-US" b="1" dirty="0" smtClean="0"/>
              <a:t> </a:t>
            </a:r>
            <a:r>
              <a:rPr lang="en-US" b="1" u="sng" dirty="0" smtClean="0"/>
              <a:t>learned behaviors</a:t>
            </a:r>
            <a:r>
              <a:rPr lang="en-US" b="1" dirty="0" smtClean="0"/>
              <a:t> </a:t>
            </a:r>
            <a:r>
              <a:rPr lang="en-US" dirty="0" smtClean="0"/>
              <a:t>of groups.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b="1" dirty="0" smtClean="0"/>
              <a:t>A. </a:t>
            </a:r>
            <a:r>
              <a:rPr lang="en-US" dirty="0" err="1" smtClean="0"/>
              <a:t>Knowledges</a:t>
            </a:r>
            <a:r>
              <a:rPr lang="en-US" dirty="0" smtClean="0"/>
              <a:t>  </a:t>
            </a:r>
            <a:br>
              <a:rPr lang="en-US" dirty="0" smtClean="0"/>
            </a:br>
            <a:r>
              <a:rPr lang="en-US" dirty="0" smtClean="0"/>
              <a:t> B. insights into  </a:t>
            </a:r>
            <a:br>
              <a:rPr lang="en-US" dirty="0" smtClean="0"/>
            </a:br>
            <a:r>
              <a:rPr lang="en-US" dirty="0" smtClean="0"/>
              <a:t> C. learned  </a:t>
            </a:r>
            <a:br>
              <a:rPr lang="en-US" dirty="0" smtClean="0"/>
            </a:br>
            <a:r>
              <a:rPr lang="en-US" dirty="0" smtClean="0"/>
              <a:t> D. behaviors 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Some people think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the desire to wear sunglasses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more a need to impress</a:t>
            </a:r>
            <a:r>
              <a:rPr lang="en-US" b="1" dirty="0" smtClean="0"/>
              <a:t> </a:t>
            </a:r>
            <a:r>
              <a:rPr lang="en-US" b="1" u="sng" dirty="0" smtClean="0"/>
              <a:t>than to</a:t>
            </a:r>
            <a:r>
              <a:rPr lang="en-US" b="1" dirty="0" smtClean="0"/>
              <a:t> </a:t>
            </a:r>
            <a:r>
              <a:rPr lang="en-US" dirty="0" smtClean="0"/>
              <a:t>protect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eyes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B. are  </a:t>
            </a:r>
            <a:br>
              <a:rPr lang="en-US" dirty="0" smtClean="0"/>
            </a:br>
            <a:r>
              <a:rPr lang="en-US" dirty="0" smtClean="0"/>
              <a:t> C. than to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Those of us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have a family history of heart disease</a:t>
            </a:r>
            <a:r>
              <a:rPr lang="en-US" b="1" dirty="0" smtClean="0"/>
              <a:t> </a:t>
            </a:r>
            <a:r>
              <a:rPr lang="en-US" b="1" u="sng" dirty="0" smtClean="0"/>
              <a:t>should make yearly</a:t>
            </a:r>
            <a:r>
              <a:rPr lang="en-US" b="1" dirty="0" smtClean="0"/>
              <a:t> </a:t>
            </a:r>
            <a:r>
              <a:rPr lang="en-US" dirty="0" smtClean="0"/>
              <a:t>appointments</a:t>
            </a:r>
            <a:r>
              <a:rPr lang="en-US" b="1" dirty="0" smtClean="0"/>
              <a:t> </a:t>
            </a:r>
            <a:r>
              <a:rPr lang="en-US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doctors.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B. should make  </a:t>
            </a:r>
            <a:br>
              <a:rPr lang="en-US" dirty="0" smtClean="0"/>
            </a:br>
            <a:r>
              <a:rPr lang="en-US" dirty="0" smtClean="0"/>
              <a:t> C. yearly  </a:t>
            </a:r>
            <a:br>
              <a:rPr lang="en-US" dirty="0" smtClean="0"/>
            </a:br>
            <a:r>
              <a:rPr lang="en-US" dirty="0" smtClean="0"/>
              <a:t> D. their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7. Some people think </a:t>
            </a:r>
            <a:r>
              <a:rPr lang="en-US" b="1" u="sng" dirty="0" smtClean="0"/>
              <a:t>that</a:t>
            </a:r>
            <a:r>
              <a:rPr lang="en-US" b="1" dirty="0" smtClean="0"/>
              <a:t> </a:t>
            </a:r>
            <a:r>
              <a:rPr lang="en-US" dirty="0" smtClean="0"/>
              <a:t>the desire to wear sunglasses </a:t>
            </a:r>
            <a:r>
              <a:rPr lang="en-US" b="1" u="sng" dirty="0" smtClean="0"/>
              <a:t>are</a:t>
            </a:r>
            <a:r>
              <a:rPr lang="en-US" b="1" dirty="0" smtClean="0"/>
              <a:t> </a:t>
            </a:r>
            <a:r>
              <a:rPr lang="en-US" dirty="0" smtClean="0"/>
              <a:t>more a need to impress</a:t>
            </a:r>
            <a:r>
              <a:rPr lang="en-US" b="1" dirty="0" smtClean="0"/>
              <a:t> </a:t>
            </a:r>
            <a:r>
              <a:rPr lang="en-US" b="1" u="sng" dirty="0" smtClean="0"/>
              <a:t>than to</a:t>
            </a:r>
            <a:r>
              <a:rPr lang="en-US" b="1" dirty="0" smtClean="0"/>
              <a:t> </a:t>
            </a:r>
            <a:r>
              <a:rPr lang="en-US" dirty="0" smtClean="0"/>
              <a:t>protect</a:t>
            </a:r>
            <a:r>
              <a:rPr lang="en-US" b="1" dirty="0" smtClean="0"/>
              <a:t> </a:t>
            </a:r>
            <a:r>
              <a:rPr lang="en-US" b="1" u="sng" dirty="0" smtClean="0"/>
              <a:t>the</a:t>
            </a:r>
            <a:r>
              <a:rPr lang="en-US" b="1" dirty="0" smtClean="0"/>
              <a:t> </a:t>
            </a:r>
            <a:r>
              <a:rPr lang="en-US" dirty="0" smtClean="0"/>
              <a:t>eyes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smtClean="0"/>
              <a:t>    A. that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B</a:t>
            </a:r>
            <a:r>
              <a:rPr lang="en-US" dirty="0" smtClean="0"/>
              <a:t>. are  </a:t>
            </a:r>
            <a:br>
              <a:rPr lang="en-US" dirty="0" smtClean="0"/>
            </a:br>
            <a:r>
              <a:rPr lang="en-US" dirty="0" smtClean="0"/>
              <a:t> C. than to  </a:t>
            </a:r>
            <a:br>
              <a:rPr lang="en-US" dirty="0" smtClean="0"/>
            </a:br>
            <a:r>
              <a:rPr lang="en-US" dirty="0" smtClean="0"/>
              <a:t> D. the  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8. Those of us </a:t>
            </a:r>
            <a:r>
              <a:rPr lang="en-US" b="1" u="sng" dirty="0" smtClean="0"/>
              <a:t>who</a:t>
            </a:r>
            <a:r>
              <a:rPr lang="en-US" b="1" dirty="0" smtClean="0"/>
              <a:t> </a:t>
            </a:r>
            <a:r>
              <a:rPr lang="en-US" dirty="0" smtClean="0"/>
              <a:t>have a family history of heart disease</a:t>
            </a:r>
            <a:r>
              <a:rPr lang="en-US" b="1" dirty="0" smtClean="0"/>
              <a:t> </a:t>
            </a:r>
            <a:r>
              <a:rPr lang="en-US" b="1" u="sng" dirty="0" smtClean="0"/>
              <a:t>should make yearly</a:t>
            </a:r>
            <a:r>
              <a:rPr lang="en-US" b="1" dirty="0" smtClean="0"/>
              <a:t> </a:t>
            </a:r>
            <a:r>
              <a:rPr lang="en-US" dirty="0" smtClean="0"/>
              <a:t>appointments</a:t>
            </a:r>
            <a:r>
              <a:rPr lang="en-US" b="1" dirty="0" smtClean="0"/>
              <a:t> </a:t>
            </a:r>
            <a:r>
              <a:rPr lang="en-US" dirty="0" smtClean="0"/>
              <a:t>with</a:t>
            </a:r>
            <a:r>
              <a:rPr lang="en-US" b="1" dirty="0" smtClean="0"/>
              <a:t> </a:t>
            </a:r>
            <a:r>
              <a:rPr lang="en-US" b="1" u="sng" dirty="0" smtClean="0"/>
              <a:t>their</a:t>
            </a:r>
            <a:r>
              <a:rPr lang="en-US" b="1" dirty="0" smtClean="0"/>
              <a:t> </a:t>
            </a:r>
            <a:r>
              <a:rPr lang="en-US" dirty="0" smtClean="0"/>
              <a:t>doctors.</a:t>
            </a:r>
          </a:p>
          <a:p>
            <a:pPr>
              <a:buNone/>
            </a:pPr>
            <a:r>
              <a:rPr lang="en-US" dirty="0" smtClean="0"/>
              <a:t>    A. who  </a:t>
            </a:r>
            <a:br>
              <a:rPr lang="en-US" dirty="0" smtClean="0"/>
            </a:br>
            <a:r>
              <a:rPr lang="en-US" dirty="0" smtClean="0"/>
              <a:t> B. should make  </a:t>
            </a:r>
            <a:br>
              <a:rPr lang="en-US" dirty="0" smtClean="0"/>
            </a:br>
            <a:r>
              <a:rPr lang="en-US" dirty="0" smtClean="0"/>
              <a:t> C. yearly  </a:t>
            </a:r>
            <a:br>
              <a:rPr lang="en-US" dirty="0" smtClean="0"/>
            </a:br>
            <a:r>
              <a:rPr lang="en-US" dirty="0" smtClean="0"/>
              <a:t> </a:t>
            </a:r>
            <a:r>
              <a:rPr lang="en-US" b="1" dirty="0" smtClean="0"/>
              <a:t>D</a:t>
            </a:r>
            <a:r>
              <a:rPr lang="en-US" dirty="0" smtClean="0"/>
              <a:t>. their 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</TotalTime>
  <Words>157</Words>
  <Application>Microsoft Office PowerPoint</Application>
  <PresentationFormat>On-screen Show (4:3)</PresentationFormat>
  <Paragraphs>132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37</cp:revision>
  <dcterms:created xsi:type="dcterms:W3CDTF">2014-02-14T10:52:30Z</dcterms:created>
  <dcterms:modified xsi:type="dcterms:W3CDTF">2015-04-07T16:07:52Z</dcterms:modified>
</cp:coreProperties>
</file>