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57" r:id="rId3"/>
    <p:sldId id="292" r:id="rId4"/>
    <p:sldId id="258" r:id="rId5"/>
    <p:sldId id="293" r:id="rId6"/>
    <p:sldId id="259" r:id="rId7"/>
    <p:sldId id="294" r:id="rId8"/>
    <p:sldId id="260" r:id="rId9"/>
    <p:sldId id="295" r:id="rId10"/>
    <p:sldId id="261" r:id="rId11"/>
    <p:sldId id="296" r:id="rId12"/>
    <p:sldId id="262" r:id="rId13"/>
    <p:sldId id="297" r:id="rId14"/>
    <p:sldId id="263" r:id="rId15"/>
    <p:sldId id="298" r:id="rId16"/>
    <p:sldId id="264" r:id="rId17"/>
    <p:sldId id="299" r:id="rId18"/>
    <p:sldId id="265" r:id="rId19"/>
    <p:sldId id="300" r:id="rId20"/>
    <p:sldId id="266" r:id="rId21"/>
    <p:sldId id="301" r:id="rId22"/>
    <p:sldId id="267" r:id="rId23"/>
    <p:sldId id="302" r:id="rId24"/>
    <p:sldId id="268" r:id="rId25"/>
    <p:sldId id="303" r:id="rId26"/>
    <p:sldId id="269" r:id="rId27"/>
    <p:sldId id="304" r:id="rId28"/>
    <p:sldId id="270" r:id="rId29"/>
    <p:sldId id="305" r:id="rId30"/>
    <p:sldId id="271" r:id="rId31"/>
    <p:sldId id="30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5626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23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9. A good artist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dirty="0" smtClean="0"/>
              <a:t>a good engineer learns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much from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mistakes as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successes.</a:t>
            </a:r>
          </a:p>
          <a:p>
            <a:pPr>
              <a:buNone/>
            </a:pPr>
            <a:r>
              <a:rPr lang="en-US" dirty="0" smtClean="0"/>
              <a:t>    A. like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D. from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</a:t>
            </a:r>
            <a:r>
              <a:rPr lang="en-US" b="1" dirty="0" smtClean="0"/>
              <a:t> </a:t>
            </a:r>
            <a:r>
              <a:rPr lang="en-US" b="1" u="sng" dirty="0" smtClean="0"/>
              <a:t>Almost all</a:t>
            </a:r>
            <a:r>
              <a:rPr lang="en-US" b="1" dirty="0" smtClean="0"/>
              <a:t> </a:t>
            </a:r>
            <a:r>
              <a:rPr lang="en-US" dirty="0" smtClean="0"/>
              <a:t>life</a:t>
            </a:r>
            <a:r>
              <a:rPr lang="en-US" b="1" dirty="0" smtClean="0"/>
              <a:t> </a:t>
            </a:r>
            <a:r>
              <a:rPr lang="en-US" b="1" u="sng" dirty="0" smtClean="0"/>
              <a:t>depends to</a:t>
            </a:r>
            <a:r>
              <a:rPr lang="en-US" b="1" dirty="0" smtClean="0"/>
              <a:t> </a:t>
            </a:r>
            <a:r>
              <a:rPr lang="en-US" dirty="0" smtClean="0"/>
              <a:t>chemical reactions with oxygen</a:t>
            </a:r>
            <a:r>
              <a:rPr lang="en-US" b="1" dirty="0" smtClean="0"/>
              <a:t> </a:t>
            </a:r>
            <a:r>
              <a:rPr lang="en-US" b="1" u="sng" dirty="0" smtClean="0"/>
              <a:t>to produce</a:t>
            </a:r>
            <a:r>
              <a:rPr lang="en-US" b="1" dirty="0" smtClean="0"/>
              <a:t> </a:t>
            </a:r>
            <a:r>
              <a:rPr lang="en-US" b="1" u="sng" dirty="0" smtClean="0"/>
              <a:t>energy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Almost all  </a:t>
            </a:r>
            <a:br>
              <a:rPr lang="en-US" dirty="0" smtClean="0"/>
            </a:br>
            <a:r>
              <a:rPr lang="en-US" dirty="0" smtClean="0"/>
              <a:t> B. depends to  </a:t>
            </a:r>
            <a:br>
              <a:rPr lang="en-US" dirty="0" smtClean="0"/>
            </a:br>
            <a:r>
              <a:rPr lang="en-US" dirty="0" smtClean="0"/>
              <a:t> C. to produce  </a:t>
            </a:r>
            <a:br>
              <a:rPr lang="en-US" dirty="0" smtClean="0"/>
            </a:br>
            <a:r>
              <a:rPr lang="en-US" dirty="0" smtClean="0"/>
              <a:t> D. energy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562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9. A good artist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dirty="0" smtClean="0"/>
              <a:t>a good engineer learns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much from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mistakes as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successes.</a:t>
            </a:r>
          </a:p>
          <a:p>
            <a:pPr>
              <a:buNone/>
            </a:pPr>
            <a:r>
              <a:rPr lang="en-US" dirty="0" smtClean="0"/>
              <a:t>    A. like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their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D. from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</a:t>
            </a:r>
            <a:r>
              <a:rPr lang="en-US" b="1" dirty="0" smtClean="0"/>
              <a:t> </a:t>
            </a:r>
            <a:r>
              <a:rPr lang="en-US" b="1" u="sng" dirty="0" smtClean="0"/>
              <a:t>Almost all</a:t>
            </a:r>
            <a:r>
              <a:rPr lang="en-US" b="1" dirty="0" smtClean="0"/>
              <a:t> </a:t>
            </a:r>
            <a:r>
              <a:rPr lang="en-US" dirty="0" smtClean="0"/>
              <a:t>life</a:t>
            </a:r>
            <a:r>
              <a:rPr lang="en-US" b="1" dirty="0" smtClean="0"/>
              <a:t> </a:t>
            </a:r>
            <a:r>
              <a:rPr lang="en-US" b="1" u="sng" dirty="0" smtClean="0"/>
              <a:t>depends to</a:t>
            </a:r>
            <a:r>
              <a:rPr lang="en-US" b="1" dirty="0" smtClean="0"/>
              <a:t> </a:t>
            </a:r>
            <a:r>
              <a:rPr lang="en-US" dirty="0" smtClean="0"/>
              <a:t>chemical reactions with oxygen</a:t>
            </a:r>
            <a:r>
              <a:rPr lang="en-US" b="1" dirty="0" smtClean="0"/>
              <a:t> </a:t>
            </a:r>
            <a:r>
              <a:rPr lang="en-US" b="1" u="sng" dirty="0" smtClean="0"/>
              <a:t>to produce</a:t>
            </a:r>
            <a:r>
              <a:rPr lang="en-US" b="1" dirty="0" smtClean="0"/>
              <a:t> </a:t>
            </a:r>
            <a:r>
              <a:rPr lang="en-US" b="1" u="sng" dirty="0" smtClean="0"/>
              <a:t>energy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Almost all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depends to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to produce  </a:t>
            </a:r>
            <a:br>
              <a:rPr lang="en-US" dirty="0" smtClean="0"/>
            </a:br>
            <a:r>
              <a:rPr lang="en-US" dirty="0" smtClean="0"/>
              <a:t> D. energy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4171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11. If a rash</a:t>
            </a:r>
            <a:r>
              <a:rPr lang="en-US" b="1" dirty="0" smtClean="0"/>
              <a:t> </a:t>
            </a:r>
            <a:r>
              <a:rPr lang="en-US" b="1" u="sng" dirty="0" smtClean="0"/>
              <a:t>occurs</a:t>
            </a:r>
            <a:r>
              <a:rPr lang="en-US" b="1" dirty="0" smtClean="0"/>
              <a:t> </a:t>
            </a:r>
            <a:r>
              <a:rPr lang="en-US" dirty="0" smtClean="0"/>
              <a:t>within twenty-four hours</a:t>
            </a:r>
            <a:r>
              <a:rPr lang="en-US" b="1" dirty="0" smtClean="0"/>
              <a:t> </a:t>
            </a:r>
            <a:r>
              <a:rPr lang="en-US" b="1" u="sng" dirty="0" smtClean="0"/>
              <a:t>after taking</a:t>
            </a:r>
            <a:r>
              <a:rPr lang="en-US" b="1" dirty="0" smtClean="0"/>
              <a:t> </a:t>
            </a:r>
            <a:r>
              <a:rPr lang="en-US" dirty="0" smtClean="0"/>
              <a:t>a new </a:t>
            </a:r>
            <a:r>
              <a:rPr lang="en-US" b="1" u="sng" dirty="0" smtClean="0"/>
              <a:t>medication</a:t>
            </a:r>
            <a:r>
              <a:rPr lang="en-US" dirty="0" smtClean="0"/>
              <a:t>, the treatment </a:t>
            </a:r>
            <a:r>
              <a:rPr lang="en-US" b="1" u="sng" dirty="0" smtClean="0"/>
              <a:t>should discontinued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occurs  </a:t>
            </a:r>
            <a:br>
              <a:rPr lang="en-US" dirty="0" smtClean="0"/>
            </a:br>
            <a:r>
              <a:rPr lang="en-US" dirty="0" smtClean="0"/>
              <a:t> B. after taking  </a:t>
            </a:r>
            <a:br>
              <a:rPr lang="en-US" dirty="0" smtClean="0"/>
            </a:br>
            <a:r>
              <a:rPr lang="en-US" dirty="0" smtClean="0"/>
              <a:t> C. medication  </a:t>
            </a:r>
            <a:br>
              <a:rPr lang="en-US" dirty="0" smtClean="0"/>
            </a:br>
            <a:r>
              <a:rPr lang="en-US" dirty="0" smtClean="0"/>
              <a:t> D. should discontinued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When one</a:t>
            </a:r>
            <a:r>
              <a:rPr lang="en-US" b="1" dirty="0" smtClean="0"/>
              <a:t> </a:t>
            </a:r>
            <a:r>
              <a:rPr lang="en-US" b="1" u="sng" dirty="0" smtClean="0"/>
              <a:t>experiences</a:t>
            </a:r>
            <a:r>
              <a:rPr lang="en-US" b="1" dirty="0" smtClean="0"/>
              <a:t> </a:t>
            </a:r>
            <a:r>
              <a:rPr lang="en-US" dirty="0" smtClean="0"/>
              <a:t>a change in diet by, for example</a:t>
            </a:r>
            <a:r>
              <a:rPr lang="en-US" b="1" dirty="0" smtClean="0"/>
              <a:t>, </a:t>
            </a:r>
            <a:r>
              <a:rPr lang="en-US" b="1" u="sng" dirty="0" smtClean="0"/>
              <a:t>moving</a:t>
            </a:r>
            <a:r>
              <a:rPr lang="en-US" b="1" dirty="0" smtClean="0"/>
              <a:t> </a:t>
            </a:r>
            <a:r>
              <a:rPr lang="en-US" dirty="0" smtClean="0"/>
              <a:t>to a new location, </a:t>
            </a:r>
            <a:r>
              <a:rPr lang="en-US" b="1" u="sng" dirty="0" smtClean="0"/>
              <a:t>you</a:t>
            </a:r>
            <a:r>
              <a:rPr lang="en-US" b="1" dirty="0" smtClean="0"/>
              <a:t> </a:t>
            </a:r>
            <a:r>
              <a:rPr lang="en-US" dirty="0" smtClean="0"/>
              <a:t>may also</a:t>
            </a:r>
            <a:r>
              <a:rPr lang="en-US" b="1" dirty="0" smtClean="0"/>
              <a:t> </a:t>
            </a:r>
            <a:r>
              <a:rPr lang="en-US" b="1" u="sng" dirty="0" smtClean="0"/>
              <a:t>experience</a:t>
            </a:r>
            <a:r>
              <a:rPr lang="en-US" dirty="0" smtClean="0"/>
              <a:t> temporary problems with the digestive tract.</a:t>
            </a:r>
          </a:p>
          <a:p>
            <a:pPr>
              <a:buNone/>
            </a:pPr>
            <a:r>
              <a:rPr lang="en-US" dirty="0" smtClean="0"/>
              <a:t>    A. experiences  </a:t>
            </a:r>
            <a:br>
              <a:rPr lang="en-US" dirty="0" smtClean="0"/>
            </a:br>
            <a:r>
              <a:rPr lang="en-US" dirty="0" smtClean="0"/>
              <a:t> B. moving  </a:t>
            </a:r>
            <a:br>
              <a:rPr lang="en-US" dirty="0" smtClean="0"/>
            </a:br>
            <a:r>
              <a:rPr lang="en-US" dirty="0" smtClean="0"/>
              <a:t> C. you  </a:t>
            </a:r>
            <a:br>
              <a:rPr lang="en-US" dirty="0" smtClean="0"/>
            </a:br>
            <a:r>
              <a:rPr lang="en-US" dirty="0" smtClean="0"/>
              <a:t> D. experience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638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11. If a rash</a:t>
            </a:r>
            <a:r>
              <a:rPr lang="en-US" b="1" dirty="0" smtClean="0"/>
              <a:t> </a:t>
            </a:r>
            <a:r>
              <a:rPr lang="en-US" b="1" u="sng" dirty="0" smtClean="0"/>
              <a:t>occurs</a:t>
            </a:r>
            <a:r>
              <a:rPr lang="en-US" b="1" dirty="0" smtClean="0"/>
              <a:t> </a:t>
            </a:r>
            <a:r>
              <a:rPr lang="en-US" dirty="0" smtClean="0"/>
              <a:t>within twenty-four hours</a:t>
            </a:r>
            <a:r>
              <a:rPr lang="en-US" b="1" dirty="0" smtClean="0"/>
              <a:t> </a:t>
            </a:r>
            <a:r>
              <a:rPr lang="en-US" b="1" u="sng" dirty="0" smtClean="0"/>
              <a:t>after taking</a:t>
            </a:r>
            <a:r>
              <a:rPr lang="en-US" b="1" dirty="0" smtClean="0"/>
              <a:t> </a:t>
            </a:r>
            <a:r>
              <a:rPr lang="en-US" dirty="0" smtClean="0"/>
              <a:t>a new </a:t>
            </a:r>
            <a:r>
              <a:rPr lang="en-US" b="1" u="sng" dirty="0" smtClean="0"/>
              <a:t>medication</a:t>
            </a:r>
            <a:r>
              <a:rPr lang="en-US" dirty="0" smtClean="0"/>
              <a:t>, the treatment </a:t>
            </a:r>
            <a:r>
              <a:rPr lang="en-US" b="1" u="sng" dirty="0" smtClean="0"/>
              <a:t>should discontinued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occurs  </a:t>
            </a:r>
            <a:br>
              <a:rPr lang="en-US" dirty="0" smtClean="0"/>
            </a:br>
            <a:r>
              <a:rPr lang="en-US" dirty="0" smtClean="0"/>
              <a:t> B. after taking  </a:t>
            </a:r>
            <a:br>
              <a:rPr lang="en-US" dirty="0" smtClean="0"/>
            </a:br>
            <a:r>
              <a:rPr lang="en-US" dirty="0" smtClean="0"/>
              <a:t> C. medication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should discontinued</a:t>
            </a:r>
            <a:r>
              <a:rPr lang="en-US" dirty="0" smtClean="0"/>
              <a:t>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When one</a:t>
            </a:r>
            <a:r>
              <a:rPr lang="en-US" b="1" dirty="0" smtClean="0"/>
              <a:t> </a:t>
            </a:r>
            <a:r>
              <a:rPr lang="en-US" b="1" u="sng" dirty="0" smtClean="0"/>
              <a:t>experiences</a:t>
            </a:r>
            <a:r>
              <a:rPr lang="en-US" b="1" dirty="0" smtClean="0"/>
              <a:t> </a:t>
            </a:r>
            <a:r>
              <a:rPr lang="en-US" dirty="0" smtClean="0"/>
              <a:t>a change in diet by, for example</a:t>
            </a:r>
            <a:r>
              <a:rPr lang="en-US" b="1" dirty="0" smtClean="0"/>
              <a:t>, </a:t>
            </a:r>
            <a:r>
              <a:rPr lang="en-US" b="1" u="sng" dirty="0" smtClean="0"/>
              <a:t>moving</a:t>
            </a:r>
            <a:r>
              <a:rPr lang="en-US" b="1" dirty="0" smtClean="0"/>
              <a:t> </a:t>
            </a:r>
            <a:r>
              <a:rPr lang="en-US" dirty="0" smtClean="0"/>
              <a:t>to a new location, </a:t>
            </a:r>
            <a:r>
              <a:rPr lang="en-US" b="1" u="sng" dirty="0" smtClean="0"/>
              <a:t>you</a:t>
            </a:r>
            <a:r>
              <a:rPr lang="en-US" b="1" dirty="0" smtClean="0"/>
              <a:t> </a:t>
            </a:r>
            <a:r>
              <a:rPr lang="en-US" dirty="0" smtClean="0"/>
              <a:t>may also</a:t>
            </a:r>
            <a:r>
              <a:rPr lang="en-US" b="1" dirty="0" smtClean="0"/>
              <a:t> </a:t>
            </a:r>
            <a:r>
              <a:rPr lang="en-US" b="1" u="sng" dirty="0" smtClean="0"/>
              <a:t>experience</a:t>
            </a:r>
            <a:r>
              <a:rPr lang="en-US" dirty="0" smtClean="0"/>
              <a:t> temporary problems with the digestive tract.</a:t>
            </a:r>
          </a:p>
          <a:p>
            <a:pPr>
              <a:buNone/>
            </a:pPr>
            <a:r>
              <a:rPr lang="en-US" dirty="0" smtClean="0"/>
              <a:t>    A. experiences  </a:t>
            </a:r>
            <a:br>
              <a:rPr lang="en-US" dirty="0" smtClean="0"/>
            </a:br>
            <a:r>
              <a:rPr lang="en-US" dirty="0" smtClean="0"/>
              <a:t> B. moving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you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D. experience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790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13. The process </a:t>
            </a:r>
            <a:r>
              <a:rPr lang="en-US" b="1" u="sng" dirty="0" smtClean="0"/>
              <a:t>of making</a:t>
            </a:r>
            <a:r>
              <a:rPr lang="en-US" b="1" dirty="0" smtClean="0"/>
              <a:t> </a:t>
            </a:r>
            <a:r>
              <a:rPr lang="en-US" dirty="0" smtClean="0"/>
              <a:t>Egyptian sun-dried mud brick</a:t>
            </a:r>
            <a:r>
              <a:rPr lang="en-US" b="1" dirty="0" smtClean="0"/>
              <a:t> </a:t>
            </a:r>
            <a:r>
              <a:rPr lang="en-US" b="1" u="sng" dirty="0" smtClean="0"/>
              <a:t>are much</a:t>
            </a:r>
            <a:r>
              <a:rPr lang="en-US" b="1" dirty="0" smtClean="0"/>
              <a:t> </a:t>
            </a:r>
            <a:r>
              <a:rPr lang="en-US" dirty="0" smtClean="0"/>
              <a:t>the same today</a:t>
            </a:r>
            <a:r>
              <a:rPr lang="en-US" b="1" dirty="0" smtClean="0"/>
              <a:t> </a:t>
            </a:r>
            <a:r>
              <a:rPr lang="en-US" b="1" u="sng" dirty="0" smtClean="0"/>
              <a:t>as it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in prehistoric times.</a:t>
            </a:r>
          </a:p>
          <a:p>
            <a:pPr>
              <a:buNone/>
            </a:pPr>
            <a:r>
              <a:rPr lang="en-US" dirty="0" smtClean="0"/>
              <a:t>    A. of making  </a:t>
            </a:r>
            <a:br>
              <a:rPr lang="en-US" dirty="0" smtClean="0"/>
            </a:br>
            <a:r>
              <a:rPr lang="en-US" dirty="0" smtClean="0"/>
              <a:t> B. are much  </a:t>
            </a:r>
            <a:br>
              <a:rPr lang="en-US" dirty="0" smtClean="0"/>
            </a:br>
            <a:r>
              <a:rPr lang="en-US" dirty="0" smtClean="0"/>
              <a:t> C. as it  </a:t>
            </a:r>
            <a:br>
              <a:rPr lang="en-US" dirty="0" smtClean="0"/>
            </a:br>
            <a:r>
              <a:rPr lang="en-US" dirty="0" smtClean="0"/>
              <a:t> D. was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way to eliminate a pest is</a:t>
            </a:r>
            <a:r>
              <a:rPr lang="en-US" b="1" dirty="0" smtClean="0"/>
              <a:t> </a:t>
            </a:r>
            <a:r>
              <a:rPr lang="en-US" b="1" u="sng" dirty="0" smtClean="0"/>
              <a:t>to controlling</a:t>
            </a:r>
            <a:r>
              <a:rPr lang="en-US" dirty="0" smtClean="0"/>
              <a:t> the</a:t>
            </a:r>
            <a:r>
              <a:rPr lang="en-US" b="1" dirty="0" smtClean="0"/>
              <a:t> </a:t>
            </a:r>
            <a:r>
              <a:rPr lang="en-US" b="1" u="sng" dirty="0" smtClean="0"/>
              <a:t>food accessible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The best  </a:t>
            </a:r>
            <a:br>
              <a:rPr lang="en-US" dirty="0" smtClean="0"/>
            </a:br>
            <a:r>
              <a:rPr lang="en-US" dirty="0" smtClean="0"/>
              <a:t> B. to controlling  </a:t>
            </a:r>
            <a:br>
              <a:rPr lang="en-US" dirty="0" smtClean="0"/>
            </a:br>
            <a:r>
              <a:rPr lang="en-US" dirty="0" smtClean="0"/>
              <a:t> C. food accessible  </a:t>
            </a:r>
            <a:br>
              <a:rPr lang="en-US" dirty="0" smtClean="0"/>
            </a:br>
            <a:r>
              <a:rPr lang="en-US" dirty="0" smtClean="0"/>
              <a:t> D. it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13. The process </a:t>
            </a:r>
            <a:r>
              <a:rPr lang="en-US" b="1" u="sng" dirty="0" smtClean="0"/>
              <a:t>of making</a:t>
            </a:r>
            <a:r>
              <a:rPr lang="en-US" b="1" dirty="0" smtClean="0"/>
              <a:t> </a:t>
            </a:r>
            <a:r>
              <a:rPr lang="en-US" dirty="0" smtClean="0"/>
              <a:t>Egyptian sun-dried mud brick</a:t>
            </a:r>
            <a:r>
              <a:rPr lang="en-US" b="1" dirty="0" smtClean="0"/>
              <a:t> </a:t>
            </a:r>
            <a:r>
              <a:rPr lang="en-US" b="1" u="sng" dirty="0" smtClean="0"/>
              <a:t>are much</a:t>
            </a:r>
            <a:r>
              <a:rPr lang="en-US" b="1" dirty="0" smtClean="0"/>
              <a:t> </a:t>
            </a:r>
            <a:r>
              <a:rPr lang="en-US" dirty="0" smtClean="0"/>
              <a:t>the same today</a:t>
            </a:r>
            <a:r>
              <a:rPr lang="en-US" b="1" dirty="0" smtClean="0"/>
              <a:t> </a:t>
            </a:r>
            <a:r>
              <a:rPr lang="en-US" b="1" u="sng" dirty="0" smtClean="0"/>
              <a:t>as it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in prehistoric times.</a:t>
            </a:r>
          </a:p>
          <a:p>
            <a:pPr>
              <a:buNone/>
            </a:pPr>
            <a:r>
              <a:rPr lang="en-US" dirty="0" smtClean="0"/>
              <a:t>    A. of making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are much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as it  </a:t>
            </a:r>
            <a:br>
              <a:rPr lang="en-US" dirty="0" smtClean="0"/>
            </a:br>
            <a:r>
              <a:rPr lang="en-US" dirty="0" smtClean="0"/>
              <a:t> D. was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way to eliminate a pest is</a:t>
            </a:r>
            <a:r>
              <a:rPr lang="en-US" b="1" dirty="0" smtClean="0"/>
              <a:t> </a:t>
            </a:r>
            <a:r>
              <a:rPr lang="en-US" b="1" u="sng" dirty="0" smtClean="0"/>
              <a:t>to controlling</a:t>
            </a:r>
            <a:r>
              <a:rPr lang="en-US" dirty="0" smtClean="0"/>
              <a:t> the</a:t>
            </a:r>
            <a:r>
              <a:rPr lang="en-US" b="1" dirty="0" smtClean="0"/>
              <a:t> </a:t>
            </a:r>
            <a:r>
              <a:rPr lang="en-US" b="1" u="sng" dirty="0" smtClean="0"/>
              <a:t>food accessible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The best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to controlling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food accessible  </a:t>
            </a:r>
            <a:br>
              <a:rPr lang="en-US" dirty="0" smtClean="0"/>
            </a:br>
            <a:r>
              <a:rPr lang="en-US" dirty="0" smtClean="0"/>
              <a:t> D. it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790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15. The professor told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dirty="0" smtClean="0"/>
              <a:t>to write a short but</a:t>
            </a:r>
            <a:r>
              <a:rPr lang="en-US" b="1" dirty="0" smtClean="0"/>
              <a:t> </a:t>
            </a:r>
            <a:r>
              <a:rPr lang="en-US" b="1" u="sng" dirty="0" smtClean="0"/>
              <a:t>it must be</a:t>
            </a:r>
            <a:r>
              <a:rPr lang="en-US" b="1" dirty="0" smtClean="0"/>
              <a:t> </a:t>
            </a:r>
            <a:r>
              <a:rPr lang="en-US" b="1" u="sng" dirty="0" smtClean="0"/>
              <a:t>comprehensive</a:t>
            </a:r>
            <a:r>
              <a:rPr lang="en-US" b="1" dirty="0" smtClean="0"/>
              <a:t> </a:t>
            </a:r>
            <a:r>
              <a:rPr lang="en-US" dirty="0" smtClean="0"/>
              <a:t>paper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experiment.</a:t>
            </a:r>
          </a:p>
          <a:p>
            <a:pPr>
              <a:buNone/>
            </a:pPr>
            <a:r>
              <a:rPr lang="en-US" dirty="0" smtClean="0"/>
              <a:t>    A. him  </a:t>
            </a:r>
            <a:br>
              <a:rPr lang="en-US" dirty="0" smtClean="0"/>
            </a:br>
            <a:r>
              <a:rPr lang="en-US" dirty="0" smtClean="0"/>
              <a:t> B. it must be  </a:t>
            </a:r>
            <a:br>
              <a:rPr lang="en-US" dirty="0" smtClean="0"/>
            </a:br>
            <a:r>
              <a:rPr lang="en-US" dirty="0" smtClean="0"/>
              <a:t> C. comprehensive  </a:t>
            </a:r>
            <a:br>
              <a:rPr lang="en-US" dirty="0" smtClean="0"/>
            </a:br>
            <a:r>
              <a:rPr lang="en-US" dirty="0" smtClean="0"/>
              <a:t> D. about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Mumps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dirty="0" smtClean="0"/>
              <a:t> a very</a:t>
            </a:r>
            <a:r>
              <a:rPr lang="en-US" b="1" dirty="0" smtClean="0"/>
              <a:t> </a:t>
            </a:r>
            <a:r>
              <a:rPr lang="en-US" b="1" u="sng" dirty="0" smtClean="0"/>
              <a:t>common disease</a:t>
            </a:r>
            <a:r>
              <a:rPr lang="en-US" b="1" dirty="0" smtClean="0"/>
              <a:t>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b="1" u="sng" dirty="0" smtClean="0"/>
              <a:t>usually</a:t>
            </a:r>
            <a:r>
              <a:rPr lang="en-US" b="1" dirty="0" smtClean="0"/>
              <a:t> </a:t>
            </a:r>
            <a:r>
              <a:rPr lang="en-US" dirty="0" smtClean="0"/>
              <a:t>affects children.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common disease  </a:t>
            </a:r>
            <a:br>
              <a:rPr lang="en-US" dirty="0" smtClean="0"/>
            </a:br>
            <a:r>
              <a:rPr lang="en-US" dirty="0" smtClean="0"/>
              <a:t> C. which  </a:t>
            </a:r>
            <a:br>
              <a:rPr lang="en-US" dirty="0" smtClean="0"/>
            </a:br>
            <a:r>
              <a:rPr lang="en-US" dirty="0" smtClean="0"/>
              <a:t> D. usually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714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15. The professor told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dirty="0" smtClean="0"/>
              <a:t>to write a short but</a:t>
            </a:r>
            <a:r>
              <a:rPr lang="en-US" b="1" dirty="0" smtClean="0"/>
              <a:t> </a:t>
            </a:r>
            <a:r>
              <a:rPr lang="en-US" b="1" u="sng" dirty="0" smtClean="0"/>
              <a:t>it must be</a:t>
            </a:r>
            <a:r>
              <a:rPr lang="en-US" b="1" dirty="0" smtClean="0"/>
              <a:t> </a:t>
            </a:r>
            <a:r>
              <a:rPr lang="en-US" b="1" u="sng" dirty="0" smtClean="0"/>
              <a:t>comprehensive</a:t>
            </a:r>
            <a:r>
              <a:rPr lang="en-US" b="1" dirty="0" smtClean="0"/>
              <a:t> </a:t>
            </a:r>
            <a:r>
              <a:rPr lang="en-US" dirty="0" smtClean="0"/>
              <a:t>paper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experiment.</a:t>
            </a:r>
          </a:p>
          <a:p>
            <a:pPr>
              <a:buNone/>
            </a:pPr>
            <a:r>
              <a:rPr lang="en-US" dirty="0" smtClean="0"/>
              <a:t>    A. him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it must be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comprehensive  </a:t>
            </a:r>
            <a:br>
              <a:rPr lang="en-US" dirty="0" smtClean="0"/>
            </a:br>
            <a:r>
              <a:rPr lang="en-US" dirty="0" smtClean="0"/>
              <a:t> D. about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Mumps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dirty="0" smtClean="0"/>
              <a:t> a very</a:t>
            </a:r>
            <a:r>
              <a:rPr lang="en-US" b="1" dirty="0" smtClean="0"/>
              <a:t> </a:t>
            </a:r>
            <a:r>
              <a:rPr lang="en-US" b="1" u="sng" dirty="0" smtClean="0"/>
              <a:t>common disease</a:t>
            </a:r>
            <a:r>
              <a:rPr lang="en-US" b="1" dirty="0" smtClean="0"/>
              <a:t>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b="1" u="sng" dirty="0" smtClean="0"/>
              <a:t>usually</a:t>
            </a:r>
            <a:r>
              <a:rPr lang="en-US" b="1" dirty="0" smtClean="0"/>
              <a:t> </a:t>
            </a:r>
            <a:r>
              <a:rPr lang="en-US" dirty="0" smtClean="0"/>
              <a:t>affects children.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are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common disease  </a:t>
            </a:r>
            <a:br>
              <a:rPr lang="en-US" dirty="0" smtClean="0"/>
            </a:br>
            <a:r>
              <a:rPr lang="en-US" dirty="0" smtClean="0"/>
              <a:t> C. which  </a:t>
            </a:r>
            <a:br>
              <a:rPr lang="en-US" dirty="0" smtClean="0"/>
            </a:br>
            <a:r>
              <a:rPr lang="en-US" dirty="0" smtClean="0"/>
              <a:t> D. usually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409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17. The </a:t>
            </a:r>
            <a:r>
              <a:rPr lang="en-US" b="1" u="sng" dirty="0" smtClean="0"/>
              <a:t>symptoms</a:t>
            </a:r>
            <a:r>
              <a:rPr lang="en-US" b="1" dirty="0" smtClean="0"/>
              <a:t> </a:t>
            </a:r>
            <a:r>
              <a:rPr lang="en-US" dirty="0" smtClean="0"/>
              <a:t>of diabetes in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early stages are</a:t>
            </a:r>
            <a:r>
              <a:rPr lang="en-US" b="1" dirty="0" smtClean="0"/>
              <a:t> </a:t>
            </a:r>
            <a:r>
              <a:rPr lang="en-US" b="1" u="sng" dirty="0" smtClean="0"/>
              <a:t>too</a:t>
            </a:r>
            <a:r>
              <a:rPr lang="en-US" dirty="0" smtClean="0"/>
              <a:t> slight that people don't notice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symptoms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too  </a:t>
            </a:r>
            <a:br>
              <a:rPr lang="en-US" dirty="0" smtClean="0"/>
            </a:br>
            <a:r>
              <a:rPr lang="en-US" dirty="0" smtClean="0"/>
              <a:t> D. them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We know that</a:t>
            </a:r>
            <a:r>
              <a:rPr lang="en-US" b="1" dirty="0" smtClean="0"/>
              <a:t> </a:t>
            </a:r>
            <a:r>
              <a:rPr lang="en-US" b="1" u="sng" dirty="0" smtClean="0"/>
              <a:t>in 1000 A.D.</a:t>
            </a:r>
            <a:r>
              <a:rPr lang="en-US" b="1" dirty="0" smtClean="0"/>
              <a:t> </a:t>
            </a:r>
            <a:r>
              <a:rPr lang="en-US" dirty="0" smtClean="0"/>
              <a:t>Leif Eriksson landed on the North American coast, and that </a:t>
            </a:r>
            <a:r>
              <a:rPr lang="en-US" b="1" u="sng" dirty="0" smtClean="0"/>
              <a:t>him</a:t>
            </a:r>
            <a:r>
              <a:rPr lang="en-US" dirty="0" smtClean="0"/>
              <a:t> and his Norwegian companions </a:t>
            </a:r>
            <a:r>
              <a:rPr lang="en-US" b="1" u="sng" dirty="0" smtClean="0"/>
              <a:t>were</a:t>
            </a:r>
            <a:r>
              <a:rPr lang="en-US" dirty="0" smtClean="0"/>
              <a:t> the first white men </a:t>
            </a:r>
            <a:r>
              <a:rPr lang="en-US" b="1" u="sng" dirty="0" smtClean="0"/>
              <a:t>to see</a:t>
            </a:r>
            <a:r>
              <a:rPr lang="en-US" dirty="0" smtClean="0"/>
              <a:t> the New World.</a:t>
            </a:r>
          </a:p>
          <a:p>
            <a:pPr>
              <a:buNone/>
            </a:pPr>
            <a:r>
              <a:rPr lang="en-US" dirty="0" smtClean="0"/>
              <a:t>    A. in 1000 A.D.  </a:t>
            </a:r>
            <a:br>
              <a:rPr lang="en-US" dirty="0" smtClean="0"/>
            </a:br>
            <a:r>
              <a:rPr lang="en-US" dirty="0" smtClean="0"/>
              <a:t> B. him  </a:t>
            </a:r>
            <a:br>
              <a:rPr lang="en-US" dirty="0" smtClean="0"/>
            </a:br>
            <a:r>
              <a:rPr lang="en-US" dirty="0" smtClean="0"/>
              <a:t> C. were  </a:t>
            </a:r>
            <a:br>
              <a:rPr lang="en-US" dirty="0" smtClean="0"/>
            </a:br>
            <a:r>
              <a:rPr lang="en-US" dirty="0" smtClean="0"/>
              <a:t> D. to see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17. The </a:t>
            </a:r>
            <a:r>
              <a:rPr lang="en-US" b="1" u="sng" dirty="0" smtClean="0"/>
              <a:t>symptoms</a:t>
            </a:r>
            <a:r>
              <a:rPr lang="en-US" b="1" dirty="0" smtClean="0"/>
              <a:t> </a:t>
            </a:r>
            <a:r>
              <a:rPr lang="en-US" dirty="0" smtClean="0"/>
              <a:t>of diabetes in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early stages are</a:t>
            </a:r>
            <a:r>
              <a:rPr lang="en-US" b="1" dirty="0" smtClean="0"/>
              <a:t> </a:t>
            </a:r>
            <a:r>
              <a:rPr lang="en-US" b="1" u="sng" dirty="0" smtClean="0"/>
              <a:t>too</a:t>
            </a:r>
            <a:r>
              <a:rPr lang="en-US" dirty="0" smtClean="0"/>
              <a:t> slight that people don't notice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symptoms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too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D. them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We know that</a:t>
            </a:r>
            <a:r>
              <a:rPr lang="en-US" b="1" dirty="0" smtClean="0"/>
              <a:t> </a:t>
            </a:r>
            <a:r>
              <a:rPr lang="en-US" b="1" u="sng" dirty="0" smtClean="0"/>
              <a:t>in 1000 A.D.</a:t>
            </a:r>
            <a:r>
              <a:rPr lang="en-US" b="1" dirty="0" smtClean="0"/>
              <a:t> </a:t>
            </a:r>
            <a:r>
              <a:rPr lang="en-US" dirty="0" smtClean="0"/>
              <a:t>Leif Eriksson landed on the North American coast, and that </a:t>
            </a:r>
            <a:r>
              <a:rPr lang="en-US" b="1" u="sng" dirty="0" smtClean="0"/>
              <a:t>him</a:t>
            </a:r>
            <a:r>
              <a:rPr lang="en-US" dirty="0" smtClean="0"/>
              <a:t> and his Norwegian companions </a:t>
            </a:r>
            <a:r>
              <a:rPr lang="en-US" b="1" u="sng" dirty="0" smtClean="0"/>
              <a:t>were</a:t>
            </a:r>
            <a:r>
              <a:rPr lang="en-US" dirty="0" smtClean="0"/>
              <a:t> the first white men </a:t>
            </a:r>
            <a:r>
              <a:rPr lang="en-US" b="1" u="sng" dirty="0" smtClean="0"/>
              <a:t>to see</a:t>
            </a:r>
            <a:r>
              <a:rPr lang="en-US" dirty="0" smtClean="0"/>
              <a:t> the New World.</a:t>
            </a:r>
          </a:p>
          <a:p>
            <a:pPr>
              <a:buNone/>
            </a:pPr>
            <a:r>
              <a:rPr lang="en-US" dirty="0" smtClean="0"/>
              <a:t>    A. in 1000 A.D.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him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were  </a:t>
            </a:r>
            <a:br>
              <a:rPr lang="en-US" dirty="0" smtClean="0"/>
            </a:br>
            <a:r>
              <a:rPr lang="en-US" dirty="0" smtClean="0"/>
              <a:t> D. to see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4248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wedding </a:t>
            </a:r>
            <a:r>
              <a:rPr lang="en-US" b="1" u="sng" dirty="0" smtClean="0"/>
              <a:t>ceremonies</a:t>
            </a:r>
            <a:r>
              <a:rPr lang="en-US" b="1" dirty="0" smtClean="0"/>
              <a:t> </a:t>
            </a:r>
            <a:r>
              <a:rPr lang="en-US" dirty="0" smtClean="0"/>
              <a:t>in the United States</a:t>
            </a:r>
            <a:r>
              <a:rPr lang="en-US" b="1" dirty="0" smtClean="0"/>
              <a:t> </a:t>
            </a:r>
            <a:r>
              <a:rPr lang="en-US" b="1" u="sng" dirty="0" smtClean="0"/>
              <a:t>guests</a:t>
            </a:r>
            <a:r>
              <a:rPr lang="en-US" b="1" dirty="0" smtClean="0"/>
              <a:t> </a:t>
            </a:r>
            <a:r>
              <a:rPr lang="en-US" dirty="0" smtClean="0"/>
              <a:t>are usually </a:t>
            </a:r>
            <a:r>
              <a:rPr lang="en-US" b="1" u="sng" dirty="0" smtClean="0"/>
              <a:t>silence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During  </a:t>
            </a:r>
            <a:br>
              <a:rPr lang="en-US" dirty="0" smtClean="0"/>
            </a:br>
            <a:r>
              <a:rPr lang="en-US" dirty="0" smtClean="0"/>
              <a:t> B. ceremonies  </a:t>
            </a:r>
            <a:br>
              <a:rPr lang="en-US" dirty="0" smtClean="0"/>
            </a:br>
            <a:r>
              <a:rPr lang="en-US" dirty="0" smtClean="0"/>
              <a:t> C. guests  </a:t>
            </a:r>
            <a:br>
              <a:rPr lang="en-US" dirty="0" smtClean="0"/>
            </a:br>
            <a:r>
              <a:rPr lang="en-US" dirty="0" smtClean="0"/>
              <a:t> D. silence </a:t>
            </a: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Supersonic transport </a:t>
            </a:r>
            <a:r>
              <a:rPr lang="en-US" b="1" u="sng" dirty="0" smtClean="0"/>
              <a:t>such</a:t>
            </a:r>
            <a:r>
              <a:rPr lang="en-US" b="1" dirty="0" smtClean="0"/>
              <a:t> </a:t>
            </a:r>
            <a:r>
              <a:rPr lang="en-US" dirty="0" smtClean="0"/>
              <a:t>the Concorde will probably be</a:t>
            </a:r>
            <a:r>
              <a:rPr lang="en-US" b="1" dirty="0" smtClean="0"/>
              <a:t> </a:t>
            </a:r>
            <a:r>
              <a:rPr lang="en-US" b="1" u="sng" dirty="0" smtClean="0"/>
              <a:t>widely</a:t>
            </a:r>
            <a:r>
              <a:rPr lang="en-US" b="1" dirty="0" smtClean="0"/>
              <a:t> </a:t>
            </a:r>
            <a:r>
              <a:rPr lang="en-US" dirty="0" smtClean="0"/>
              <a:t>accepted</a:t>
            </a:r>
            <a:r>
              <a:rPr lang="en-US" b="1" dirty="0" smtClean="0"/>
              <a:t> </a:t>
            </a:r>
            <a:r>
              <a:rPr lang="en-US" b="1" u="sng" dirty="0" smtClean="0"/>
              <a:t>as soon</a:t>
            </a:r>
            <a:r>
              <a:rPr lang="en-US" b="1" dirty="0" smtClean="0"/>
              <a:t> 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problems of noise and atmospheric pollution </a:t>
            </a:r>
            <a:r>
              <a:rPr lang="en-US" b="1" u="sng" dirty="0" smtClean="0"/>
              <a:t>are </a:t>
            </a:r>
            <a:r>
              <a:rPr lang="en-US" dirty="0" smtClean="0"/>
              <a:t>resolved.</a:t>
            </a:r>
          </a:p>
          <a:p>
            <a:pPr>
              <a:buNone/>
            </a:pPr>
            <a:r>
              <a:rPr lang="en-US" dirty="0" smtClean="0"/>
              <a:t>    A. such</a:t>
            </a:r>
            <a:r>
              <a:rPr lang="en-US" b="1" dirty="0" smtClean="0"/>
              <a:t>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B. widely  </a:t>
            </a:r>
            <a:br>
              <a:rPr lang="en-US" dirty="0" smtClean="0"/>
            </a:br>
            <a:r>
              <a:rPr lang="en-US" dirty="0" smtClean="0"/>
              <a:t> C. as soon  </a:t>
            </a:r>
            <a:br>
              <a:rPr lang="en-US" dirty="0" smtClean="0"/>
            </a:br>
            <a:r>
              <a:rPr lang="en-US" dirty="0" smtClean="0"/>
              <a:t> D. are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486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19. Hyde Park, the family estate </a:t>
            </a:r>
            <a:r>
              <a:rPr lang="en-US" b="1" u="sng" dirty="0" smtClean="0"/>
              <a:t>of Franklin D. Roosevelt</a:t>
            </a:r>
            <a:r>
              <a:rPr lang="en-US" b="1" dirty="0" smtClean="0"/>
              <a:t>, </a:t>
            </a:r>
            <a:r>
              <a:rPr lang="en-US" b="1" u="sng" dirty="0" smtClean="0"/>
              <a:t>sets</a:t>
            </a:r>
            <a:r>
              <a:rPr lang="en-US" b="1" dirty="0" smtClean="0"/>
              <a:t> </a:t>
            </a:r>
            <a:r>
              <a:rPr lang="en-US" dirty="0" smtClean="0"/>
              <a:t>on top of a bluff </a:t>
            </a:r>
            <a:r>
              <a:rPr lang="en-US" b="1" u="sng" dirty="0" smtClean="0"/>
              <a:t>overlooking</a:t>
            </a:r>
            <a:r>
              <a:rPr lang="en-US" b="1" dirty="0" smtClean="0"/>
              <a:t> </a:t>
            </a:r>
            <a:r>
              <a:rPr lang="en-US" b="1" u="sng" dirty="0" smtClean="0"/>
              <a:t>the Hudson River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of Franklin D. Roosevelt  </a:t>
            </a:r>
            <a:br>
              <a:rPr lang="en-US" dirty="0" smtClean="0"/>
            </a:br>
            <a:r>
              <a:rPr lang="en-US" dirty="0" smtClean="0"/>
              <a:t> B. sets  </a:t>
            </a:r>
            <a:br>
              <a:rPr lang="en-US" dirty="0" smtClean="0"/>
            </a:br>
            <a:r>
              <a:rPr lang="en-US" dirty="0" smtClean="0"/>
              <a:t> C. overlooking  </a:t>
            </a:r>
            <a:br>
              <a:rPr lang="en-US" dirty="0" smtClean="0"/>
            </a:br>
            <a:r>
              <a:rPr lang="en-US" dirty="0" smtClean="0"/>
              <a:t> D. the Hudson River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After he </a:t>
            </a:r>
            <a:r>
              <a:rPr lang="en-US" b="1" u="sng" dirty="0" smtClean="0"/>
              <a:t>had ran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half a mile, he </a:t>
            </a:r>
            <a:r>
              <a:rPr lang="en-US" b="1" u="sng" dirty="0" smtClean="0"/>
              <a:t>passed</a:t>
            </a:r>
            <a:r>
              <a:rPr lang="en-US" b="1" dirty="0" smtClean="0"/>
              <a:t> </a:t>
            </a:r>
            <a:r>
              <a:rPr lang="en-US" dirty="0" smtClean="0"/>
              <a:t>the stick to</a:t>
            </a:r>
            <a:r>
              <a:rPr lang="en-US" b="1" dirty="0" smtClean="0"/>
              <a:t> </a:t>
            </a:r>
            <a:r>
              <a:rPr lang="en-US" b="1" u="sng" dirty="0" smtClean="0"/>
              <a:t>the next</a:t>
            </a:r>
            <a:r>
              <a:rPr lang="en-US" b="1" dirty="0" smtClean="0"/>
              <a:t> runner.</a:t>
            </a:r>
          </a:p>
          <a:p>
            <a:pPr>
              <a:buNone/>
            </a:pPr>
            <a:r>
              <a:rPr lang="en-US" dirty="0" smtClean="0"/>
              <a:t>    A. had ran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passed  </a:t>
            </a:r>
            <a:br>
              <a:rPr lang="en-US" dirty="0" smtClean="0"/>
            </a:br>
            <a:r>
              <a:rPr lang="en-US" dirty="0" smtClean="0"/>
              <a:t> D. the next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638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19. Hyde Park, the family estate </a:t>
            </a:r>
            <a:r>
              <a:rPr lang="en-US" b="1" u="sng" dirty="0" smtClean="0"/>
              <a:t>of Franklin D. Roosevelt</a:t>
            </a:r>
            <a:r>
              <a:rPr lang="en-US" b="1" dirty="0" smtClean="0"/>
              <a:t>, </a:t>
            </a:r>
            <a:r>
              <a:rPr lang="en-US" b="1" u="sng" dirty="0" smtClean="0"/>
              <a:t>sets</a:t>
            </a:r>
            <a:r>
              <a:rPr lang="en-US" b="1" dirty="0" smtClean="0"/>
              <a:t> </a:t>
            </a:r>
            <a:r>
              <a:rPr lang="en-US" dirty="0" smtClean="0"/>
              <a:t>on top of a bluff </a:t>
            </a:r>
            <a:r>
              <a:rPr lang="en-US" b="1" u="sng" dirty="0" smtClean="0"/>
              <a:t>overlooking</a:t>
            </a:r>
            <a:r>
              <a:rPr lang="en-US" b="1" dirty="0" smtClean="0"/>
              <a:t> </a:t>
            </a:r>
            <a:r>
              <a:rPr lang="en-US" b="1" u="sng" dirty="0" smtClean="0"/>
              <a:t>the Hudson River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of Franklin D. Roosevelt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sets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overlooking  </a:t>
            </a:r>
            <a:br>
              <a:rPr lang="en-US" dirty="0" smtClean="0"/>
            </a:br>
            <a:r>
              <a:rPr lang="en-US" dirty="0" smtClean="0"/>
              <a:t> D. the Hudson River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After he </a:t>
            </a:r>
            <a:r>
              <a:rPr lang="en-US" b="1" u="sng" dirty="0" smtClean="0"/>
              <a:t>had ran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half a mile, he </a:t>
            </a:r>
            <a:r>
              <a:rPr lang="en-US" b="1" u="sng" dirty="0" smtClean="0"/>
              <a:t>passed</a:t>
            </a:r>
            <a:r>
              <a:rPr lang="en-US" b="1" dirty="0" smtClean="0"/>
              <a:t> </a:t>
            </a:r>
            <a:r>
              <a:rPr lang="en-US" dirty="0" smtClean="0"/>
              <a:t>the stick to</a:t>
            </a:r>
            <a:r>
              <a:rPr lang="en-US" b="1" dirty="0" smtClean="0"/>
              <a:t> </a:t>
            </a:r>
            <a:r>
              <a:rPr lang="en-US" b="1" u="sng" dirty="0" smtClean="0"/>
              <a:t>the next</a:t>
            </a:r>
            <a:r>
              <a:rPr lang="en-US" b="1" dirty="0" smtClean="0"/>
              <a:t> runner.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had ran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passed  </a:t>
            </a:r>
            <a:br>
              <a:rPr lang="en-US" dirty="0" smtClean="0"/>
            </a:br>
            <a:r>
              <a:rPr lang="en-US" dirty="0" smtClean="0"/>
              <a:t> D. the next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4019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21. Although business practices have been </a:t>
            </a:r>
            <a:r>
              <a:rPr lang="en-US" b="1" u="sng" dirty="0" smtClean="0"/>
              <a:t>applied</a:t>
            </a:r>
            <a:r>
              <a:rPr lang="en-US" b="1" dirty="0" smtClean="0"/>
              <a:t> </a:t>
            </a:r>
            <a:r>
              <a:rPr lang="en-US" b="1" u="sng" dirty="0" smtClean="0"/>
              <a:t>successfully</a:t>
            </a:r>
            <a:r>
              <a:rPr lang="en-US" b="1" dirty="0" smtClean="0"/>
              <a:t> </a:t>
            </a:r>
            <a:r>
              <a:rPr lang="en-US" dirty="0" smtClean="0"/>
              <a:t>to agriculture, </a:t>
            </a:r>
            <a:r>
              <a:rPr lang="en-US" b="1" u="sng" dirty="0" smtClean="0"/>
              <a:t>farming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b="1" dirty="0" smtClean="0"/>
              <a:t> </a:t>
            </a:r>
            <a:r>
              <a:rPr lang="en-US" dirty="0" smtClean="0"/>
              <a:t>other industries.</a:t>
            </a:r>
          </a:p>
          <a:p>
            <a:pPr>
              <a:buNone/>
            </a:pPr>
            <a:r>
              <a:rPr lang="en-US" dirty="0" smtClean="0"/>
              <a:t>    A. applied  </a:t>
            </a:r>
            <a:br>
              <a:rPr lang="en-US" dirty="0" smtClean="0"/>
            </a:br>
            <a:r>
              <a:rPr lang="en-US" dirty="0" smtClean="0"/>
              <a:t> B. successfully  </a:t>
            </a:r>
            <a:br>
              <a:rPr lang="en-US" dirty="0" smtClean="0"/>
            </a:br>
            <a:r>
              <a:rPr lang="en-US" dirty="0" smtClean="0"/>
              <a:t> C. farming  </a:t>
            </a:r>
            <a:br>
              <a:rPr lang="en-US" dirty="0" smtClean="0"/>
            </a:br>
            <a:r>
              <a:rPr lang="en-US" dirty="0" smtClean="0"/>
              <a:t> D. different </a:t>
            </a:r>
            <a:r>
              <a:rPr lang="en-US" b="1" dirty="0" smtClean="0"/>
              <a:t> </a:t>
            </a:r>
            <a:br>
              <a:rPr lang="en-US" b="1" dirty="0" smtClean="0"/>
            </a:br>
            <a:endParaRPr lang="en-US" b="1" dirty="0" smtClean="0"/>
          </a:p>
          <a:p>
            <a:pPr>
              <a:buNone/>
            </a:pPr>
            <a:r>
              <a:rPr lang="en-US" dirty="0" smtClean="0"/>
              <a:t>22. Although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dirty="0" smtClean="0"/>
              <a:t>exceptions, </a:t>
            </a:r>
            <a:r>
              <a:rPr lang="en-US" b="1" u="sng" dirty="0" smtClean="0"/>
              <a:t>as whole</a:t>
            </a:r>
            <a:r>
              <a:rPr lang="en-US" dirty="0" smtClean="0"/>
              <a:t>, the male of the bird species is</a:t>
            </a:r>
            <a:r>
              <a:rPr lang="en-US" b="1" dirty="0" smtClean="0"/>
              <a:t> </a:t>
            </a:r>
            <a:r>
              <a:rPr lang="en-US" b="1" u="sng" dirty="0" smtClean="0"/>
              <a:t>more</a:t>
            </a:r>
            <a:r>
              <a:rPr lang="en-US" b="1" dirty="0" smtClean="0"/>
              <a:t> </a:t>
            </a:r>
            <a:r>
              <a:rPr lang="en-US" b="1" u="sng" dirty="0" smtClean="0"/>
              <a:t>brilliantly</a:t>
            </a:r>
            <a:r>
              <a:rPr lang="en-US" b="1" dirty="0" smtClean="0"/>
              <a:t> </a:t>
            </a:r>
            <a:r>
              <a:rPr lang="en-US" dirty="0" smtClean="0"/>
              <a:t>colored.</a:t>
            </a:r>
          </a:p>
          <a:p>
            <a:pPr>
              <a:buNone/>
            </a:pPr>
            <a:r>
              <a:rPr lang="en-US" dirty="0" smtClean="0"/>
              <a:t>    A. there are  </a:t>
            </a:r>
            <a:br>
              <a:rPr lang="en-US" dirty="0" smtClean="0"/>
            </a:br>
            <a:r>
              <a:rPr lang="en-US" dirty="0" smtClean="0"/>
              <a:t> B. as whole </a:t>
            </a: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more  </a:t>
            </a:r>
            <a:br>
              <a:rPr lang="en-US" dirty="0" smtClean="0"/>
            </a:br>
            <a:r>
              <a:rPr lang="en-US" dirty="0" smtClean="0"/>
              <a:t> D. brilliantly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4095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21. Although business practices have been </a:t>
            </a:r>
            <a:r>
              <a:rPr lang="en-US" b="1" u="sng" dirty="0" smtClean="0"/>
              <a:t>applied</a:t>
            </a:r>
            <a:r>
              <a:rPr lang="en-US" b="1" dirty="0" smtClean="0"/>
              <a:t> </a:t>
            </a:r>
            <a:r>
              <a:rPr lang="en-US" b="1" u="sng" dirty="0" smtClean="0"/>
              <a:t>successfully</a:t>
            </a:r>
            <a:r>
              <a:rPr lang="en-US" b="1" dirty="0" smtClean="0"/>
              <a:t> </a:t>
            </a:r>
            <a:r>
              <a:rPr lang="en-US" dirty="0" smtClean="0"/>
              <a:t>to agriculture, </a:t>
            </a:r>
            <a:r>
              <a:rPr lang="en-US" b="1" u="sng" dirty="0" smtClean="0"/>
              <a:t>farming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b="1" dirty="0" smtClean="0"/>
              <a:t> </a:t>
            </a:r>
            <a:r>
              <a:rPr lang="en-US" dirty="0" smtClean="0"/>
              <a:t>other industries.</a:t>
            </a:r>
          </a:p>
          <a:p>
            <a:pPr>
              <a:buNone/>
            </a:pPr>
            <a:r>
              <a:rPr lang="en-US" dirty="0" smtClean="0"/>
              <a:t>    A. applied  </a:t>
            </a:r>
            <a:br>
              <a:rPr lang="en-US" dirty="0" smtClean="0"/>
            </a:br>
            <a:r>
              <a:rPr lang="en-US" dirty="0" smtClean="0"/>
              <a:t> B. successfully  </a:t>
            </a:r>
            <a:br>
              <a:rPr lang="en-US" dirty="0" smtClean="0"/>
            </a:br>
            <a:r>
              <a:rPr lang="en-US" dirty="0" smtClean="0"/>
              <a:t> C. farming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different  </a:t>
            </a:r>
            <a:br>
              <a:rPr lang="en-US" b="1" dirty="0" smtClean="0"/>
            </a:br>
            <a:endParaRPr lang="en-US" b="1" dirty="0" smtClean="0"/>
          </a:p>
          <a:p>
            <a:pPr>
              <a:buNone/>
            </a:pPr>
            <a:r>
              <a:rPr lang="en-US" dirty="0" smtClean="0"/>
              <a:t>22. Although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dirty="0" smtClean="0"/>
              <a:t>exceptions, </a:t>
            </a:r>
            <a:r>
              <a:rPr lang="en-US" b="1" u="sng" dirty="0" smtClean="0"/>
              <a:t>as whole</a:t>
            </a:r>
            <a:r>
              <a:rPr lang="en-US" dirty="0" smtClean="0"/>
              <a:t>, the male of the bird species is</a:t>
            </a:r>
            <a:r>
              <a:rPr lang="en-US" b="1" dirty="0" smtClean="0"/>
              <a:t> </a:t>
            </a:r>
            <a:r>
              <a:rPr lang="en-US" b="1" u="sng" dirty="0" smtClean="0"/>
              <a:t>more</a:t>
            </a:r>
            <a:r>
              <a:rPr lang="en-US" b="1" dirty="0" smtClean="0"/>
              <a:t> </a:t>
            </a:r>
            <a:r>
              <a:rPr lang="en-US" b="1" u="sng" dirty="0" smtClean="0"/>
              <a:t>brilliantly</a:t>
            </a:r>
            <a:r>
              <a:rPr lang="en-US" b="1" dirty="0" smtClean="0"/>
              <a:t> </a:t>
            </a:r>
            <a:r>
              <a:rPr lang="en-US" dirty="0" smtClean="0"/>
              <a:t>colored.</a:t>
            </a:r>
          </a:p>
          <a:p>
            <a:pPr>
              <a:buNone/>
            </a:pPr>
            <a:r>
              <a:rPr lang="en-US" dirty="0" smtClean="0"/>
              <a:t>    A. there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as whole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more  </a:t>
            </a:r>
            <a:br>
              <a:rPr lang="en-US" dirty="0" smtClean="0"/>
            </a:br>
            <a:r>
              <a:rPr lang="en-US" dirty="0" smtClean="0"/>
              <a:t> D. brilliantly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4019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23. In the United States, the </a:t>
            </a:r>
            <a:r>
              <a:rPr lang="en-US" b="1" u="sng" dirty="0" smtClean="0"/>
              <a:t>bark the</a:t>
            </a:r>
            <a:r>
              <a:rPr lang="en-US" b="1" dirty="0" smtClean="0"/>
              <a:t> </a:t>
            </a:r>
            <a:r>
              <a:rPr lang="en-US" dirty="0" smtClean="0"/>
              <a:t>eastern hemlock is</a:t>
            </a:r>
            <a:r>
              <a:rPr lang="en-US" b="1" dirty="0" smtClean="0"/>
              <a:t> </a:t>
            </a:r>
            <a:r>
              <a:rPr lang="en-US" b="1" u="sng" dirty="0" smtClean="0"/>
              <a:t>the main</a:t>
            </a:r>
            <a:r>
              <a:rPr lang="en-US" b="1" dirty="0" smtClean="0"/>
              <a:t> </a:t>
            </a:r>
            <a:r>
              <a:rPr lang="en-US" b="1" u="sng" dirty="0" smtClean="0"/>
              <a:t>source</a:t>
            </a:r>
            <a:r>
              <a:rPr lang="en-US" b="1" dirty="0" smtClean="0"/>
              <a:t> </a:t>
            </a:r>
            <a:r>
              <a:rPr lang="en-US" dirty="0" smtClean="0"/>
              <a:t>of tannin</a:t>
            </a:r>
            <a:r>
              <a:rPr lang="en-US" b="1" dirty="0" smtClean="0"/>
              <a:t> </a:t>
            </a:r>
            <a:r>
              <a:rPr lang="en-US" b="1" u="sng" dirty="0" smtClean="0"/>
              <a:t>for curing</a:t>
            </a:r>
            <a:r>
              <a:rPr lang="en-US" b="1" dirty="0" smtClean="0"/>
              <a:t> </a:t>
            </a:r>
            <a:r>
              <a:rPr lang="en-US" dirty="0" smtClean="0"/>
              <a:t>leather.</a:t>
            </a:r>
          </a:p>
          <a:p>
            <a:pPr>
              <a:buNone/>
            </a:pPr>
            <a:r>
              <a:rPr lang="en-US" b="1" dirty="0" smtClean="0"/>
              <a:t>    </a:t>
            </a:r>
            <a:r>
              <a:rPr lang="en-US" dirty="0" smtClean="0"/>
              <a:t>A. bark the  </a:t>
            </a:r>
            <a:br>
              <a:rPr lang="en-US" dirty="0" smtClean="0"/>
            </a:br>
            <a:r>
              <a:rPr lang="en-US" dirty="0" smtClean="0"/>
              <a:t> B. the main  </a:t>
            </a:r>
            <a:br>
              <a:rPr lang="en-US" dirty="0" smtClean="0"/>
            </a:br>
            <a:r>
              <a:rPr lang="en-US" dirty="0" smtClean="0"/>
              <a:t> C. source  </a:t>
            </a:r>
            <a:br>
              <a:rPr lang="en-US" dirty="0" smtClean="0"/>
            </a:br>
            <a:r>
              <a:rPr lang="en-US" dirty="0" smtClean="0"/>
              <a:t> D. for curing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</a:t>
            </a:r>
            <a:r>
              <a:rPr lang="en-US" b="1" dirty="0" smtClean="0"/>
              <a:t> </a:t>
            </a:r>
            <a:r>
              <a:rPr lang="en-US" b="1" u="sng" dirty="0" smtClean="0"/>
              <a:t>Authors</a:t>
            </a:r>
            <a:r>
              <a:rPr lang="en-US" b="1" dirty="0" smtClean="0"/>
              <a:t> </a:t>
            </a:r>
            <a:r>
              <a:rPr lang="en-US" dirty="0" smtClean="0"/>
              <a:t>Samuel Eliot Morison</a:t>
            </a:r>
            <a:r>
              <a:rPr lang="en-US" b="1" dirty="0" smtClean="0"/>
              <a:t> </a:t>
            </a:r>
            <a:r>
              <a:rPr lang="en-US" b="1" u="sng" dirty="0" smtClean="0"/>
              <a:t>won</a:t>
            </a:r>
            <a:r>
              <a:rPr lang="en-US" b="1" dirty="0" smtClean="0"/>
              <a:t> </a:t>
            </a:r>
            <a:r>
              <a:rPr lang="en-US" dirty="0" smtClean="0"/>
              <a:t>two </a:t>
            </a:r>
            <a:r>
              <a:rPr lang="en-US" dirty="0" err="1" smtClean="0"/>
              <a:t>Pultizer</a:t>
            </a:r>
            <a:r>
              <a:rPr lang="en-US" dirty="0" smtClean="0"/>
              <a:t> Prizes, one in 1943 for</a:t>
            </a:r>
            <a:r>
              <a:rPr lang="en-US" b="1" dirty="0" smtClean="0"/>
              <a:t> </a:t>
            </a:r>
            <a:r>
              <a:rPr lang="en-US" b="1" u="sng" dirty="0" smtClean="0"/>
              <a:t>a biography</a:t>
            </a:r>
            <a:r>
              <a:rPr lang="en-US" b="1" dirty="0" smtClean="0"/>
              <a:t> </a:t>
            </a:r>
            <a:r>
              <a:rPr lang="en-US" dirty="0" smtClean="0"/>
              <a:t>of Columbus and</a:t>
            </a:r>
            <a:r>
              <a:rPr lang="en-US" b="1" dirty="0" smtClean="0"/>
              <a:t> </a:t>
            </a:r>
            <a:r>
              <a:rPr lang="en-US" b="1" u="sng" dirty="0" smtClean="0"/>
              <a:t>the other</a:t>
            </a:r>
            <a:r>
              <a:rPr lang="en-US" b="1" dirty="0" smtClean="0"/>
              <a:t> </a:t>
            </a:r>
            <a:r>
              <a:rPr lang="en-US" dirty="0" smtClean="0"/>
              <a:t>in 1960 for a biography of John Paul Jones.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 A. Authors  </a:t>
            </a:r>
            <a:br>
              <a:rPr lang="en-US" dirty="0" smtClean="0"/>
            </a:br>
            <a:r>
              <a:rPr lang="en-US" dirty="0" smtClean="0"/>
              <a:t> B. won  </a:t>
            </a:r>
            <a:br>
              <a:rPr lang="en-US" dirty="0" smtClean="0"/>
            </a:br>
            <a:r>
              <a:rPr lang="en-US" dirty="0" smtClean="0"/>
              <a:t> C. a biography  </a:t>
            </a:r>
            <a:br>
              <a:rPr lang="en-US" dirty="0" smtClean="0"/>
            </a:br>
            <a:r>
              <a:rPr lang="en-US" dirty="0" smtClean="0"/>
              <a:t> D. the other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23. In the United States, the </a:t>
            </a:r>
            <a:r>
              <a:rPr lang="en-US" b="1" u="sng" dirty="0" smtClean="0"/>
              <a:t>bark the</a:t>
            </a:r>
            <a:r>
              <a:rPr lang="en-US" b="1" dirty="0" smtClean="0"/>
              <a:t> </a:t>
            </a:r>
            <a:r>
              <a:rPr lang="en-US" dirty="0" smtClean="0"/>
              <a:t>eastern hemlock is</a:t>
            </a:r>
            <a:r>
              <a:rPr lang="en-US" b="1" dirty="0" smtClean="0"/>
              <a:t> </a:t>
            </a:r>
            <a:r>
              <a:rPr lang="en-US" b="1" u="sng" dirty="0" smtClean="0"/>
              <a:t>the main</a:t>
            </a:r>
            <a:r>
              <a:rPr lang="en-US" b="1" dirty="0" smtClean="0"/>
              <a:t> </a:t>
            </a:r>
            <a:r>
              <a:rPr lang="en-US" b="1" u="sng" dirty="0" smtClean="0"/>
              <a:t>source</a:t>
            </a:r>
            <a:r>
              <a:rPr lang="en-US" b="1" dirty="0" smtClean="0"/>
              <a:t> </a:t>
            </a:r>
            <a:r>
              <a:rPr lang="en-US" dirty="0" smtClean="0"/>
              <a:t>of tannin</a:t>
            </a:r>
            <a:r>
              <a:rPr lang="en-US" b="1" dirty="0" smtClean="0"/>
              <a:t> </a:t>
            </a:r>
            <a:r>
              <a:rPr lang="en-US" b="1" u="sng" dirty="0" smtClean="0"/>
              <a:t>for curing</a:t>
            </a:r>
            <a:r>
              <a:rPr lang="en-US" b="1" dirty="0" smtClean="0"/>
              <a:t> </a:t>
            </a:r>
            <a:r>
              <a:rPr lang="en-US" dirty="0" smtClean="0"/>
              <a:t>leather.</a:t>
            </a:r>
          </a:p>
          <a:p>
            <a:pPr>
              <a:buNone/>
            </a:pPr>
            <a:r>
              <a:rPr lang="en-US" b="1" dirty="0" smtClean="0"/>
              <a:t>    A. bark the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B. the main  </a:t>
            </a:r>
            <a:br>
              <a:rPr lang="en-US" dirty="0" smtClean="0"/>
            </a:br>
            <a:r>
              <a:rPr lang="en-US" dirty="0" smtClean="0"/>
              <a:t> C. source  </a:t>
            </a:r>
            <a:br>
              <a:rPr lang="en-US" dirty="0" smtClean="0"/>
            </a:br>
            <a:r>
              <a:rPr lang="en-US" dirty="0" smtClean="0"/>
              <a:t> D. for curing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</a:t>
            </a:r>
            <a:r>
              <a:rPr lang="en-US" b="1" dirty="0" smtClean="0"/>
              <a:t> </a:t>
            </a:r>
            <a:r>
              <a:rPr lang="en-US" b="1" u="sng" dirty="0" smtClean="0"/>
              <a:t>Authors</a:t>
            </a:r>
            <a:r>
              <a:rPr lang="en-US" b="1" dirty="0" smtClean="0"/>
              <a:t> </a:t>
            </a:r>
            <a:r>
              <a:rPr lang="en-US" dirty="0" smtClean="0"/>
              <a:t>Samuel Eliot Morison</a:t>
            </a:r>
            <a:r>
              <a:rPr lang="en-US" b="1" dirty="0" smtClean="0"/>
              <a:t> </a:t>
            </a:r>
            <a:r>
              <a:rPr lang="en-US" b="1" u="sng" dirty="0" smtClean="0"/>
              <a:t>won</a:t>
            </a:r>
            <a:r>
              <a:rPr lang="en-US" b="1" dirty="0" smtClean="0"/>
              <a:t> </a:t>
            </a:r>
            <a:r>
              <a:rPr lang="en-US" dirty="0" smtClean="0"/>
              <a:t>two </a:t>
            </a:r>
            <a:r>
              <a:rPr lang="en-US" dirty="0" err="1" smtClean="0"/>
              <a:t>Pultizer</a:t>
            </a:r>
            <a:r>
              <a:rPr lang="en-US" dirty="0" smtClean="0"/>
              <a:t> Prizes, one in 1943 for</a:t>
            </a:r>
            <a:r>
              <a:rPr lang="en-US" b="1" dirty="0" smtClean="0"/>
              <a:t> </a:t>
            </a:r>
            <a:r>
              <a:rPr lang="en-US" b="1" u="sng" dirty="0" smtClean="0"/>
              <a:t>a biography</a:t>
            </a:r>
            <a:r>
              <a:rPr lang="en-US" b="1" dirty="0" smtClean="0"/>
              <a:t> </a:t>
            </a:r>
            <a:r>
              <a:rPr lang="en-US" dirty="0" smtClean="0"/>
              <a:t>of Columbus and</a:t>
            </a:r>
            <a:r>
              <a:rPr lang="en-US" b="1" dirty="0" smtClean="0"/>
              <a:t> </a:t>
            </a:r>
            <a:r>
              <a:rPr lang="en-US" b="1" u="sng" dirty="0" smtClean="0"/>
              <a:t>the other</a:t>
            </a:r>
            <a:r>
              <a:rPr lang="en-US" b="1" dirty="0" smtClean="0"/>
              <a:t> </a:t>
            </a:r>
            <a:r>
              <a:rPr lang="en-US" dirty="0" smtClean="0"/>
              <a:t>in 1960 for a biography of John Paul Jones.</a:t>
            </a:r>
          </a:p>
          <a:p>
            <a:pPr>
              <a:buNone/>
            </a:pPr>
            <a:r>
              <a:rPr lang="en-US" b="1" dirty="0" smtClean="0"/>
              <a:t>    A. Authors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B. won  </a:t>
            </a:r>
            <a:br>
              <a:rPr lang="en-US" dirty="0" smtClean="0"/>
            </a:br>
            <a:r>
              <a:rPr lang="en-US" dirty="0" smtClean="0"/>
              <a:t> C. a biography  </a:t>
            </a:r>
            <a:br>
              <a:rPr lang="en-US" dirty="0" smtClean="0"/>
            </a:br>
            <a:r>
              <a:rPr lang="en-US" dirty="0" smtClean="0"/>
              <a:t> D. the other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3906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25. </a:t>
            </a:r>
            <a:r>
              <a:rPr lang="en-US" b="1" u="sng" dirty="0" smtClean="0"/>
              <a:t>When zippers</a:t>
            </a:r>
            <a:r>
              <a:rPr lang="en-US" b="1" dirty="0" smtClean="0"/>
              <a:t> </a:t>
            </a:r>
            <a:r>
              <a:rPr lang="en-US" dirty="0" smtClean="0"/>
              <a:t>are easy to use, </a:t>
            </a:r>
            <a:r>
              <a:rPr lang="en-US" b="1" u="sng" dirty="0" smtClean="0"/>
              <a:t>it took</a:t>
            </a:r>
            <a:r>
              <a:rPr lang="en-US" b="1" dirty="0" smtClean="0"/>
              <a:t> </a:t>
            </a:r>
            <a:r>
              <a:rPr lang="en-US" dirty="0" smtClean="0"/>
              <a:t>almost half a century to perfect the zipper and </a:t>
            </a:r>
            <a:r>
              <a:rPr lang="en-US" b="1" dirty="0" smtClean="0"/>
              <a:t>find </a:t>
            </a:r>
            <a:r>
              <a:rPr lang="en-US" dirty="0" smtClean="0"/>
              <a:t>a way to manufacture </a:t>
            </a:r>
            <a:r>
              <a:rPr lang="en-US" b="1" u="sng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economically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When zippers  </a:t>
            </a:r>
            <a:br>
              <a:rPr lang="en-US" dirty="0" smtClean="0"/>
            </a:br>
            <a:r>
              <a:rPr lang="en-US" dirty="0" smtClean="0"/>
              <a:t> B. it took  </a:t>
            </a:r>
            <a:br>
              <a:rPr lang="en-US" dirty="0" smtClean="0"/>
            </a:br>
            <a:r>
              <a:rPr lang="en-US" dirty="0" smtClean="0"/>
              <a:t> C. them  </a:t>
            </a:r>
            <a:br>
              <a:rPr lang="en-US" dirty="0" smtClean="0"/>
            </a:br>
            <a:r>
              <a:rPr lang="en-US" dirty="0" smtClean="0"/>
              <a:t> D. economically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The Augustinian</a:t>
            </a:r>
            <a:r>
              <a:rPr lang="en-US" b="1" dirty="0" smtClean="0"/>
              <a:t> </a:t>
            </a:r>
            <a:r>
              <a:rPr lang="en-US" dirty="0" smtClean="0"/>
              <a:t>monk, </a:t>
            </a:r>
            <a:r>
              <a:rPr lang="en-US" dirty="0" err="1" smtClean="0"/>
              <a:t>Gregor</a:t>
            </a:r>
            <a:r>
              <a:rPr lang="en-US" dirty="0" smtClean="0"/>
              <a:t> Mendel, </a:t>
            </a:r>
            <a:r>
              <a:rPr lang="en-US" b="1" u="sng" dirty="0" smtClean="0"/>
              <a:t>performed</a:t>
            </a:r>
            <a:r>
              <a:rPr lang="en-US" b="1" dirty="0" smtClean="0"/>
              <a:t> </a:t>
            </a:r>
            <a:r>
              <a:rPr lang="en-US" dirty="0" smtClean="0"/>
              <a:t>many experiments 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b="1" u="sng" dirty="0" smtClean="0"/>
              <a:t>have won </a:t>
            </a:r>
            <a:r>
              <a:rPr lang="en-US" dirty="0" smtClean="0"/>
              <a:t>him the title of "Father of Genetic".</a:t>
            </a:r>
          </a:p>
          <a:p>
            <a:pPr>
              <a:buNone/>
            </a:pPr>
            <a:r>
              <a:rPr lang="en-US" dirty="0" smtClean="0"/>
              <a:t>    A. The Augustinian  </a:t>
            </a:r>
            <a:br>
              <a:rPr lang="en-US" dirty="0" smtClean="0"/>
            </a:br>
            <a:r>
              <a:rPr lang="en-US" dirty="0" smtClean="0"/>
              <a:t> B. performed  </a:t>
            </a:r>
            <a:br>
              <a:rPr lang="en-US" dirty="0" smtClean="0"/>
            </a:br>
            <a:r>
              <a:rPr lang="en-US" dirty="0" smtClean="0"/>
              <a:t> C. which  </a:t>
            </a:r>
            <a:br>
              <a:rPr lang="en-US" dirty="0" smtClean="0"/>
            </a:br>
            <a:r>
              <a:rPr lang="en-US" dirty="0" smtClean="0"/>
              <a:t> D. have </a:t>
            </a:r>
            <a:r>
              <a:rPr lang="en-US" dirty="0" err="1" smtClean="0"/>
              <a:t>wo</a:t>
            </a:r>
            <a:r>
              <a:rPr lang="en-US" dirty="0" smtClean="0"/>
              <a:t> 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25. </a:t>
            </a:r>
            <a:r>
              <a:rPr lang="en-US" b="1" u="sng" dirty="0" smtClean="0"/>
              <a:t>When zippers</a:t>
            </a:r>
            <a:r>
              <a:rPr lang="en-US" b="1" dirty="0" smtClean="0"/>
              <a:t> </a:t>
            </a:r>
            <a:r>
              <a:rPr lang="en-US" dirty="0" smtClean="0"/>
              <a:t>are easy to use, </a:t>
            </a:r>
            <a:r>
              <a:rPr lang="en-US" b="1" u="sng" dirty="0" smtClean="0"/>
              <a:t>it took</a:t>
            </a:r>
            <a:r>
              <a:rPr lang="en-US" b="1" dirty="0" smtClean="0"/>
              <a:t> </a:t>
            </a:r>
            <a:r>
              <a:rPr lang="en-US" dirty="0" smtClean="0"/>
              <a:t>almost half a century to perfect the zipper and </a:t>
            </a:r>
            <a:r>
              <a:rPr lang="en-US" b="1" dirty="0" smtClean="0"/>
              <a:t>find </a:t>
            </a:r>
            <a:r>
              <a:rPr lang="en-US" dirty="0" smtClean="0"/>
              <a:t>a way to manufacture </a:t>
            </a:r>
            <a:r>
              <a:rPr lang="en-US" b="1" u="sng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economically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When zippers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it took  </a:t>
            </a:r>
            <a:br>
              <a:rPr lang="en-US" dirty="0" smtClean="0"/>
            </a:br>
            <a:r>
              <a:rPr lang="en-US" dirty="0" smtClean="0"/>
              <a:t> C. them  </a:t>
            </a:r>
            <a:br>
              <a:rPr lang="en-US" dirty="0" smtClean="0"/>
            </a:br>
            <a:r>
              <a:rPr lang="en-US" dirty="0" smtClean="0"/>
              <a:t> D. economically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The Augustinian</a:t>
            </a:r>
            <a:r>
              <a:rPr lang="en-US" b="1" dirty="0" smtClean="0"/>
              <a:t> </a:t>
            </a:r>
            <a:r>
              <a:rPr lang="en-US" dirty="0" smtClean="0"/>
              <a:t>monk, </a:t>
            </a:r>
            <a:r>
              <a:rPr lang="en-US" dirty="0" err="1" smtClean="0"/>
              <a:t>Gregor</a:t>
            </a:r>
            <a:r>
              <a:rPr lang="en-US" dirty="0" smtClean="0"/>
              <a:t> Mendel, </a:t>
            </a:r>
            <a:r>
              <a:rPr lang="en-US" b="1" u="sng" dirty="0" smtClean="0"/>
              <a:t>performed</a:t>
            </a:r>
            <a:r>
              <a:rPr lang="en-US" b="1" dirty="0" smtClean="0"/>
              <a:t> </a:t>
            </a:r>
            <a:r>
              <a:rPr lang="en-US" dirty="0" smtClean="0"/>
              <a:t>many experiments 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b="1" u="sng" dirty="0" smtClean="0"/>
              <a:t>have won </a:t>
            </a:r>
            <a:r>
              <a:rPr lang="en-US" dirty="0" smtClean="0"/>
              <a:t>him the title of "Father of Genetic".</a:t>
            </a:r>
          </a:p>
          <a:p>
            <a:pPr>
              <a:buNone/>
            </a:pPr>
            <a:r>
              <a:rPr lang="en-US" dirty="0" smtClean="0"/>
              <a:t>    A. The Augustinian  </a:t>
            </a:r>
            <a:br>
              <a:rPr lang="en-US" dirty="0" smtClean="0"/>
            </a:br>
            <a:r>
              <a:rPr lang="en-US" dirty="0" smtClean="0"/>
              <a:t> B. performed  </a:t>
            </a:r>
            <a:br>
              <a:rPr lang="en-US" dirty="0" smtClean="0"/>
            </a:br>
            <a:r>
              <a:rPr lang="en-US" dirty="0" smtClean="0"/>
              <a:t> C. which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have </a:t>
            </a:r>
            <a:r>
              <a:rPr lang="en-US" b="1" dirty="0" err="1" smtClean="0"/>
              <a:t>wo</a:t>
            </a:r>
            <a:r>
              <a:rPr lang="en-US" dirty="0" smtClean="0"/>
              <a:t> 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333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27. Some gorillas </a:t>
            </a:r>
            <a:r>
              <a:rPr lang="en-US" b="1" u="sng" dirty="0" smtClean="0"/>
              <a:t>beat</a:t>
            </a:r>
            <a:r>
              <a:rPr lang="en-US" b="1" dirty="0" smtClean="0"/>
              <a:t> </a:t>
            </a:r>
            <a:r>
              <a:rPr lang="en-US" dirty="0" smtClean="0"/>
              <a:t>their chests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an</a:t>
            </a:r>
            <a:r>
              <a:rPr lang="en-US" b="1" dirty="0" smtClean="0"/>
              <a:t> </a:t>
            </a:r>
            <a:r>
              <a:rPr lang="en-US" b="1" u="sng" dirty="0" smtClean="0"/>
              <a:t>express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high</a:t>
            </a:r>
            <a:r>
              <a:rPr lang="en-US" b="1" dirty="0" smtClean="0"/>
              <a:t> </a:t>
            </a:r>
            <a:r>
              <a:rPr lang="en-US" dirty="0" smtClean="0"/>
              <a:t>spirits.</a:t>
            </a:r>
          </a:p>
          <a:p>
            <a:pPr>
              <a:buNone/>
            </a:pPr>
            <a:r>
              <a:rPr lang="en-US" dirty="0" smtClean="0"/>
              <a:t>    A. beat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C. express  </a:t>
            </a:r>
            <a:br>
              <a:rPr lang="en-US" dirty="0" smtClean="0"/>
            </a:br>
            <a:r>
              <a:rPr lang="en-US" dirty="0" smtClean="0"/>
              <a:t> D. high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After </a:t>
            </a:r>
            <a:r>
              <a:rPr lang="en-US" b="1" u="sng" dirty="0" smtClean="0"/>
              <a:t>the police</a:t>
            </a:r>
            <a:r>
              <a:rPr lang="en-US" b="1" dirty="0" smtClean="0"/>
              <a:t> </a:t>
            </a:r>
            <a:r>
              <a:rPr lang="en-US" dirty="0" smtClean="0"/>
              <a:t>had tried</a:t>
            </a:r>
            <a:r>
              <a:rPr lang="en-US" b="1" dirty="0" smtClean="0"/>
              <a:t> </a:t>
            </a:r>
            <a:r>
              <a:rPr lang="en-US" b="1" u="sng" dirty="0" smtClean="0"/>
              <a:t>unsuccessfully</a:t>
            </a:r>
            <a:r>
              <a:rPr lang="en-US" b="1" dirty="0" smtClean="0"/>
              <a:t> </a:t>
            </a:r>
            <a:r>
              <a:rPr lang="en-US" dirty="0" smtClean="0"/>
              <a:t>to determine to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the car belonged, they towed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into the station.</a:t>
            </a:r>
          </a:p>
          <a:p>
            <a:pPr>
              <a:buNone/>
            </a:pPr>
            <a:r>
              <a:rPr lang="en-US" dirty="0" smtClean="0"/>
              <a:t>    A. the police  </a:t>
            </a:r>
            <a:br>
              <a:rPr lang="en-US" dirty="0" smtClean="0"/>
            </a:br>
            <a:r>
              <a:rPr lang="en-US" dirty="0" smtClean="0"/>
              <a:t> B. unsuccessfully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it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71632"/>
            <a:ext cx="8521730" cy="3638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27. Some gorillas </a:t>
            </a:r>
            <a:r>
              <a:rPr lang="en-US" b="1" u="sng" dirty="0" smtClean="0"/>
              <a:t>beat</a:t>
            </a:r>
            <a:r>
              <a:rPr lang="en-US" b="1" dirty="0" smtClean="0"/>
              <a:t> </a:t>
            </a:r>
            <a:r>
              <a:rPr lang="en-US" dirty="0" smtClean="0"/>
              <a:t>their chests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an</a:t>
            </a:r>
            <a:r>
              <a:rPr lang="en-US" b="1" dirty="0" smtClean="0"/>
              <a:t> </a:t>
            </a:r>
            <a:r>
              <a:rPr lang="en-US" b="1" u="sng" dirty="0" smtClean="0"/>
              <a:t>express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high</a:t>
            </a:r>
            <a:r>
              <a:rPr lang="en-US" b="1" dirty="0" smtClean="0"/>
              <a:t> </a:t>
            </a:r>
            <a:r>
              <a:rPr lang="en-US" dirty="0" smtClean="0"/>
              <a:t>spirits.</a:t>
            </a:r>
          </a:p>
          <a:p>
            <a:pPr>
              <a:buNone/>
            </a:pPr>
            <a:r>
              <a:rPr lang="en-US" dirty="0" smtClean="0"/>
              <a:t>    A. beat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express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D. high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After </a:t>
            </a:r>
            <a:r>
              <a:rPr lang="en-US" b="1" u="sng" dirty="0" smtClean="0"/>
              <a:t>the police</a:t>
            </a:r>
            <a:r>
              <a:rPr lang="en-US" b="1" dirty="0" smtClean="0"/>
              <a:t> </a:t>
            </a:r>
            <a:r>
              <a:rPr lang="en-US" dirty="0" smtClean="0"/>
              <a:t>had tried</a:t>
            </a:r>
            <a:r>
              <a:rPr lang="en-US" b="1" dirty="0" smtClean="0"/>
              <a:t> </a:t>
            </a:r>
            <a:r>
              <a:rPr lang="en-US" b="1" u="sng" dirty="0" smtClean="0"/>
              <a:t>unsuccessfully</a:t>
            </a:r>
            <a:r>
              <a:rPr lang="en-US" b="1" dirty="0" smtClean="0"/>
              <a:t> </a:t>
            </a:r>
            <a:r>
              <a:rPr lang="en-US" dirty="0" smtClean="0"/>
              <a:t>to determine to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the car belonged, they towed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into the station.</a:t>
            </a:r>
          </a:p>
          <a:p>
            <a:pPr>
              <a:buNone/>
            </a:pPr>
            <a:r>
              <a:rPr lang="en-US" dirty="0" smtClean="0"/>
              <a:t>    A. the police  </a:t>
            </a:r>
            <a:br>
              <a:rPr lang="en-US" dirty="0" smtClean="0"/>
            </a:br>
            <a:r>
              <a:rPr lang="en-US" dirty="0" smtClean="0"/>
              <a:t> B. unsuccessfully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who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D. it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4248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wedding </a:t>
            </a:r>
            <a:r>
              <a:rPr lang="en-US" b="1" u="sng" dirty="0" smtClean="0"/>
              <a:t>ceremonies</a:t>
            </a:r>
            <a:r>
              <a:rPr lang="en-US" b="1" dirty="0" smtClean="0"/>
              <a:t> </a:t>
            </a:r>
            <a:r>
              <a:rPr lang="en-US" dirty="0" smtClean="0"/>
              <a:t>in the United States</a:t>
            </a:r>
            <a:r>
              <a:rPr lang="en-US" b="1" dirty="0" smtClean="0"/>
              <a:t> </a:t>
            </a:r>
            <a:r>
              <a:rPr lang="en-US" b="1" u="sng" dirty="0" smtClean="0"/>
              <a:t>guests</a:t>
            </a:r>
            <a:r>
              <a:rPr lang="en-US" b="1" dirty="0" smtClean="0"/>
              <a:t> </a:t>
            </a:r>
            <a:r>
              <a:rPr lang="en-US" dirty="0" smtClean="0"/>
              <a:t>are usually </a:t>
            </a:r>
            <a:r>
              <a:rPr lang="en-US" b="1" u="sng" dirty="0" smtClean="0"/>
              <a:t>silence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During  </a:t>
            </a:r>
            <a:br>
              <a:rPr lang="en-US" dirty="0" smtClean="0"/>
            </a:br>
            <a:r>
              <a:rPr lang="en-US" dirty="0" smtClean="0"/>
              <a:t> B. ceremonies  </a:t>
            </a:r>
            <a:br>
              <a:rPr lang="en-US" dirty="0" smtClean="0"/>
            </a:br>
            <a:r>
              <a:rPr lang="en-US" dirty="0" smtClean="0"/>
              <a:t> C. guests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silence 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Supersonic transport </a:t>
            </a:r>
            <a:r>
              <a:rPr lang="en-US" b="1" u="sng" dirty="0" smtClean="0"/>
              <a:t>such</a:t>
            </a:r>
            <a:r>
              <a:rPr lang="en-US" b="1" dirty="0" smtClean="0"/>
              <a:t> </a:t>
            </a:r>
            <a:r>
              <a:rPr lang="en-US" dirty="0" smtClean="0"/>
              <a:t>the Concorde will probably be</a:t>
            </a:r>
            <a:r>
              <a:rPr lang="en-US" b="1" dirty="0" smtClean="0"/>
              <a:t> </a:t>
            </a:r>
            <a:r>
              <a:rPr lang="en-US" b="1" u="sng" dirty="0" smtClean="0"/>
              <a:t>widely</a:t>
            </a:r>
            <a:r>
              <a:rPr lang="en-US" b="1" dirty="0" smtClean="0"/>
              <a:t> </a:t>
            </a:r>
            <a:r>
              <a:rPr lang="en-US" dirty="0" smtClean="0"/>
              <a:t>accepted</a:t>
            </a:r>
            <a:r>
              <a:rPr lang="en-US" b="1" dirty="0" smtClean="0"/>
              <a:t> </a:t>
            </a:r>
            <a:r>
              <a:rPr lang="en-US" b="1" u="sng" dirty="0" smtClean="0"/>
              <a:t>as soon</a:t>
            </a:r>
            <a:r>
              <a:rPr lang="en-US" b="1" dirty="0" smtClean="0"/>
              <a:t> 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problems of noise and atmospheric pollution </a:t>
            </a:r>
            <a:r>
              <a:rPr lang="en-US" b="1" u="sng" dirty="0" smtClean="0"/>
              <a:t>are </a:t>
            </a:r>
            <a:r>
              <a:rPr lang="en-US" dirty="0" smtClean="0"/>
              <a:t>resolved.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such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B. widely  </a:t>
            </a:r>
            <a:br>
              <a:rPr lang="en-US" dirty="0" smtClean="0"/>
            </a:br>
            <a:r>
              <a:rPr lang="en-US" dirty="0" smtClean="0"/>
              <a:t> C. as soon  </a:t>
            </a:r>
            <a:br>
              <a:rPr lang="en-US" dirty="0" smtClean="0"/>
            </a:br>
            <a:r>
              <a:rPr lang="en-US" dirty="0" smtClean="0"/>
              <a:t> D. are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4095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29. The town we visited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four-days</a:t>
            </a:r>
            <a:r>
              <a:rPr lang="en-US" b="1" dirty="0" smtClean="0"/>
              <a:t> </a:t>
            </a:r>
            <a:r>
              <a:rPr lang="en-US" dirty="0" smtClean="0"/>
              <a:t>journey from our hotel, so we</a:t>
            </a:r>
            <a:r>
              <a:rPr lang="en-US" b="1" dirty="0" smtClean="0"/>
              <a:t> </a:t>
            </a:r>
            <a:r>
              <a:rPr lang="en-US" b="1" u="sng" dirty="0" smtClean="0"/>
              <a:t>took</a:t>
            </a:r>
            <a:r>
              <a:rPr lang="en-US" b="1" dirty="0" smtClean="0"/>
              <a:t> </a:t>
            </a:r>
            <a:r>
              <a:rPr lang="en-US" dirty="0" smtClean="0"/>
              <a:t>the train instead</a:t>
            </a:r>
            <a:r>
              <a:rPr lang="en-US" b="1" dirty="0" smtClean="0"/>
              <a:t> </a:t>
            </a:r>
            <a:r>
              <a:rPr lang="en-US" b="1" u="sng" dirty="0" smtClean="0"/>
              <a:t>of the bus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was  </a:t>
            </a:r>
            <a:br>
              <a:rPr lang="en-US" dirty="0" smtClean="0"/>
            </a:br>
            <a:r>
              <a:rPr lang="en-US" dirty="0" smtClean="0"/>
              <a:t> B. four-days  </a:t>
            </a:r>
            <a:br>
              <a:rPr lang="en-US" dirty="0" smtClean="0"/>
            </a:br>
            <a:r>
              <a:rPr lang="en-US" dirty="0" smtClean="0"/>
              <a:t> C. took  </a:t>
            </a:r>
            <a:br>
              <a:rPr lang="en-US" dirty="0" smtClean="0"/>
            </a:br>
            <a:r>
              <a:rPr lang="en-US" dirty="0" smtClean="0"/>
              <a:t> D. of the bus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30. </a:t>
            </a:r>
            <a:r>
              <a:rPr lang="en-US" b="1" u="sng" dirty="0" smtClean="0"/>
              <a:t>As soon as</a:t>
            </a:r>
            <a:r>
              <a:rPr lang="en-US" b="1" dirty="0" smtClean="0"/>
              <a:t> </a:t>
            </a:r>
            <a:r>
              <a:rPr lang="en-US" dirty="0" smtClean="0"/>
              <a:t>they arrived </a:t>
            </a:r>
            <a:r>
              <a:rPr lang="en-US" b="1" u="sng" dirty="0" smtClean="0"/>
              <a:t>at</a:t>
            </a:r>
            <a:r>
              <a:rPr lang="en-US" dirty="0" smtClean="0"/>
              <a:t> the hotel they </a:t>
            </a:r>
            <a:r>
              <a:rPr lang="en-US" b="1" u="sng" dirty="0" smtClean="0"/>
              <a:t>took</a:t>
            </a:r>
            <a:r>
              <a:rPr lang="en-US" dirty="0" smtClean="0"/>
              <a:t> the elevator to their room and </a:t>
            </a:r>
            <a:r>
              <a:rPr lang="en-US" b="1" u="sng" dirty="0" smtClean="0"/>
              <a:t>straight to bed</a:t>
            </a:r>
            <a:r>
              <a:rPr lang="en-US" dirty="0" smtClean="0"/>
              <a:t> because they were so tired.</a:t>
            </a:r>
          </a:p>
          <a:p>
            <a:pPr>
              <a:buNone/>
            </a:pPr>
            <a:r>
              <a:rPr lang="en-US" dirty="0" smtClean="0"/>
              <a:t>    A. As soon as  </a:t>
            </a:r>
            <a:br>
              <a:rPr lang="en-US" dirty="0" smtClean="0"/>
            </a:br>
            <a:r>
              <a:rPr lang="en-US" dirty="0" smtClean="0"/>
              <a:t> B. at  </a:t>
            </a:r>
            <a:br>
              <a:rPr lang="en-US" dirty="0" smtClean="0"/>
            </a:br>
            <a:r>
              <a:rPr lang="en-US" dirty="0" smtClean="0"/>
              <a:t> C. took  </a:t>
            </a:r>
            <a:br>
              <a:rPr lang="en-US" dirty="0" smtClean="0"/>
            </a:br>
            <a:r>
              <a:rPr lang="en-US" dirty="0" smtClean="0"/>
              <a:t> D. straight to bed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716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29. The town we visited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four-days</a:t>
            </a:r>
            <a:r>
              <a:rPr lang="en-US" b="1" dirty="0" smtClean="0"/>
              <a:t> </a:t>
            </a:r>
            <a:r>
              <a:rPr lang="en-US" dirty="0" smtClean="0"/>
              <a:t>journey from our hotel, so we</a:t>
            </a:r>
            <a:r>
              <a:rPr lang="en-US" b="1" dirty="0" smtClean="0"/>
              <a:t> </a:t>
            </a:r>
            <a:r>
              <a:rPr lang="en-US" b="1" u="sng" dirty="0" smtClean="0"/>
              <a:t>took</a:t>
            </a:r>
            <a:r>
              <a:rPr lang="en-US" b="1" dirty="0" smtClean="0"/>
              <a:t> </a:t>
            </a:r>
            <a:r>
              <a:rPr lang="en-US" dirty="0" smtClean="0"/>
              <a:t>the train instead</a:t>
            </a:r>
            <a:r>
              <a:rPr lang="en-US" b="1" dirty="0" smtClean="0"/>
              <a:t> </a:t>
            </a:r>
            <a:r>
              <a:rPr lang="en-US" b="1" u="sng" dirty="0" smtClean="0"/>
              <a:t>of the bus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was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four-days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took  </a:t>
            </a:r>
            <a:br>
              <a:rPr lang="en-US" dirty="0" smtClean="0"/>
            </a:br>
            <a:r>
              <a:rPr lang="en-US" dirty="0" smtClean="0"/>
              <a:t> D. of the bus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30. </a:t>
            </a:r>
            <a:r>
              <a:rPr lang="en-US" b="1" u="sng" dirty="0" smtClean="0"/>
              <a:t>As soon as</a:t>
            </a:r>
            <a:r>
              <a:rPr lang="en-US" b="1" dirty="0" smtClean="0"/>
              <a:t> </a:t>
            </a:r>
            <a:r>
              <a:rPr lang="en-US" dirty="0" smtClean="0"/>
              <a:t>they arrived </a:t>
            </a:r>
            <a:r>
              <a:rPr lang="en-US" b="1" u="sng" dirty="0" smtClean="0"/>
              <a:t>at</a:t>
            </a:r>
            <a:r>
              <a:rPr lang="en-US" dirty="0" smtClean="0"/>
              <a:t> the hotel they </a:t>
            </a:r>
            <a:r>
              <a:rPr lang="en-US" b="1" u="sng" dirty="0" smtClean="0"/>
              <a:t>took</a:t>
            </a:r>
            <a:r>
              <a:rPr lang="en-US" dirty="0" smtClean="0"/>
              <a:t> the elevator to their room and </a:t>
            </a:r>
            <a:r>
              <a:rPr lang="en-US" b="1" u="sng" dirty="0" smtClean="0"/>
              <a:t>straight to bed</a:t>
            </a:r>
            <a:r>
              <a:rPr lang="en-US" dirty="0" smtClean="0"/>
              <a:t> because they were so tired.</a:t>
            </a:r>
          </a:p>
          <a:p>
            <a:pPr>
              <a:buNone/>
            </a:pPr>
            <a:r>
              <a:rPr lang="en-US" dirty="0" smtClean="0"/>
              <a:t>    A. As soon as  </a:t>
            </a:r>
            <a:br>
              <a:rPr lang="en-US" dirty="0" smtClean="0"/>
            </a:br>
            <a:r>
              <a:rPr lang="en-US" dirty="0" smtClean="0"/>
              <a:t> B. at  </a:t>
            </a:r>
            <a:br>
              <a:rPr lang="en-US" dirty="0" smtClean="0"/>
            </a:br>
            <a:r>
              <a:rPr lang="en-US" dirty="0" smtClean="0"/>
              <a:t> C. took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straight to bed</a:t>
            </a:r>
            <a:r>
              <a:rPr lang="en-US" dirty="0" smtClean="0"/>
              <a:t>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3. Some religions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b="1" u="sng" dirty="0" smtClean="0"/>
              <a:t>none</a:t>
            </a:r>
            <a:r>
              <a:rPr lang="en-US" b="1" dirty="0" smtClean="0"/>
              <a:t> </a:t>
            </a:r>
            <a:r>
              <a:rPr lang="en-US" dirty="0" smtClean="0"/>
              <a:t>deity but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philosophies that function </a:t>
            </a:r>
            <a:r>
              <a:rPr lang="en-US" b="1" u="sng" dirty="0" smtClean="0"/>
              <a:t>instead of religions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have  </a:t>
            </a:r>
            <a:br>
              <a:rPr lang="en-US" dirty="0" smtClean="0"/>
            </a:br>
            <a:r>
              <a:rPr lang="en-US" dirty="0" smtClean="0"/>
              <a:t> B. none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instead of religions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A vine climbs from one tree to another, continuing </a:t>
            </a:r>
            <a:r>
              <a:rPr lang="en-US" b="1" u="sng" dirty="0" smtClean="0"/>
              <a:t>to grow</a:t>
            </a:r>
            <a:r>
              <a:rPr lang="en-US" b="1" dirty="0" smtClean="0"/>
              <a:t> </a:t>
            </a:r>
            <a:r>
              <a:rPr lang="en-US" dirty="0" smtClean="0"/>
              <a:t>and support</a:t>
            </a:r>
            <a:r>
              <a:rPr lang="en-US" b="1" dirty="0" smtClean="0"/>
              <a:t> </a:t>
            </a:r>
            <a:r>
              <a:rPr lang="en-US" b="1" u="sng" dirty="0" smtClean="0"/>
              <a:t>itself</a:t>
            </a:r>
            <a:r>
              <a:rPr lang="en-US" b="1" dirty="0" smtClean="0"/>
              <a:t> </a:t>
            </a:r>
            <a:r>
              <a:rPr lang="en-US" dirty="0" smtClean="0"/>
              <a:t>even when the original </a:t>
            </a:r>
            <a:r>
              <a:rPr lang="en-US" b="1" u="sng" dirty="0" smtClean="0"/>
              <a:t>supporting</a:t>
            </a:r>
            <a:r>
              <a:rPr lang="en-US" dirty="0" smtClean="0"/>
              <a:t> tree is </a:t>
            </a:r>
            <a:r>
              <a:rPr lang="en-US" b="1" u="sng" dirty="0" smtClean="0"/>
              <a:t>not longer</a:t>
            </a:r>
            <a:r>
              <a:rPr lang="en-US" dirty="0" smtClean="0"/>
              <a:t> alive.</a:t>
            </a:r>
          </a:p>
          <a:p>
            <a:pPr>
              <a:buNone/>
            </a:pPr>
            <a:r>
              <a:rPr lang="en-US" dirty="0" smtClean="0"/>
              <a:t>    A. to grow  </a:t>
            </a:r>
            <a:br>
              <a:rPr lang="en-US" dirty="0" smtClean="0"/>
            </a:br>
            <a:r>
              <a:rPr lang="en-US" dirty="0" smtClean="0"/>
              <a:t> B. itself  </a:t>
            </a:r>
            <a:br>
              <a:rPr lang="en-US" dirty="0" smtClean="0"/>
            </a:br>
            <a:r>
              <a:rPr lang="en-US" dirty="0" smtClean="0"/>
              <a:t> C. supporting  </a:t>
            </a:r>
            <a:br>
              <a:rPr lang="en-US" dirty="0" smtClean="0"/>
            </a:br>
            <a:r>
              <a:rPr lang="en-US" dirty="0" smtClean="0"/>
              <a:t> D. not longer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3. Some religions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b="1" u="sng" dirty="0" smtClean="0"/>
              <a:t>none</a:t>
            </a:r>
            <a:r>
              <a:rPr lang="en-US" b="1" dirty="0" smtClean="0"/>
              <a:t> </a:t>
            </a:r>
            <a:r>
              <a:rPr lang="en-US" dirty="0" smtClean="0"/>
              <a:t>deity but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philosophies that function </a:t>
            </a:r>
            <a:r>
              <a:rPr lang="en-US" b="1" u="sng" dirty="0" smtClean="0"/>
              <a:t>instead of religions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have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none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instead of religions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A vine climbs from one tree to another, continuing </a:t>
            </a:r>
            <a:r>
              <a:rPr lang="en-US" b="1" u="sng" dirty="0" smtClean="0"/>
              <a:t>to grow</a:t>
            </a:r>
            <a:r>
              <a:rPr lang="en-US" b="1" dirty="0" smtClean="0"/>
              <a:t> </a:t>
            </a:r>
            <a:r>
              <a:rPr lang="en-US" dirty="0" smtClean="0"/>
              <a:t>and support</a:t>
            </a:r>
            <a:r>
              <a:rPr lang="en-US" b="1" dirty="0" smtClean="0"/>
              <a:t> </a:t>
            </a:r>
            <a:r>
              <a:rPr lang="en-US" b="1" u="sng" dirty="0" smtClean="0"/>
              <a:t>itself</a:t>
            </a:r>
            <a:r>
              <a:rPr lang="en-US" b="1" dirty="0" smtClean="0"/>
              <a:t> </a:t>
            </a:r>
            <a:r>
              <a:rPr lang="en-US" dirty="0" smtClean="0"/>
              <a:t>even when the original </a:t>
            </a:r>
            <a:r>
              <a:rPr lang="en-US" b="1" u="sng" dirty="0" smtClean="0"/>
              <a:t>supporting</a:t>
            </a:r>
            <a:r>
              <a:rPr lang="en-US" dirty="0" smtClean="0"/>
              <a:t> tree is </a:t>
            </a:r>
            <a:r>
              <a:rPr lang="en-US" b="1" u="sng" dirty="0" smtClean="0"/>
              <a:t>not longer</a:t>
            </a:r>
            <a:r>
              <a:rPr lang="en-US" dirty="0" smtClean="0"/>
              <a:t> alive.</a:t>
            </a:r>
          </a:p>
          <a:p>
            <a:pPr>
              <a:buNone/>
            </a:pPr>
            <a:r>
              <a:rPr lang="en-US" dirty="0" smtClean="0"/>
              <a:t>    A. to grow  </a:t>
            </a:r>
            <a:br>
              <a:rPr lang="en-US" dirty="0" smtClean="0"/>
            </a:br>
            <a:r>
              <a:rPr lang="en-US" dirty="0" smtClean="0"/>
              <a:t> B. itself  </a:t>
            </a:r>
            <a:br>
              <a:rPr lang="en-US" dirty="0" smtClean="0"/>
            </a:br>
            <a:r>
              <a:rPr lang="en-US" dirty="0" smtClean="0"/>
              <a:t> C. supporting  </a:t>
            </a:r>
            <a:br>
              <a:rPr lang="en-US" dirty="0" smtClean="0"/>
            </a:br>
            <a:r>
              <a:rPr lang="en-US" b="1" dirty="0" smtClean="0"/>
              <a:t> D. not longer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714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5. Every candidate</a:t>
            </a:r>
            <a:r>
              <a:rPr lang="en-US" b="1" dirty="0" smtClean="0"/>
              <a:t> </a:t>
            </a:r>
            <a:r>
              <a:rPr lang="en-US" b="1" u="sng" dirty="0" smtClean="0"/>
              <a:t>under</a:t>
            </a:r>
            <a:r>
              <a:rPr lang="en-US" b="1" dirty="0" smtClean="0"/>
              <a:t> </a:t>
            </a:r>
            <a:r>
              <a:rPr lang="en-US" b="1" u="sng" dirty="0" smtClean="0"/>
              <a:t>considering</a:t>
            </a:r>
            <a:r>
              <a:rPr lang="en-US" b="1" dirty="0" smtClean="0"/>
              <a:t> </a:t>
            </a:r>
            <a:r>
              <a:rPr lang="en-US" dirty="0" smtClean="0"/>
              <a:t>for a federal job must </a:t>
            </a:r>
            <a:r>
              <a:rPr lang="en-US" b="1" u="sng" dirty="0" smtClean="0"/>
              <a:t>undergo</a:t>
            </a:r>
            <a:r>
              <a:rPr lang="en-US" b="1" dirty="0" smtClean="0"/>
              <a:t> </a:t>
            </a:r>
            <a:r>
              <a:rPr lang="en-US" dirty="0" smtClean="0"/>
              <a:t>a thorough </a:t>
            </a:r>
            <a:r>
              <a:rPr lang="en-US" b="1" u="sng" dirty="0" smtClean="0"/>
              <a:t>medical</a:t>
            </a:r>
            <a:r>
              <a:rPr lang="en-US" dirty="0" smtClean="0"/>
              <a:t> examination.</a:t>
            </a:r>
          </a:p>
          <a:p>
            <a:pPr>
              <a:buNone/>
            </a:pPr>
            <a:r>
              <a:rPr lang="en-US" dirty="0" smtClean="0"/>
              <a:t>    A. under  </a:t>
            </a:r>
            <a:br>
              <a:rPr lang="en-US" dirty="0" smtClean="0"/>
            </a:br>
            <a:r>
              <a:rPr lang="en-US" dirty="0" smtClean="0"/>
              <a:t> B. considering  </a:t>
            </a:r>
            <a:br>
              <a:rPr lang="en-US" dirty="0" smtClean="0"/>
            </a:br>
            <a:r>
              <a:rPr lang="en-US" dirty="0" smtClean="0"/>
              <a:t> C. undergo  </a:t>
            </a:r>
            <a:br>
              <a:rPr lang="en-US" dirty="0" smtClean="0"/>
            </a:br>
            <a:r>
              <a:rPr lang="en-US" dirty="0" smtClean="0"/>
              <a:t> D. medical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Vaslov</a:t>
            </a:r>
            <a:r>
              <a:rPr lang="en-US" dirty="0" smtClean="0"/>
              <a:t> Nijinsky </a:t>
            </a:r>
            <a:r>
              <a:rPr lang="en-US" b="1" u="sng" dirty="0" smtClean="0"/>
              <a:t>achieved</a:t>
            </a:r>
            <a:r>
              <a:rPr lang="en-US" b="1" dirty="0" smtClean="0"/>
              <a:t> </a:t>
            </a:r>
            <a:r>
              <a:rPr lang="en-US" dirty="0" smtClean="0"/>
              <a:t>world recognition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both</a:t>
            </a:r>
            <a:r>
              <a:rPr lang="en-US" b="1" dirty="0" smtClean="0"/>
              <a:t> </a:t>
            </a:r>
            <a:r>
              <a:rPr lang="en-US" b="1" u="sng" dirty="0" smtClean="0"/>
              <a:t>a dancer</a:t>
            </a:r>
            <a:r>
              <a:rPr lang="en-US" b="1" dirty="0" smtClean="0"/>
              <a:t> </a:t>
            </a:r>
            <a:r>
              <a:rPr lang="en-US" b="1" u="sng" dirty="0" smtClean="0"/>
              <a:t>as well as</a:t>
            </a:r>
            <a:r>
              <a:rPr lang="en-US" b="1" dirty="0" smtClean="0"/>
              <a:t> </a:t>
            </a:r>
            <a:r>
              <a:rPr lang="en-US" dirty="0" smtClean="0"/>
              <a:t>a choreographer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achieved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C. a dancer  </a:t>
            </a:r>
            <a:br>
              <a:rPr lang="en-US" dirty="0" smtClean="0"/>
            </a:br>
            <a:r>
              <a:rPr lang="en-US" dirty="0" smtClean="0"/>
              <a:t> D. as well as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4171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5. Every candidate</a:t>
            </a:r>
            <a:r>
              <a:rPr lang="en-US" b="1" dirty="0" smtClean="0"/>
              <a:t> </a:t>
            </a:r>
            <a:r>
              <a:rPr lang="en-US" b="1" u="sng" dirty="0" smtClean="0"/>
              <a:t>under</a:t>
            </a:r>
            <a:r>
              <a:rPr lang="en-US" b="1" dirty="0" smtClean="0"/>
              <a:t> </a:t>
            </a:r>
            <a:r>
              <a:rPr lang="en-US" b="1" u="sng" dirty="0" smtClean="0"/>
              <a:t>considering</a:t>
            </a:r>
            <a:r>
              <a:rPr lang="en-US" b="1" dirty="0" smtClean="0"/>
              <a:t> </a:t>
            </a:r>
            <a:r>
              <a:rPr lang="en-US" dirty="0" smtClean="0"/>
              <a:t>for a federal job must </a:t>
            </a:r>
            <a:r>
              <a:rPr lang="en-US" b="1" u="sng" dirty="0" smtClean="0"/>
              <a:t>undergo</a:t>
            </a:r>
            <a:r>
              <a:rPr lang="en-US" b="1" dirty="0" smtClean="0"/>
              <a:t> </a:t>
            </a:r>
            <a:r>
              <a:rPr lang="en-US" dirty="0" smtClean="0"/>
              <a:t>a thorough </a:t>
            </a:r>
            <a:r>
              <a:rPr lang="en-US" b="1" u="sng" dirty="0" smtClean="0"/>
              <a:t>medical</a:t>
            </a:r>
            <a:r>
              <a:rPr lang="en-US" dirty="0" smtClean="0"/>
              <a:t> examination.</a:t>
            </a:r>
          </a:p>
          <a:p>
            <a:pPr>
              <a:buNone/>
            </a:pPr>
            <a:r>
              <a:rPr lang="en-US" dirty="0" smtClean="0"/>
              <a:t>    A. under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considering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undergo  </a:t>
            </a:r>
            <a:br>
              <a:rPr lang="en-US" dirty="0" smtClean="0"/>
            </a:br>
            <a:r>
              <a:rPr lang="en-US" dirty="0" smtClean="0"/>
              <a:t> D. medical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Vaslov</a:t>
            </a:r>
            <a:r>
              <a:rPr lang="en-US" dirty="0" smtClean="0"/>
              <a:t> Nijinsky </a:t>
            </a:r>
            <a:r>
              <a:rPr lang="en-US" b="1" u="sng" dirty="0" smtClean="0"/>
              <a:t>achieved</a:t>
            </a:r>
            <a:r>
              <a:rPr lang="en-US" b="1" dirty="0" smtClean="0"/>
              <a:t> </a:t>
            </a:r>
            <a:r>
              <a:rPr lang="en-US" dirty="0" smtClean="0"/>
              <a:t>world recognition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both</a:t>
            </a:r>
            <a:r>
              <a:rPr lang="en-US" b="1" dirty="0" smtClean="0"/>
              <a:t> </a:t>
            </a:r>
            <a:r>
              <a:rPr lang="en-US" b="1" u="sng" dirty="0" smtClean="0"/>
              <a:t>a dancer</a:t>
            </a:r>
            <a:r>
              <a:rPr lang="en-US" b="1" dirty="0" smtClean="0"/>
              <a:t> </a:t>
            </a:r>
            <a:r>
              <a:rPr lang="en-US" b="1" u="sng" dirty="0" smtClean="0"/>
              <a:t>as well as</a:t>
            </a:r>
            <a:r>
              <a:rPr lang="en-US" b="1" dirty="0" smtClean="0"/>
              <a:t> </a:t>
            </a:r>
            <a:r>
              <a:rPr lang="en-US" dirty="0" smtClean="0"/>
              <a:t>a choreographer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achieved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C. a dancer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as well as</a:t>
            </a:r>
            <a:r>
              <a:rPr lang="en-US" dirty="0" smtClean="0"/>
              <a:t>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7. In a corporation the </a:t>
            </a:r>
            <a:r>
              <a:rPr lang="en-US" b="1" u="sng" dirty="0" smtClean="0"/>
              <a:t>approval</a:t>
            </a:r>
            <a:r>
              <a:rPr lang="en-US" b="1" dirty="0" smtClean="0"/>
              <a:t> </a:t>
            </a:r>
            <a:r>
              <a:rPr lang="en-US" dirty="0" smtClean="0"/>
              <a:t>of a majority of stockholders may be </a:t>
            </a:r>
            <a:r>
              <a:rPr lang="en-US" b="1" u="sng" dirty="0" smtClean="0"/>
              <a:t>required</a:t>
            </a:r>
            <a:r>
              <a:rPr lang="en-US" b="1" dirty="0" smtClean="0"/>
              <a:t> </a:t>
            </a:r>
            <a:r>
              <a:rPr lang="en-US" dirty="0" smtClean="0"/>
              <a:t>before</a:t>
            </a:r>
            <a:r>
              <a:rPr lang="en-US" b="1" dirty="0" smtClean="0"/>
              <a:t> </a:t>
            </a:r>
            <a:r>
              <a:rPr lang="en-US" b="1" u="sng" dirty="0" smtClean="0"/>
              <a:t>a major</a:t>
            </a:r>
            <a:r>
              <a:rPr lang="en-US" b="1" dirty="0" smtClean="0"/>
              <a:t> </a:t>
            </a:r>
            <a:r>
              <a:rPr lang="en-US" dirty="0" smtClean="0"/>
              <a:t>decision can be </a:t>
            </a:r>
            <a:r>
              <a:rPr lang="en-US" b="1" u="sng" dirty="0" smtClean="0"/>
              <a:t>done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approval  </a:t>
            </a:r>
            <a:br>
              <a:rPr lang="en-US" dirty="0" smtClean="0"/>
            </a:br>
            <a:r>
              <a:rPr lang="en-US" dirty="0" smtClean="0"/>
              <a:t> B. required  </a:t>
            </a:r>
            <a:br>
              <a:rPr lang="en-US" dirty="0" smtClean="0"/>
            </a:br>
            <a:r>
              <a:rPr lang="en-US" dirty="0" smtClean="0"/>
              <a:t> C. a major  </a:t>
            </a:r>
            <a:br>
              <a:rPr lang="en-US" dirty="0" smtClean="0"/>
            </a:br>
            <a:r>
              <a:rPr lang="en-US" dirty="0" smtClean="0"/>
              <a:t> D. done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A fiber-optic cable </a:t>
            </a:r>
            <a:r>
              <a:rPr lang="en-US" b="1" u="sng" dirty="0" smtClean="0"/>
              <a:t>across</a:t>
            </a:r>
            <a:r>
              <a:rPr lang="en-US" b="1" dirty="0" smtClean="0"/>
              <a:t> </a:t>
            </a:r>
            <a:r>
              <a:rPr lang="en-US" dirty="0" smtClean="0"/>
              <a:t>the Pacific</a:t>
            </a:r>
            <a:r>
              <a:rPr lang="en-US" b="1" dirty="0" smtClean="0"/>
              <a:t> </a:t>
            </a:r>
            <a:r>
              <a:rPr lang="en-US" b="1" u="sng" dirty="0" smtClean="0"/>
              <a:t>went into</a:t>
            </a:r>
            <a:r>
              <a:rPr lang="en-US" b="1" dirty="0" smtClean="0"/>
              <a:t> </a:t>
            </a:r>
            <a:r>
              <a:rPr lang="en-US" dirty="0" smtClean="0"/>
              <a:t>service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April 1989,</a:t>
            </a:r>
            <a:r>
              <a:rPr lang="en-US" b="1" u="sng" dirty="0" smtClean="0"/>
              <a:t>link</a:t>
            </a:r>
            <a:r>
              <a:rPr lang="en-US" b="1" dirty="0" smtClean="0"/>
              <a:t> </a:t>
            </a:r>
            <a:r>
              <a:rPr lang="en-US" dirty="0" smtClean="0"/>
              <a:t>the United States and Japan.</a:t>
            </a:r>
          </a:p>
          <a:p>
            <a:pPr>
              <a:buNone/>
            </a:pPr>
            <a:r>
              <a:rPr lang="en-US" dirty="0" smtClean="0"/>
              <a:t>    A. across  </a:t>
            </a:r>
            <a:br>
              <a:rPr lang="en-US" dirty="0" smtClean="0"/>
            </a:br>
            <a:r>
              <a:rPr lang="en-US" dirty="0" smtClean="0"/>
              <a:t> B. went into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D. link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790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7. In a corporation the </a:t>
            </a:r>
            <a:r>
              <a:rPr lang="en-US" b="1" u="sng" dirty="0" smtClean="0"/>
              <a:t>approval</a:t>
            </a:r>
            <a:r>
              <a:rPr lang="en-US" b="1" dirty="0" smtClean="0"/>
              <a:t> </a:t>
            </a:r>
            <a:r>
              <a:rPr lang="en-US" dirty="0" smtClean="0"/>
              <a:t>of a majority of stockholders may be </a:t>
            </a:r>
            <a:r>
              <a:rPr lang="en-US" b="1" u="sng" dirty="0" smtClean="0"/>
              <a:t>required</a:t>
            </a:r>
            <a:r>
              <a:rPr lang="en-US" b="1" dirty="0" smtClean="0"/>
              <a:t> </a:t>
            </a:r>
            <a:r>
              <a:rPr lang="en-US" dirty="0" smtClean="0"/>
              <a:t>before</a:t>
            </a:r>
            <a:r>
              <a:rPr lang="en-US" b="1" dirty="0" smtClean="0"/>
              <a:t> </a:t>
            </a:r>
            <a:r>
              <a:rPr lang="en-US" b="1" u="sng" dirty="0" smtClean="0"/>
              <a:t>a major</a:t>
            </a:r>
            <a:r>
              <a:rPr lang="en-US" b="1" dirty="0" smtClean="0"/>
              <a:t> </a:t>
            </a:r>
            <a:r>
              <a:rPr lang="en-US" dirty="0" smtClean="0"/>
              <a:t>decision can be </a:t>
            </a:r>
            <a:r>
              <a:rPr lang="en-US" b="1" u="sng" dirty="0" smtClean="0"/>
              <a:t>done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approval  </a:t>
            </a:r>
            <a:br>
              <a:rPr lang="en-US" dirty="0" smtClean="0"/>
            </a:br>
            <a:r>
              <a:rPr lang="en-US" dirty="0" smtClean="0"/>
              <a:t> B. required  </a:t>
            </a:r>
            <a:br>
              <a:rPr lang="en-US" dirty="0" smtClean="0"/>
            </a:br>
            <a:r>
              <a:rPr lang="en-US" dirty="0" smtClean="0"/>
              <a:t> C. a major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done</a:t>
            </a:r>
            <a:r>
              <a:rPr lang="en-US" dirty="0" smtClean="0"/>
              <a:t>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A fiber-optic cable </a:t>
            </a:r>
            <a:r>
              <a:rPr lang="en-US" b="1" u="sng" dirty="0" smtClean="0"/>
              <a:t>across</a:t>
            </a:r>
            <a:r>
              <a:rPr lang="en-US" b="1" dirty="0" smtClean="0"/>
              <a:t> </a:t>
            </a:r>
            <a:r>
              <a:rPr lang="en-US" dirty="0" smtClean="0"/>
              <a:t>the Pacific</a:t>
            </a:r>
            <a:r>
              <a:rPr lang="en-US" b="1" dirty="0" smtClean="0"/>
              <a:t> </a:t>
            </a:r>
            <a:r>
              <a:rPr lang="en-US" b="1" u="sng" dirty="0" smtClean="0"/>
              <a:t>went into</a:t>
            </a:r>
            <a:r>
              <a:rPr lang="en-US" b="1" dirty="0" smtClean="0"/>
              <a:t> </a:t>
            </a:r>
            <a:r>
              <a:rPr lang="en-US" dirty="0" smtClean="0"/>
              <a:t>service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April 1989,</a:t>
            </a:r>
            <a:r>
              <a:rPr lang="en-US" b="1" u="sng" dirty="0" smtClean="0"/>
              <a:t>link</a:t>
            </a:r>
            <a:r>
              <a:rPr lang="en-US" b="1" dirty="0" smtClean="0"/>
              <a:t> </a:t>
            </a:r>
            <a:r>
              <a:rPr lang="en-US" dirty="0" smtClean="0"/>
              <a:t>the United States and Japan.</a:t>
            </a:r>
          </a:p>
          <a:p>
            <a:pPr>
              <a:buNone/>
            </a:pPr>
            <a:r>
              <a:rPr lang="en-US" dirty="0" smtClean="0"/>
              <a:t>    A. across  </a:t>
            </a:r>
            <a:br>
              <a:rPr lang="en-US" dirty="0" smtClean="0"/>
            </a:br>
            <a:r>
              <a:rPr lang="en-US" dirty="0" smtClean="0"/>
              <a:t> B. went into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link</a:t>
            </a:r>
            <a:r>
              <a:rPr lang="en-US" dirty="0" smtClean="0"/>
              <a:t>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151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9</cp:revision>
  <dcterms:created xsi:type="dcterms:W3CDTF">2014-02-14T10:54:53Z</dcterms:created>
  <dcterms:modified xsi:type="dcterms:W3CDTF">2015-04-07T16:03:14Z</dcterms:modified>
</cp:coreProperties>
</file>