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57" r:id="rId3"/>
    <p:sldId id="292" r:id="rId4"/>
    <p:sldId id="258" r:id="rId5"/>
    <p:sldId id="293" r:id="rId6"/>
    <p:sldId id="259" r:id="rId7"/>
    <p:sldId id="294" r:id="rId8"/>
    <p:sldId id="260" r:id="rId9"/>
    <p:sldId id="261" r:id="rId10"/>
    <p:sldId id="262" r:id="rId11"/>
    <p:sldId id="295" r:id="rId12"/>
    <p:sldId id="263" r:id="rId13"/>
    <p:sldId id="296" r:id="rId14"/>
    <p:sldId id="264" r:id="rId15"/>
    <p:sldId id="297" r:id="rId16"/>
    <p:sldId id="265" r:id="rId17"/>
    <p:sldId id="298" r:id="rId18"/>
    <p:sldId id="266" r:id="rId19"/>
    <p:sldId id="299" r:id="rId20"/>
    <p:sldId id="267" r:id="rId21"/>
    <p:sldId id="300" r:id="rId22"/>
    <p:sldId id="268" r:id="rId23"/>
    <p:sldId id="301" r:id="rId24"/>
    <p:sldId id="269" r:id="rId25"/>
    <p:sldId id="302" r:id="rId26"/>
    <p:sldId id="270" r:id="rId27"/>
    <p:sldId id="303" r:id="rId28"/>
    <p:sldId id="271" r:id="rId29"/>
    <p:sldId id="30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1816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24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With a</a:t>
            </a:r>
            <a:r>
              <a:rPr lang="en-US" b="1" dirty="0" smtClean="0"/>
              <a:t> </a:t>
            </a:r>
            <a:r>
              <a:rPr lang="en-US" b="1" u="sng" dirty="0" smtClean="0"/>
              <a:t>policy</a:t>
            </a:r>
            <a:r>
              <a:rPr lang="en-US" b="1" dirty="0" smtClean="0"/>
              <a:t> </a:t>
            </a:r>
            <a:r>
              <a:rPr lang="en-US" dirty="0" smtClean="0"/>
              <a:t>of eminent domain,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state has</a:t>
            </a:r>
            <a:r>
              <a:rPr lang="en-US" b="1" dirty="0" smtClean="0"/>
              <a:t> </a:t>
            </a:r>
            <a:r>
              <a:rPr lang="en-US" b="1" u="sng" dirty="0" smtClean="0"/>
              <a:t>control ultimate</a:t>
            </a:r>
            <a:r>
              <a:rPr lang="en-US" dirty="0" smtClean="0"/>
              <a:t> of all </a:t>
            </a:r>
            <a:r>
              <a:rPr lang="en-US" b="1" u="sng" dirty="0" smtClean="0"/>
              <a:t>real</a:t>
            </a:r>
            <a:r>
              <a:rPr lang="en-US" b="1" dirty="0" smtClean="0"/>
              <a:t> </a:t>
            </a:r>
            <a:r>
              <a:rPr lang="en-US" dirty="0" smtClean="0"/>
              <a:t>property.</a:t>
            </a:r>
          </a:p>
          <a:p>
            <a:pPr>
              <a:buNone/>
            </a:pPr>
            <a:r>
              <a:rPr lang="en-US" dirty="0" smtClean="0"/>
              <a:t>    A. policy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control ultimate  </a:t>
            </a:r>
            <a:br>
              <a:rPr lang="en-US" dirty="0" smtClean="0"/>
            </a:br>
            <a:r>
              <a:rPr lang="en-US" dirty="0" smtClean="0"/>
              <a:t> D. real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Representative democracy seemed </a:t>
            </a:r>
            <a:r>
              <a:rPr lang="en-US" b="1" u="sng" dirty="0" smtClean="0"/>
              <a:t>evolve</a:t>
            </a:r>
            <a:r>
              <a:rPr lang="en-US" b="1" dirty="0" smtClean="0"/>
              <a:t> </a:t>
            </a:r>
            <a:r>
              <a:rPr lang="en-US" b="1" u="sng" dirty="0" smtClean="0"/>
              <a:t>simultaneously</a:t>
            </a:r>
            <a:r>
              <a:rPr lang="en-US" b="1" dirty="0" smtClean="0"/>
              <a:t> </a:t>
            </a:r>
            <a:r>
              <a:rPr lang="en-US" b="1" u="sng" dirty="0" smtClean="0"/>
              <a:t>during</a:t>
            </a:r>
            <a:r>
              <a:rPr lang="en-US" b="1" dirty="0" smtClean="0"/>
              <a:t> </a:t>
            </a:r>
            <a:r>
              <a:rPr lang="en-US" dirty="0" smtClean="0"/>
              <a:t>the eighteenth and nineteenth centuries in Britain, Europe, and</a:t>
            </a:r>
            <a:r>
              <a:rPr lang="en-US" b="1" dirty="0" smtClean="0"/>
              <a:t> </a:t>
            </a:r>
            <a:r>
              <a:rPr lang="en-US" b="1" u="sng" dirty="0" smtClean="0"/>
              <a:t>the United States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evolve  </a:t>
            </a:r>
            <a:br>
              <a:rPr lang="en-US" dirty="0" smtClean="0"/>
            </a:br>
            <a:r>
              <a:rPr lang="en-US" dirty="0" smtClean="0"/>
              <a:t> B. simultaneously  </a:t>
            </a:r>
            <a:br>
              <a:rPr lang="en-US" dirty="0" smtClean="0"/>
            </a:br>
            <a:r>
              <a:rPr lang="en-US" dirty="0" smtClean="0"/>
              <a:t> C. during  </a:t>
            </a:r>
            <a:br>
              <a:rPr lang="en-US" dirty="0" smtClean="0"/>
            </a:br>
            <a:r>
              <a:rPr lang="en-US" dirty="0" smtClean="0"/>
              <a:t> D. the United States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With a</a:t>
            </a:r>
            <a:r>
              <a:rPr lang="en-US" b="1" dirty="0" smtClean="0"/>
              <a:t> </a:t>
            </a:r>
            <a:r>
              <a:rPr lang="en-US" b="1" u="sng" dirty="0" smtClean="0"/>
              <a:t>policy</a:t>
            </a:r>
            <a:r>
              <a:rPr lang="en-US" b="1" dirty="0" smtClean="0"/>
              <a:t> </a:t>
            </a:r>
            <a:r>
              <a:rPr lang="en-US" dirty="0" smtClean="0"/>
              <a:t>of eminent domain,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state has</a:t>
            </a:r>
            <a:r>
              <a:rPr lang="en-US" b="1" dirty="0" smtClean="0"/>
              <a:t> </a:t>
            </a:r>
            <a:r>
              <a:rPr lang="en-US" b="1" u="sng" dirty="0" smtClean="0"/>
              <a:t>control ultimate</a:t>
            </a:r>
            <a:r>
              <a:rPr lang="en-US" dirty="0" smtClean="0"/>
              <a:t> of all </a:t>
            </a:r>
            <a:r>
              <a:rPr lang="en-US" b="1" u="sng" dirty="0" smtClean="0"/>
              <a:t>real</a:t>
            </a:r>
            <a:r>
              <a:rPr lang="en-US" b="1" dirty="0" smtClean="0"/>
              <a:t> </a:t>
            </a:r>
            <a:r>
              <a:rPr lang="en-US" dirty="0" smtClean="0"/>
              <a:t>property.</a:t>
            </a:r>
          </a:p>
          <a:p>
            <a:pPr>
              <a:buNone/>
            </a:pPr>
            <a:r>
              <a:rPr lang="en-US" dirty="0" smtClean="0"/>
              <a:t>    A. policy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control ultimate  </a:t>
            </a:r>
            <a:br>
              <a:rPr lang="en-US" dirty="0" smtClean="0"/>
            </a:br>
            <a:r>
              <a:rPr lang="en-US" dirty="0" smtClean="0"/>
              <a:t> D. real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Representative democracy seemed </a:t>
            </a:r>
            <a:r>
              <a:rPr lang="en-US" b="1" u="sng" dirty="0" smtClean="0"/>
              <a:t>evolve</a:t>
            </a:r>
            <a:r>
              <a:rPr lang="en-US" b="1" dirty="0" smtClean="0"/>
              <a:t> </a:t>
            </a:r>
            <a:r>
              <a:rPr lang="en-US" b="1" u="sng" dirty="0" smtClean="0"/>
              <a:t>simultaneously</a:t>
            </a:r>
            <a:r>
              <a:rPr lang="en-US" b="1" dirty="0" smtClean="0"/>
              <a:t> </a:t>
            </a:r>
            <a:r>
              <a:rPr lang="en-US" b="1" u="sng" dirty="0" smtClean="0"/>
              <a:t>during</a:t>
            </a:r>
            <a:r>
              <a:rPr lang="en-US" b="1" dirty="0" smtClean="0"/>
              <a:t> </a:t>
            </a:r>
            <a:r>
              <a:rPr lang="en-US" dirty="0" smtClean="0"/>
              <a:t>the eighteenth and nineteenth centuries in Britain, Europe, and</a:t>
            </a:r>
            <a:r>
              <a:rPr lang="en-US" b="1" dirty="0" smtClean="0"/>
              <a:t> </a:t>
            </a:r>
            <a:r>
              <a:rPr lang="en-US" b="1" u="sng" dirty="0" smtClean="0"/>
              <a:t>the United States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evolve   </a:t>
            </a:r>
            <a:br>
              <a:rPr lang="en-US" dirty="0" smtClean="0"/>
            </a:br>
            <a:r>
              <a:rPr lang="en-US" dirty="0" smtClean="0"/>
              <a:t> B. simultaneously  </a:t>
            </a:r>
            <a:br>
              <a:rPr lang="en-US" dirty="0" smtClean="0"/>
            </a:br>
            <a:r>
              <a:rPr lang="en-US" dirty="0" smtClean="0"/>
              <a:t> C. during  </a:t>
            </a:r>
            <a:br>
              <a:rPr lang="en-US" dirty="0" smtClean="0"/>
            </a:br>
            <a:r>
              <a:rPr lang="en-US" dirty="0" smtClean="0"/>
              <a:t> D. the United States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If the oxygen supply</a:t>
            </a:r>
            <a:r>
              <a:rPr lang="en-US" b="1" dirty="0" smtClean="0"/>
              <a:t> </a:t>
            </a:r>
            <a:r>
              <a:rPr lang="en-US" b="1" u="sng" dirty="0" smtClean="0"/>
              <a:t>in the atmosphere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 not replenished</a:t>
            </a:r>
            <a:r>
              <a:rPr lang="en-US" b="1" dirty="0" smtClean="0"/>
              <a:t> </a:t>
            </a:r>
            <a:r>
              <a:rPr lang="en-US" b="1" u="sng" dirty="0" smtClean="0"/>
              <a:t>by plants</a:t>
            </a:r>
            <a:r>
              <a:rPr lang="en-US" dirty="0" smtClean="0"/>
              <a:t>, it would soon</a:t>
            </a:r>
            <a:r>
              <a:rPr lang="en-US" b="1" dirty="0" smtClean="0"/>
              <a:t> </a:t>
            </a:r>
            <a:r>
              <a:rPr lang="en-US" b="1" u="sng" dirty="0" smtClean="0"/>
              <a:t>be exhausted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the atmosphere  </a:t>
            </a:r>
            <a:br>
              <a:rPr lang="en-US" dirty="0" smtClean="0"/>
            </a:br>
            <a:r>
              <a:rPr lang="en-US" dirty="0" smtClean="0"/>
              <a:t> B. was</a:t>
            </a:r>
            <a:r>
              <a:rPr lang="en-US" b="1" dirty="0" smtClean="0"/>
              <a:t>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C. by plants  </a:t>
            </a:r>
            <a:br>
              <a:rPr lang="en-US" dirty="0" smtClean="0"/>
            </a:br>
            <a:r>
              <a:rPr lang="en-US" dirty="0" smtClean="0"/>
              <a:t> D. be exhausted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14. </a:t>
            </a:r>
            <a:r>
              <a:rPr lang="en-US" b="1" u="sng" dirty="0" smtClean="0"/>
              <a:t>For photosynthesis</a:t>
            </a:r>
            <a:r>
              <a:rPr lang="en-US" b="1" dirty="0" smtClean="0"/>
              <a:t> </a:t>
            </a:r>
            <a:r>
              <a:rPr lang="en-US" b="1" u="sng" dirty="0" smtClean="0"/>
              <a:t>to occur</a:t>
            </a:r>
            <a:r>
              <a:rPr lang="en-US" dirty="0" smtClean="0"/>
              <a:t>, a leaf</a:t>
            </a:r>
            <a:r>
              <a:rPr lang="en-US" b="1" dirty="0" smtClean="0"/>
              <a:t> </a:t>
            </a:r>
            <a:r>
              <a:rPr lang="en-US" b="1" u="sng" dirty="0" smtClean="0"/>
              <a:t>requires</a:t>
            </a:r>
            <a:r>
              <a:rPr lang="en-US" dirty="0" smtClean="0"/>
              <a:t> carbon dioxide, water, and</a:t>
            </a:r>
            <a:r>
              <a:rPr lang="en-US" b="1" dirty="0" smtClean="0"/>
              <a:t> </a:t>
            </a:r>
            <a:r>
              <a:rPr lang="en-US" b="1" u="sng" dirty="0" smtClean="0"/>
              <a:t>light is also necessary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For photosynthesis  </a:t>
            </a:r>
            <a:br>
              <a:rPr lang="en-US" dirty="0" smtClean="0"/>
            </a:br>
            <a:r>
              <a:rPr lang="en-US" dirty="0" smtClean="0"/>
              <a:t> B. to occur  </a:t>
            </a:r>
            <a:br>
              <a:rPr lang="en-US" dirty="0" smtClean="0"/>
            </a:br>
            <a:r>
              <a:rPr lang="en-US" dirty="0" smtClean="0"/>
              <a:t> C. requires  </a:t>
            </a:r>
            <a:br>
              <a:rPr lang="en-US" dirty="0" smtClean="0"/>
            </a:br>
            <a:r>
              <a:rPr lang="en-US" dirty="0" smtClean="0"/>
              <a:t> D. light is also necessary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If the oxygen supply</a:t>
            </a:r>
            <a:r>
              <a:rPr lang="en-US" b="1" dirty="0" smtClean="0"/>
              <a:t> </a:t>
            </a:r>
            <a:r>
              <a:rPr lang="en-US" b="1" u="sng" dirty="0" smtClean="0"/>
              <a:t>in the atmosphere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 not replenished</a:t>
            </a:r>
            <a:r>
              <a:rPr lang="en-US" b="1" dirty="0" smtClean="0"/>
              <a:t> </a:t>
            </a:r>
            <a:r>
              <a:rPr lang="en-US" b="1" u="sng" dirty="0" smtClean="0"/>
              <a:t>by plants</a:t>
            </a:r>
            <a:r>
              <a:rPr lang="en-US" dirty="0" smtClean="0"/>
              <a:t>, it would soon</a:t>
            </a:r>
            <a:r>
              <a:rPr lang="en-US" b="1" dirty="0" smtClean="0"/>
              <a:t> </a:t>
            </a:r>
            <a:r>
              <a:rPr lang="en-US" b="1" u="sng" dirty="0" smtClean="0"/>
              <a:t>be exhausted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the atmosphere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was  </a:t>
            </a:r>
            <a:br>
              <a:rPr lang="en-US" dirty="0" smtClean="0"/>
            </a:br>
            <a:r>
              <a:rPr lang="en-US" dirty="0" smtClean="0"/>
              <a:t> C. by plants  </a:t>
            </a:r>
            <a:br>
              <a:rPr lang="en-US" dirty="0" smtClean="0"/>
            </a:br>
            <a:r>
              <a:rPr lang="en-US" dirty="0" smtClean="0"/>
              <a:t> D. be exhausted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14. </a:t>
            </a:r>
            <a:r>
              <a:rPr lang="en-US" b="1" u="sng" dirty="0" smtClean="0"/>
              <a:t>For photosynthesis</a:t>
            </a:r>
            <a:r>
              <a:rPr lang="en-US" b="1" dirty="0" smtClean="0"/>
              <a:t> </a:t>
            </a:r>
            <a:r>
              <a:rPr lang="en-US" b="1" u="sng" dirty="0" smtClean="0"/>
              <a:t>to occur</a:t>
            </a:r>
            <a:r>
              <a:rPr lang="en-US" dirty="0" smtClean="0"/>
              <a:t>, a leaf</a:t>
            </a:r>
            <a:r>
              <a:rPr lang="en-US" b="1" dirty="0" smtClean="0"/>
              <a:t> </a:t>
            </a:r>
            <a:r>
              <a:rPr lang="en-US" b="1" u="sng" dirty="0" smtClean="0"/>
              <a:t>requires</a:t>
            </a:r>
            <a:r>
              <a:rPr lang="en-US" dirty="0" smtClean="0"/>
              <a:t> carbon dioxide, water, and</a:t>
            </a:r>
            <a:r>
              <a:rPr lang="en-US" b="1" dirty="0" smtClean="0"/>
              <a:t> </a:t>
            </a:r>
            <a:r>
              <a:rPr lang="en-US" b="1" u="sng" dirty="0" smtClean="0"/>
              <a:t>light is also necessary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For photosynthesis  </a:t>
            </a:r>
            <a:br>
              <a:rPr lang="en-US" dirty="0" smtClean="0"/>
            </a:br>
            <a:r>
              <a:rPr lang="en-US" dirty="0" smtClean="0"/>
              <a:t> B. to occur  </a:t>
            </a:r>
            <a:br>
              <a:rPr lang="en-US" dirty="0" smtClean="0"/>
            </a:br>
            <a:r>
              <a:rPr lang="en-US" dirty="0" smtClean="0"/>
              <a:t> C. requires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light is also necessary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Although the Indians and the Eskimo had lived for centuries</a:t>
            </a:r>
            <a:r>
              <a:rPr lang="en-US" b="1" dirty="0" smtClean="0"/>
              <a:t> </a:t>
            </a:r>
            <a:r>
              <a:rPr lang="en-US" b="1" u="sng" dirty="0" smtClean="0"/>
              <a:t>in Canada and the United States</a:t>
            </a:r>
            <a:r>
              <a:rPr lang="en-US" dirty="0" smtClean="0"/>
              <a:t>, when the European settlers came</a:t>
            </a:r>
            <a:r>
              <a:rPr lang="en-US" b="1" dirty="0" smtClean="0"/>
              <a:t> </a:t>
            </a:r>
            <a:r>
              <a:rPr lang="en-US" b="1" u="sng" dirty="0" smtClean="0"/>
              <a:t>in the seventeenth</a:t>
            </a:r>
            <a:r>
              <a:rPr lang="en-US" b="1" dirty="0" smtClean="0"/>
              <a:t> </a:t>
            </a:r>
            <a:r>
              <a:rPr lang="en-US" dirty="0" smtClean="0"/>
              <a:t>century, the newcomers began a systematic effort </a:t>
            </a:r>
            <a:r>
              <a:rPr lang="en-US" b="1" u="sng" dirty="0" smtClean="0"/>
              <a:t>to push</a:t>
            </a:r>
            <a:r>
              <a:rPr lang="en-US" b="1" dirty="0" smtClean="0"/>
              <a:t> </a:t>
            </a:r>
            <a:r>
              <a:rPr lang="en-US" dirty="0" smtClean="0"/>
              <a:t>them further into the wilderness and to take the land from </a:t>
            </a:r>
            <a:r>
              <a:rPr lang="en-US" b="1" u="sng" dirty="0" smtClean="0"/>
              <a:t>their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Canada and the United States  </a:t>
            </a:r>
            <a:br>
              <a:rPr lang="en-US" dirty="0" smtClean="0"/>
            </a:br>
            <a:r>
              <a:rPr lang="en-US" dirty="0" smtClean="0"/>
              <a:t> B. in the seventeenth  </a:t>
            </a:r>
            <a:br>
              <a:rPr lang="en-US" dirty="0" smtClean="0"/>
            </a:br>
            <a:r>
              <a:rPr lang="en-US" dirty="0" smtClean="0"/>
              <a:t> C. to push  </a:t>
            </a:r>
            <a:br>
              <a:rPr lang="en-US" dirty="0" smtClean="0"/>
            </a:br>
            <a:r>
              <a:rPr lang="en-US" dirty="0" smtClean="0"/>
              <a:t> D. their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If the ozone gases of the atmosphere</a:t>
            </a:r>
            <a:r>
              <a:rPr lang="en-US" b="1" dirty="0" smtClean="0"/>
              <a:t> </a:t>
            </a:r>
            <a:r>
              <a:rPr lang="en-US" b="1" u="sng" dirty="0" smtClean="0"/>
              <a:t>did not filter out</a:t>
            </a:r>
            <a:r>
              <a:rPr lang="en-US" b="1" dirty="0" smtClean="0"/>
              <a:t> </a:t>
            </a:r>
            <a:r>
              <a:rPr lang="en-US" dirty="0" smtClean="0"/>
              <a:t>the ultraviolet rays of the sun, life, </a:t>
            </a:r>
            <a:r>
              <a:rPr lang="en-US" b="1" u="sng" dirty="0" smtClean="0"/>
              <a:t>as</a:t>
            </a:r>
            <a:r>
              <a:rPr lang="en-US" dirty="0" smtClean="0"/>
              <a:t> we know </a:t>
            </a:r>
            <a:r>
              <a:rPr lang="en-US" b="1" u="sng" dirty="0" smtClean="0"/>
              <a:t>it</a:t>
            </a:r>
            <a:r>
              <a:rPr lang="en-US" dirty="0" smtClean="0"/>
              <a:t>, would not have evolved </a:t>
            </a:r>
            <a:r>
              <a:rPr lang="en-US" b="1" u="sng" dirty="0" smtClean="0"/>
              <a:t>on earth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did not filter out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C. it  </a:t>
            </a:r>
            <a:br>
              <a:rPr lang="en-US" dirty="0" smtClean="0"/>
            </a:br>
            <a:r>
              <a:rPr lang="en-US" dirty="0" smtClean="0"/>
              <a:t> D. on earth 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Although the Indians and the Eskimo had lived for centuries</a:t>
            </a:r>
            <a:r>
              <a:rPr lang="en-US" b="1" dirty="0" smtClean="0"/>
              <a:t> </a:t>
            </a:r>
            <a:r>
              <a:rPr lang="en-US" b="1" u="sng" dirty="0" smtClean="0"/>
              <a:t>in Canada and the United States</a:t>
            </a:r>
            <a:r>
              <a:rPr lang="en-US" dirty="0" smtClean="0"/>
              <a:t>, when the European settlers came</a:t>
            </a:r>
            <a:r>
              <a:rPr lang="en-US" b="1" dirty="0" smtClean="0"/>
              <a:t> </a:t>
            </a:r>
            <a:r>
              <a:rPr lang="en-US" b="1" u="sng" dirty="0" smtClean="0"/>
              <a:t>in the seventeenth</a:t>
            </a:r>
            <a:r>
              <a:rPr lang="en-US" b="1" dirty="0" smtClean="0"/>
              <a:t> </a:t>
            </a:r>
            <a:r>
              <a:rPr lang="en-US" dirty="0" smtClean="0"/>
              <a:t>century, the newcomers began a systematic effort </a:t>
            </a:r>
            <a:r>
              <a:rPr lang="en-US" b="1" u="sng" dirty="0" smtClean="0"/>
              <a:t>to push</a:t>
            </a:r>
            <a:r>
              <a:rPr lang="en-US" b="1" dirty="0" smtClean="0"/>
              <a:t> </a:t>
            </a:r>
            <a:r>
              <a:rPr lang="en-US" dirty="0" smtClean="0"/>
              <a:t>them further into the wilderness and to take the land from </a:t>
            </a:r>
            <a:r>
              <a:rPr lang="en-US" b="1" u="sng" dirty="0" smtClean="0"/>
              <a:t>their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Canada and the United States  </a:t>
            </a:r>
            <a:br>
              <a:rPr lang="en-US" dirty="0" smtClean="0"/>
            </a:br>
            <a:r>
              <a:rPr lang="en-US" dirty="0" smtClean="0"/>
              <a:t> B. in the seventeenth  </a:t>
            </a:r>
            <a:br>
              <a:rPr lang="en-US" dirty="0" smtClean="0"/>
            </a:br>
            <a:r>
              <a:rPr lang="en-US" dirty="0" smtClean="0"/>
              <a:t> C. to push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their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If the ozone gases of the atmosphere</a:t>
            </a:r>
            <a:r>
              <a:rPr lang="en-US" b="1" dirty="0" smtClean="0"/>
              <a:t> </a:t>
            </a:r>
            <a:r>
              <a:rPr lang="en-US" b="1" u="sng" dirty="0" smtClean="0"/>
              <a:t>did not filter out</a:t>
            </a:r>
            <a:r>
              <a:rPr lang="en-US" b="1" dirty="0" smtClean="0"/>
              <a:t> </a:t>
            </a:r>
            <a:r>
              <a:rPr lang="en-US" dirty="0" smtClean="0"/>
              <a:t>the ultraviolet rays of the sun, life, </a:t>
            </a:r>
            <a:r>
              <a:rPr lang="en-US" b="1" u="sng" dirty="0" smtClean="0"/>
              <a:t>as</a:t>
            </a:r>
            <a:r>
              <a:rPr lang="en-US" dirty="0" smtClean="0"/>
              <a:t> we know </a:t>
            </a:r>
            <a:r>
              <a:rPr lang="en-US" b="1" u="sng" dirty="0" smtClean="0"/>
              <a:t>it</a:t>
            </a:r>
            <a:r>
              <a:rPr lang="en-US" dirty="0" smtClean="0"/>
              <a:t>, would not have evolved </a:t>
            </a:r>
            <a:r>
              <a:rPr lang="en-US" b="1" u="sng" dirty="0" smtClean="0"/>
              <a:t>on earth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did not filter out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C. it  </a:t>
            </a:r>
            <a:br>
              <a:rPr lang="en-US" dirty="0" smtClean="0"/>
            </a:br>
            <a:r>
              <a:rPr lang="en-US" dirty="0" smtClean="0"/>
              <a:t> D. on earth 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It is not </a:t>
            </a:r>
            <a:r>
              <a:rPr lang="en-US" b="1" u="sng" dirty="0" smtClean="0"/>
              <a:t>surprised</a:t>
            </a:r>
            <a:r>
              <a:rPr lang="en-US" b="1" dirty="0" smtClean="0"/>
              <a:t> </a:t>
            </a:r>
            <a:r>
              <a:rPr lang="en-US" dirty="0" smtClean="0"/>
              <a:t>that the Arabs,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b="1" u="sng" dirty="0" smtClean="0"/>
              <a:t>possessed</a:t>
            </a:r>
            <a:r>
              <a:rPr lang="en-US" b="1" dirty="0" smtClean="0"/>
              <a:t> </a:t>
            </a:r>
            <a:r>
              <a:rPr lang="en-US" dirty="0" smtClean="0"/>
              <a:t>a remarkable gift for astronomy, mathematics, and geometry,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dirty="0" smtClean="0"/>
              <a:t>also skillful mapmakers.</a:t>
            </a:r>
          </a:p>
          <a:p>
            <a:pPr>
              <a:buNone/>
            </a:pPr>
            <a:r>
              <a:rPr lang="en-US" dirty="0" smtClean="0"/>
              <a:t>   A. surprised  </a:t>
            </a:r>
            <a:br>
              <a:rPr lang="en-US" dirty="0" smtClean="0"/>
            </a:br>
            <a:r>
              <a:rPr lang="en-US" dirty="0" smtClean="0"/>
              <a:t> B. who  </a:t>
            </a:r>
            <a:br>
              <a:rPr lang="en-US" dirty="0" smtClean="0"/>
            </a:br>
            <a:r>
              <a:rPr lang="en-US" dirty="0" smtClean="0"/>
              <a:t> C. possessed  </a:t>
            </a:r>
            <a:br>
              <a:rPr lang="en-US" dirty="0" smtClean="0"/>
            </a:br>
            <a:r>
              <a:rPr lang="en-US" dirty="0" smtClean="0"/>
              <a:t> D. were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Albert Einstein was </a:t>
            </a:r>
            <a:r>
              <a:rPr lang="en-US" b="1" u="sng" dirty="0" smtClean="0"/>
              <a:t>such brilliant a scientist</a:t>
            </a:r>
            <a:r>
              <a:rPr lang="en-US" b="1" dirty="0" smtClean="0"/>
              <a:t> </a:t>
            </a:r>
            <a:r>
              <a:rPr lang="en-US" dirty="0" smtClean="0"/>
              <a:t>that </a:t>
            </a:r>
            <a:r>
              <a:rPr lang="en-US" b="1" u="sng" dirty="0" smtClean="0"/>
              <a:t>many of his colleagues</a:t>
            </a:r>
            <a:r>
              <a:rPr lang="en-US" b="1" dirty="0" smtClean="0"/>
              <a:t> </a:t>
            </a:r>
            <a:r>
              <a:rPr lang="en-US" dirty="0" smtClean="0"/>
              <a:t>had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study</a:t>
            </a:r>
            <a:r>
              <a:rPr lang="en-US" b="1" dirty="0" smtClean="0"/>
              <a:t> </a:t>
            </a:r>
            <a:r>
              <a:rPr lang="en-US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several years</a:t>
            </a:r>
            <a:r>
              <a:rPr lang="en-US" dirty="0" smtClean="0"/>
              <a:t> in order to form opinions about his theories.</a:t>
            </a:r>
          </a:p>
          <a:p>
            <a:pPr>
              <a:buNone/>
            </a:pPr>
            <a:r>
              <a:rPr lang="en-US" dirty="0" smtClean="0"/>
              <a:t>   A. such brilliant a scientist  </a:t>
            </a:r>
            <a:br>
              <a:rPr lang="en-US" dirty="0" smtClean="0"/>
            </a:br>
            <a:r>
              <a:rPr lang="en-US" dirty="0" smtClean="0"/>
              <a:t> B. many of his colleagues  </a:t>
            </a:r>
            <a:br>
              <a:rPr lang="en-US" dirty="0" smtClean="0"/>
            </a:br>
            <a:r>
              <a:rPr lang="en-US" dirty="0" smtClean="0"/>
              <a:t> C. study  </a:t>
            </a:r>
            <a:br>
              <a:rPr lang="en-US" dirty="0" smtClean="0"/>
            </a:br>
            <a:r>
              <a:rPr lang="en-US" dirty="0" smtClean="0"/>
              <a:t> D. several years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It is not </a:t>
            </a:r>
            <a:r>
              <a:rPr lang="en-US" b="1" u="sng" dirty="0" smtClean="0"/>
              <a:t>surprised</a:t>
            </a:r>
            <a:r>
              <a:rPr lang="en-US" b="1" dirty="0" smtClean="0"/>
              <a:t> </a:t>
            </a:r>
            <a:r>
              <a:rPr lang="en-US" dirty="0" smtClean="0"/>
              <a:t>that the Arabs,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b="1" u="sng" dirty="0" smtClean="0"/>
              <a:t>possessed</a:t>
            </a:r>
            <a:r>
              <a:rPr lang="en-US" b="1" dirty="0" smtClean="0"/>
              <a:t> </a:t>
            </a:r>
            <a:r>
              <a:rPr lang="en-US" dirty="0" smtClean="0"/>
              <a:t>a remarkable gift for astronomy, mathematics, and geometry,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dirty="0" smtClean="0"/>
              <a:t>also skillful mapmakers.</a:t>
            </a:r>
          </a:p>
          <a:p>
            <a:pPr>
              <a:buNone/>
            </a:pPr>
            <a:r>
              <a:rPr lang="en-US" dirty="0" smtClean="0"/>
              <a:t>   </a:t>
            </a:r>
            <a:r>
              <a:rPr lang="en-US" b="1" dirty="0" smtClean="0"/>
              <a:t>A. </a:t>
            </a:r>
            <a:r>
              <a:rPr lang="en-US" dirty="0" smtClean="0"/>
              <a:t>surprised  </a:t>
            </a:r>
            <a:br>
              <a:rPr lang="en-US" dirty="0" smtClean="0"/>
            </a:br>
            <a:r>
              <a:rPr lang="en-US" dirty="0" smtClean="0"/>
              <a:t> B. who  </a:t>
            </a:r>
            <a:br>
              <a:rPr lang="en-US" dirty="0" smtClean="0"/>
            </a:br>
            <a:r>
              <a:rPr lang="en-US" dirty="0" smtClean="0"/>
              <a:t> C. possessed  </a:t>
            </a:r>
            <a:br>
              <a:rPr lang="en-US" dirty="0" smtClean="0"/>
            </a:br>
            <a:r>
              <a:rPr lang="en-US" dirty="0" smtClean="0"/>
              <a:t> D. were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Albert Einstein was </a:t>
            </a:r>
            <a:r>
              <a:rPr lang="en-US" b="1" u="sng" dirty="0" smtClean="0"/>
              <a:t>such brilliant a scientist</a:t>
            </a:r>
            <a:r>
              <a:rPr lang="en-US" b="1" dirty="0" smtClean="0"/>
              <a:t> </a:t>
            </a:r>
            <a:r>
              <a:rPr lang="en-US" dirty="0" smtClean="0"/>
              <a:t>that </a:t>
            </a:r>
            <a:r>
              <a:rPr lang="en-US" b="1" u="sng" dirty="0" smtClean="0"/>
              <a:t>many of his colleagues</a:t>
            </a:r>
            <a:r>
              <a:rPr lang="en-US" b="1" dirty="0" smtClean="0"/>
              <a:t> </a:t>
            </a:r>
            <a:r>
              <a:rPr lang="en-US" dirty="0" smtClean="0"/>
              <a:t>had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study</a:t>
            </a:r>
            <a:r>
              <a:rPr lang="en-US" b="1" dirty="0" smtClean="0"/>
              <a:t> </a:t>
            </a:r>
            <a:r>
              <a:rPr lang="en-US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several years</a:t>
            </a:r>
            <a:r>
              <a:rPr lang="en-US" dirty="0" smtClean="0"/>
              <a:t> in order to form opinions about his theories.</a:t>
            </a:r>
          </a:p>
          <a:p>
            <a:pPr>
              <a:buNone/>
            </a:pPr>
            <a:r>
              <a:rPr lang="en-US" dirty="0" smtClean="0"/>
              <a:t>   </a:t>
            </a:r>
            <a:r>
              <a:rPr lang="en-US" b="1" dirty="0" smtClean="0"/>
              <a:t>A</a:t>
            </a:r>
            <a:r>
              <a:rPr lang="en-US" dirty="0" smtClean="0"/>
              <a:t>. such brilliant a scientist  </a:t>
            </a:r>
            <a:br>
              <a:rPr lang="en-US" dirty="0" smtClean="0"/>
            </a:br>
            <a:r>
              <a:rPr lang="en-US" dirty="0" smtClean="0"/>
              <a:t> B. many of his colleagues  </a:t>
            </a:r>
            <a:br>
              <a:rPr lang="en-US" dirty="0" smtClean="0"/>
            </a:br>
            <a:r>
              <a:rPr lang="en-US" dirty="0" smtClean="0"/>
              <a:t> C. study  </a:t>
            </a:r>
            <a:br>
              <a:rPr lang="en-US" dirty="0" smtClean="0"/>
            </a:br>
            <a:r>
              <a:rPr lang="en-US" dirty="0" smtClean="0"/>
              <a:t> D. several years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</a:t>
            </a:r>
            <a:r>
              <a:rPr lang="en-US" b="1" dirty="0" smtClean="0"/>
              <a:t> </a:t>
            </a:r>
            <a:r>
              <a:rPr lang="en-US" b="1" u="sng" dirty="0" smtClean="0"/>
              <a:t>one hundred-horsepower tractor</a:t>
            </a:r>
            <a:r>
              <a:rPr lang="en-US" b="1" dirty="0" smtClean="0"/>
              <a:t> </a:t>
            </a:r>
            <a:r>
              <a:rPr lang="en-US" b="1" u="sng" dirty="0" smtClean="0"/>
              <a:t>can</a:t>
            </a:r>
            <a:r>
              <a:rPr lang="en-US" b="1" dirty="0" smtClean="0"/>
              <a:t> </a:t>
            </a:r>
            <a:r>
              <a:rPr lang="en-US" b="1" u="sng" dirty="0" smtClean="0"/>
              <a:t>make</a:t>
            </a:r>
            <a:r>
              <a:rPr lang="en-US" dirty="0" smtClean="0"/>
              <a:t> the work of</a:t>
            </a:r>
            <a:r>
              <a:rPr lang="en-US" b="1" dirty="0" smtClean="0"/>
              <a:t> </a:t>
            </a:r>
            <a:r>
              <a:rPr lang="en-US" b="1" u="sng" dirty="0" smtClean="0"/>
              <a:t>a large number</a:t>
            </a:r>
            <a:r>
              <a:rPr lang="en-US" b="1" dirty="0" smtClean="0"/>
              <a:t> </a:t>
            </a:r>
            <a:r>
              <a:rPr lang="en-US" dirty="0" smtClean="0"/>
              <a:t>of horses.</a:t>
            </a:r>
          </a:p>
          <a:p>
            <a:pPr>
              <a:buNone/>
            </a:pPr>
            <a:r>
              <a:rPr lang="en-US" dirty="0" smtClean="0"/>
              <a:t>    A. one hundred-horsepower tractor  </a:t>
            </a:r>
            <a:br>
              <a:rPr lang="en-US" dirty="0" smtClean="0"/>
            </a:br>
            <a:r>
              <a:rPr lang="en-US" dirty="0" smtClean="0"/>
              <a:t> B. can  </a:t>
            </a:r>
            <a:br>
              <a:rPr lang="en-US" dirty="0" smtClean="0"/>
            </a:br>
            <a:r>
              <a:rPr lang="en-US" dirty="0" smtClean="0"/>
              <a:t> C. make  </a:t>
            </a:r>
            <a:br>
              <a:rPr lang="en-US" dirty="0" smtClean="0"/>
            </a:br>
            <a:r>
              <a:rPr lang="en-US" dirty="0" smtClean="0"/>
              <a:t> D. a large number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Ships are able</a:t>
            </a:r>
            <a:r>
              <a:rPr lang="en-US" b="1" dirty="0" smtClean="0"/>
              <a:t> </a:t>
            </a:r>
            <a:r>
              <a:rPr lang="en-US" b="1" u="sng" dirty="0" smtClean="0"/>
              <a:t>to move through</a:t>
            </a:r>
            <a:r>
              <a:rPr lang="en-US" b="1" dirty="0" smtClean="0"/>
              <a:t> </a:t>
            </a:r>
            <a:r>
              <a:rPr lang="en-US" dirty="0" smtClean="0"/>
              <a:t>canals</a:t>
            </a:r>
            <a:r>
              <a:rPr lang="en-US" b="1" dirty="0" smtClean="0"/>
              <a:t> </a:t>
            </a:r>
            <a:r>
              <a:rPr lang="en-US" b="1" u="sng" dirty="0" smtClean="0"/>
              <a:t>because locks</a:t>
            </a:r>
            <a:r>
              <a:rPr lang="en-US" b="1" dirty="0" smtClean="0"/>
              <a:t>, </a:t>
            </a:r>
            <a:r>
              <a:rPr lang="en-US" b="1" u="sng" dirty="0" smtClean="0"/>
              <a:t>rectangular</a:t>
            </a:r>
            <a:r>
              <a:rPr lang="en-US" b="1" dirty="0" smtClean="0"/>
              <a:t> </a:t>
            </a:r>
            <a:r>
              <a:rPr lang="en-US" dirty="0" smtClean="0"/>
              <a:t>areas</a:t>
            </a:r>
            <a:r>
              <a:rPr lang="en-US" b="1" dirty="0" smtClean="0"/>
              <a:t> </a:t>
            </a:r>
            <a:r>
              <a:rPr lang="en-US" dirty="0" smtClean="0"/>
              <a:t>with</a:t>
            </a:r>
            <a:r>
              <a:rPr lang="en-US" b="1" dirty="0" smtClean="0"/>
              <a:t> </a:t>
            </a:r>
            <a:r>
              <a:rPr lang="en-US" b="1" u="sng" dirty="0" smtClean="0"/>
              <a:t>varying</a:t>
            </a:r>
            <a:r>
              <a:rPr lang="en-US" b="1" dirty="0" smtClean="0"/>
              <a:t> </a:t>
            </a:r>
            <a:r>
              <a:rPr lang="en-US" dirty="0" smtClean="0"/>
              <a:t>water levels.</a:t>
            </a:r>
          </a:p>
          <a:p>
            <a:pPr>
              <a:buNone/>
            </a:pPr>
            <a:r>
              <a:rPr lang="en-US" dirty="0" smtClean="0"/>
              <a:t>    A. to move through  </a:t>
            </a:r>
            <a:br>
              <a:rPr lang="en-US" dirty="0" smtClean="0"/>
            </a:br>
            <a:r>
              <a:rPr lang="en-US" dirty="0" smtClean="0"/>
              <a:t> B. because locks  </a:t>
            </a:r>
            <a:br>
              <a:rPr lang="en-US" dirty="0" smtClean="0"/>
            </a:br>
            <a:r>
              <a:rPr lang="en-US" dirty="0" smtClean="0"/>
              <a:t> C. rectangular  </a:t>
            </a:r>
            <a:br>
              <a:rPr lang="en-US" dirty="0" smtClean="0"/>
            </a:br>
            <a:r>
              <a:rPr lang="en-US" dirty="0" smtClean="0"/>
              <a:t> D. varying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</a:t>
            </a:r>
            <a:r>
              <a:rPr lang="en-US" b="1" dirty="0" smtClean="0"/>
              <a:t> </a:t>
            </a:r>
            <a:r>
              <a:rPr lang="en-US" b="1" u="sng" dirty="0" smtClean="0"/>
              <a:t>one hundred-horsepower tractor</a:t>
            </a:r>
            <a:r>
              <a:rPr lang="en-US" b="1" dirty="0" smtClean="0"/>
              <a:t> </a:t>
            </a:r>
            <a:r>
              <a:rPr lang="en-US" b="1" u="sng" dirty="0" smtClean="0"/>
              <a:t>can</a:t>
            </a:r>
            <a:r>
              <a:rPr lang="en-US" b="1" dirty="0" smtClean="0"/>
              <a:t> </a:t>
            </a:r>
            <a:r>
              <a:rPr lang="en-US" b="1" u="sng" dirty="0" smtClean="0"/>
              <a:t>make</a:t>
            </a:r>
            <a:r>
              <a:rPr lang="en-US" dirty="0" smtClean="0"/>
              <a:t> the work of</a:t>
            </a:r>
            <a:r>
              <a:rPr lang="en-US" b="1" dirty="0" smtClean="0"/>
              <a:t> </a:t>
            </a:r>
            <a:r>
              <a:rPr lang="en-US" b="1" u="sng" dirty="0" smtClean="0"/>
              <a:t>a large number</a:t>
            </a:r>
            <a:r>
              <a:rPr lang="en-US" b="1" dirty="0" smtClean="0"/>
              <a:t> </a:t>
            </a:r>
            <a:r>
              <a:rPr lang="en-US" dirty="0" smtClean="0"/>
              <a:t>of horses.</a:t>
            </a:r>
          </a:p>
          <a:p>
            <a:pPr>
              <a:buNone/>
            </a:pPr>
            <a:r>
              <a:rPr lang="en-US" dirty="0" smtClean="0"/>
              <a:t>    A. one hundred-horsepower tractor  </a:t>
            </a:r>
            <a:br>
              <a:rPr lang="en-US" dirty="0" smtClean="0"/>
            </a:br>
            <a:r>
              <a:rPr lang="en-US" dirty="0" smtClean="0"/>
              <a:t> B. can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make  </a:t>
            </a:r>
            <a:br>
              <a:rPr lang="en-US" dirty="0" smtClean="0"/>
            </a:br>
            <a:r>
              <a:rPr lang="en-US" dirty="0" smtClean="0"/>
              <a:t> D. a large number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Ships are able</a:t>
            </a:r>
            <a:r>
              <a:rPr lang="en-US" b="1" dirty="0" smtClean="0"/>
              <a:t> </a:t>
            </a:r>
            <a:r>
              <a:rPr lang="en-US" b="1" u="sng" dirty="0" smtClean="0"/>
              <a:t>to move through</a:t>
            </a:r>
            <a:r>
              <a:rPr lang="en-US" b="1" dirty="0" smtClean="0"/>
              <a:t> </a:t>
            </a:r>
            <a:r>
              <a:rPr lang="en-US" dirty="0" smtClean="0"/>
              <a:t>canals</a:t>
            </a:r>
            <a:r>
              <a:rPr lang="en-US" b="1" dirty="0" smtClean="0"/>
              <a:t> </a:t>
            </a:r>
            <a:r>
              <a:rPr lang="en-US" b="1" u="sng" dirty="0" smtClean="0"/>
              <a:t>because locks</a:t>
            </a:r>
            <a:r>
              <a:rPr lang="en-US" b="1" dirty="0" smtClean="0"/>
              <a:t>, </a:t>
            </a:r>
            <a:r>
              <a:rPr lang="en-US" b="1" u="sng" dirty="0" smtClean="0"/>
              <a:t>rectangular</a:t>
            </a:r>
            <a:r>
              <a:rPr lang="en-US" b="1" dirty="0" smtClean="0"/>
              <a:t> </a:t>
            </a:r>
            <a:r>
              <a:rPr lang="en-US" dirty="0" smtClean="0"/>
              <a:t>areas</a:t>
            </a:r>
            <a:r>
              <a:rPr lang="en-US" b="1" dirty="0" smtClean="0"/>
              <a:t> </a:t>
            </a:r>
            <a:r>
              <a:rPr lang="en-US" dirty="0" smtClean="0"/>
              <a:t>with</a:t>
            </a:r>
            <a:r>
              <a:rPr lang="en-US" b="1" dirty="0" smtClean="0"/>
              <a:t> </a:t>
            </a:r>
            <a:r>
              <a:rPr lang="en-US" b="1" u="sng" dirty="0" smtClean="0"/>
              <a:t>varying</a:t>
            </a:r>
            <a:r>
              <a:rPr lang="en-US" b="1" dirty="0" smtClean="0"/>
              <a:t> </a:t>
            </a:r>
            <a:r>
              <a:rPr lang="en-US" dirty="0" smtClean="0"/>
              <a:t>water levels.</a:t>
            </a:r>
          </a:p>
          <a:p>
            <a:pPr>
              <a:buNone/>
            </a:pPr>
            <a:r>
              <a:rPr lang="en-US" dirty="0" smtClean="0"/>
              <a:t>    A. to move through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because locks  </a:t>
            </a:r>
            <a:br>
              <a:rPr lang="en-US" dirty="0" smtClean="0"/>
            </a:br>
            <a:r>
              <a:rPr lang="en-US" dirty="0" smtClean="0"/>
              <a:t> C. rectangular  </a:t>
            </a:r>
            <a:br>
              <a:rPr lang="en-US" dirty="0" smtClean="0"/>
            </a:br>
            <a:r>
              <a:rPr lang="en-US" dirty="0" smtClean="0"/>
              <a:t> D. varying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"Fairness Doctrine" of the FCC</a:t>
            </a:r>
            <a:r>
              <a:rPr lang="en-US" b="1" dirty="0" smtClean="0"/>
              <a:t> </a:t>
            </a:r>
            <a:r>
              <a:rPr lang="en-US" b="1" u="sng" dirty="0" smtClean="0"/>
              <a:t>requires that</a:t>
            </a:r>
            <a:r>
              <a:rPr lang="en-US" dirty="0" smtClean="0"/>
              <a:t> radio and television </a:t>
            </a:r>
            <a:r>
              <a:rPr lang="en-US" b="1" u="sng" dirty="0" smtClean="0"/>
              <a:t>stations</a:t>
            </a:r>
            <a:r>
              <a:rPr lang="en-US" dirty="0" smtClean="0"/>
              <a:t> give equal time to</a:t>
            </a:r>
            <a:r>
              <a:rPr lang="en-US" b="1" dirty="0" smtClean="0"/>
              <a:t> </a:t>
            </a:r>
            <a:r>
              <a:rPr lang="en-US" b="1" u="sng" dirty="0" smtClean="0"/>
              <a:t>opposing sides</a:t>
            </a:r>
            <a:r>
              <a:rPr lang="en-US" b="1" dirty="0" smtClean="0"/>
              <a:t> </a:t>
            </a:r>
            <a:r>
              <a:rPr lang="en-US" dirty="0" smtClean="0"/>
              <a:t>of </a:t>
            </a:r>
            <a:r>
              <a:rPr lang="en-US" b="1" u="sng" dirty="0" smtClean="0"/>
              <a:t>issues controversial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requires that  </a:t>
            </a:r>
            <a:br>
              <a:rPr lang="en-US" dirty="0" smtClean="0"/>
            </a:br>
            <a:r>
              <a:rPr lang="en-US" dirty="0" smtClean="0"/>
              <a:t> B. stations  </a:t>
            </a:r>
            <a:br>
              <a:rPr lang="en-US" dirty="0" smtClean="0"/>
            </a:br>
            <a:r>
              <a:rPr lang="en-US" dirty="0" smtClean="0"/>
              <a:t> C. opposing sides  </a:t>
            </a:r>
            <a:br>
              <a:rPr lang="en-US" dirty="0" smtClean="0"/>
            </a:br>
            <a:r>
              <a:rPr lang="en-US" dirty="0" smtClean="0"/>
              <a:t> D. issues controversial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2. </a:t>
            </a:r>
            <a:r>
              <a:rPr lang="en-US" b="1" u="sng" dirty="0" smtClean="0"/>
              <a:t>Together</a:t>
            </a:r>
            <a:r>
              <a:rPr lang="en-US" dirty="0" smtClean="0"/>
              <a:t> Rogers and Hammerstein wrote nine</a:t>
            </a:r>
            <a:r>
              <a:rPr lang="en-US" b="1" dirty="0" smtClean="0"/>
              <a:t> </a:t>
            </a:r>
            <a:r>
              <a:rPr lang="en-US" b="1" u="sng" dirty="0" smtClean="0"/>
              <a:t>musicals</a:t>
            </a:r>
            <a:r>
              <a:rPr lang="en-US" dirty="0" smtClean="0"/>
              <a:t>, the</a:t>
            </a:r>
            <a:r>
              <a:rPr lang="en-US" b="1" dirty="0" smtClean="0"/>
              <a:t> </a:t>
            </a:r>
            <a:r>
              <a:rPr lang="en-US" b="1" u="sng" dirty="0" smtClean="0"/>
              <a:t>first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whose</a:t>
            </a:r>
            <a:r>
              <a:rPr lang="en-US" b="1" dirty="0" smtClean="0"/>
              <a:t> </a:t>
            </a:r>
            <a:r>
              <a:rPr lang="en-US" dirty="0" smtClean="0"/>
              <a:t>was Oklahoma [1943].</a:t>
            </a:r>
          </a:p>
          <a:p>
            <a:pPr>
              <a:buNone/>
            </a:pPr>
            <a:r>
              <a:rPr lang="en-US" dirty="0" smtClean="0"/>
              <a:t>   A. Together  </a:t>
            </a:r>
            <a:br>
              <a:rPr lang="en-US" dirty="0" smtClean="0"/>
            </a:br>
            <a:r>
              <a:rPr lang="en-US" dirty="0" smtClean="0"/>
              <a:t> B. musicals  </a:t>
            </a:r>
            <a:br>
              <a:rPr lang="en-US" dirty="0" smtClean="0"/>
            </a:br>
            <a:r>
              <a:rPr lang="en-US" dirty="0" smtClean="0"/>
              <a:t> C. first  </a:t>
            </a:r>
            <a:br>
              <a:rPr lang="en-US" dirty="0" smtClean="0"/>
            </a:br>
            <a:r>
              <a:rPr lang="en-US" dirty="0" smtClean="0"/>
              <a:t> D. whose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One of the primary </a:t>
            </a:r>
            <a:r>
              <a:rPr lang="en-US" b="1" u="sng" dirty="0" smtClean="0"/>
              <a:t>cause</a:t>
            </a:r>
            <a:r>
              <a:rPr lang="en-US" b="1" dirty="0" smtClean="0"/>
              <a:t> </a:t>
            </a:r>
            <a:r>
              <a:rPr lang="en-US" dirty="0" smtClean="0"/>
              <a:t>of accidents in</a:t>
            </a:r>
            <a:r>
              <a:rPr lang="en-US" b="1" dirty="0" smtClean="0"/>
              <a:t> </a:t>
            </a:r>
            <a:r>
              <a:rPr lang="en-US" b="1" u="sng" dirty="0" smtClean="0"/>
              <a:t>coal mines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the accumulation of</a:t>
            </a:r>
            <a:r>
              <a:rPr lang="en-US" b="1" dirty="0" smtClean="0"/>
              <a:t> </a:t>
            </a:r>
            <a:r>
              <a:rPr lang="en-US" b="1" u="sng" dirty="0" smtClean="0"/>
              <a:t>gas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cause  </a:t>
            </a:r>
            <a:br>
              <a:rPr lang="en-US" dirty="0" smtClean="0"/>
            </a:br>
            <a:r>
              <a:rPr lang="en-US" dirty="0" smtClean="0"/>
              <a:t> B. coal mines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gas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Before becoming </a:t>
            </a:r>
            <a:r>
              <a:rPr lang="en-US" b="1" u="sng" dirty="0" smtClean="0"/>
              <a:t>successful</a:t>
            </a:r>
            <a:r>
              <a:rPr lang="en-US" b="1" dirty="0" smtClean="0"/>
              <a:t>, </a:t>
            </a:r>
            <a:r>
              <a:rPr lang="en-US" dirty="0" smtClean="0"/>
              <a:t>Charles Kettering, former vice president of General Motors</a:t>
            </a:r>
            <a:r>
              <a:rPr lang="en-US" b="1" dirty="0" smtClean="0"/>
              <a:t>, 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so poor</a:t>
            </a:r>
            <a:r>
              <a:rPr lang="en-US" b="1" dirty="0" smtClean="0"/>
              <a:t> </a:t>
            </a:r>
            <a:r>
              <a:rPr lang="en-US" dirty="0" smtClean="0"/>
              <a:t>that he </a:t>
            </a:r>
            <a:r>
              <a:rPr lang="en-US" b="1" u="sng" dirty="0" smtClean="0"/>
              <a:t>has to</a:t>
            </a:r>
            <a:r>
              <a:rPr lang="en-US" b="1" dirty="0" smtClean="0"/>
              <a:t> </a:t>
            </a:r>
            <a:r>
              <a:rPr lang="en-US" dirty="0" smtClean="0"/>
              <a:t>use the hayloft of a barn </a:t>
            </a:r>
            <a:r>
              <a:rPr lang="en-US" b="1" u="sng" dirty="0" smtClean="0"/>
              <a:t>as</a:t>
            </a:r>
            <a:r>
              <a:rPr lang="en-US" dirty="0" smtClean="0"/>
              <a:t> a laboratory.</a:t>
            </a:r>
          </a:p>
          <a:p>
            <a:pPr>
              <a:buNone/>
            </a:pPr>
            <a:r>
              <a:rPr lang="en-US" dirty="0" smtClean="0"/>
              <a:t>    A. successful  </a:t>
            </a:r>
            <a:br>
              <a:rPr lang="en-US" dirty="0" smtClean="0"/>
            </a:br>
            <a:r>
              <a:rPr lang="en-US" dirty="0" smtClean="0"/>
              <a:t> B. so poor  </a:t>
            </a:r>
            <a:br>
              <a:rPr lang="en-US" dirty="0" smtClean="0"/>
            </a:br>
            <a:r>
              <a:rPr lang="en-US" dirty="0" smtClean="0"/>
              <a:t> C. has to  </a:t>
            </a:r>
            <a:br>
              <a:rPr lang="en-US" dirty="0" smtClean="0"/>
            </a:br>
            <a:r>
              <a:rPr lang="en-US" dirty="0" smtClean="0"/>
              <a:t> D. as  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One of the primary </a:t>
            </a:r>
            <a:r>
              <a:rPr lang="en-US" b="1" u="sng" dirty="0" smtClean="0"/>
              <a:t>cause</a:t>
            </a:r>
            <a:r>
              <a:rPr lang="en-US" b="1" dirty="0" smtClean="0"/>
              <a:t> </a:t>
            </a:r>
            <a:r>
              <a:rPr lang="en-US" dirty="0" smtClean="0"/>
              <a:t>of accidents in</a:t>
            </a:r>
            <a:r>
              <a:rPr lang="en-US" b="1" dirty="0" smtClean="0"/>
              <a:t> </a:t>
            </a:r>
            <a:r>
              <a:rPr lang="en-US" b="1" u="sng" dirty="0" smtClean="0"/>
              <a:t>coal mines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the accumulation of</a:t>
            </a:r>
            <a:r>
              <a:rPr lang="en-US" b="1" dirty="0" smtClean="0"/>
              <a:t> </a:t>
            </a:r>
            <a:r>
              <a:rPr lang="en-US" b="1" u="sng" dirty="0" smtClean="0"/>
              <a:t>gas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cause  </a:t>
            </a:r>
            <a:br>
              <a:rPr lang="en-US" dirty="0" smtClean="0"/>
            </a:br>
            <a:r>
              <a:rPr lang="en-US" dirty="0" smtClean="0"/>
              <a:t> B. coal mines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gas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Before becoming </a:t>
            </a:r>
            <a:r>
              <a:rPr lang="en-US" b="1" u="sng" dirty="0" smtClean="0"/>
              <a:t>successful</a:t>
            </a:r>
            <a:r>
              <a:rPr lang="en-US" b="1" dirty="0" smtClean="0"/>
              <a:t>, </a:t>
            </a:r>
            <a:r>
              <a:rPr lang="en-US" dirty="0" smtClean="0"/>
              <a:t>Charles Kettering, former vice president of General Motors</a:t>
            </a:r>
            <a:r>
              <a:rPr lang="en-US" b="1" dirty="0" smtClean="0"/>
              <a:t>, 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so poor</a:t>
            </a:r>
            <a:r>
              <a:rPr lang="en-US" b="1" dirty="0" smtClean="0"/>
              <a:t> </a:t>
            </a:r>
            <a:r>
              <a:rPr lang="en-US" dirty="0" smtClean="0"/>
              <a:t>that he </a:t>
            </a:r>
            <a:r>
              <a:rPr lang="en-US" b="1" u="sng" dirty="0" smtClean="0"/>
              <a:t>has to</a:t>
            </a:r>
            <a:r>
              <a:rPr lang="en-US" b="1" dirty="0" smtClean="0"/>
              <a:t> </a:t>
            </a:r>
            <a:r>
              <a:rPr lang="en-US" dirty="0" smtClean="0"/>
              <a:t>use the hayloft of a barn </a:t>
            </a:r>
            <a:r>
              <a:rPr lang="en-US" b="1" u="sng" dirty="0" smtClean="0"/>
              <a:t>as</a:t>
            </a:r>
            <a:r>
              <a:rPr lang="en-US" dirty="0" smtClean="0"/>
              <a:t> a laboratory.</a:t>
            </a:r>
          </a:p>
          <a:p>
            <a:pPr>
              <a:buNone/>
            </a:pPr>
            <a:r>
              <a:rPr lang="en-US" dirty="0" smtClean="0"/>
              <a:t>    A. successful  </a:t>
            </a:r>
            <a:br>
              <a:rPr lang="en-US" dirty="0" smtClean="0"/>
            </a:br>
            <a:r>
              <a:rPr lang="en-US" dirty="0" smtClean="0"/>
              <a:t> B. so poor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has to  </a:t>
            </a:r>
            <a:br>
              <a:rPr lang="en-US" dirty="0" smtClean="0"/>
            </a:br>
            <a:r>
              <a:rPr lang="en-US" dirty="0" smtClean="0"/>
              <a:t> D. as  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senior student was</a:t>
            </a:r>
            <a:r>
              <a:rPr lang="en-US" b="1" dirty="0" smtClean="0"/>
              <a:t> </a:t>
            </a:r>
            <a:r>
              <a:rPr lang="en-US" b="1" u="sng" dirty="0" smtClean="0"/>
              <a:t>not able</a:t>
            </a:r>
            <a:r>
              <a:rPr lang="en-US" b="1" dirty="0" smtClean="0"/>
              <a:t> </a:t>
            </a:r>
            <a:r>
              <a:rPr lang="en-US" dirty="0" smtClean="0"/>
              <a:t>to find </a:t>
            </a:r>
            <a:r>
              <a:rPr lang="en-US" b="1" u="sng" dirty="0" smtClean="0"/>
              <a:t>out</a:t>
            </a:r>
            <a:r>
              <a:rPr lang="en-US" b="1" dirty="0" smtClean="0"/>
              <a:t> </a:t>
            </a:r>
            <a:r>
              <a:rPr lang="en-US" b="1" u="sng" dirty="0" smtClean="0"/>
              <a:t>why</a:t>
            </a:r>
            <a:r>
              <a:rPr lang="en-US" b="1" dirty="0" smtClean="0"/>
              <a:t> </a:t>
            </a:r>
            <a:r>
              <a:rPr lang="en-US" dirty="0" smtClean="0"/>
              <a:t>the experiment failed, and neither his professor </a:t>
            </a:r>
            <a:r>
              <a:rPr lang="en-US" b="1" u="sng" dirty="0" smtClean="0"/>
              <a:t>could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not able  </a:t>
            </a:r>
            <a:br>
              <a:rPr lang="en-US" dirty="0" smtClean="0"/>
            </a:br>
            <a:r>
              <a:rPr lang="en-US" dirty="0" smtClean="0"/>
              <a:t> B. out  </a:t>
            </a:r>
            <a:br>
              <a:rPr lang="en-US" dirty="0" smtClean="0"/>
            </a:br>
            <a:r>
              <a:rPr lang="en-US" dirty="0" smtClean="0"/>
              <a:t> C. why  </a:t>
            </a:r>
            <a:br>
              <a:rPr lang="en-US" dirty="0" smtClean="0"/>
            </a:br>
            <a:r>
              <a:rPr lang="en-US" dirty="0" smtClean="0"/>
              <a:t> D. could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On the 19th century frontier,</a:t>
            </a:r>
            <a:r>
              <a:rPr lang="en-US" b="1" dirty="0" smtClean="0"/>
              <a:t> </a:t>
            </a:r>
            <a:r>
              <a:rPr lang="en-US" b="1" u="sng" dirty="0" smtClean="0"/>
              <a:t>school</a:t>
            </a:r>
            <a:r>
              <a:rPr lang="en-US" dirty="0" smtClean="0"/>
              <a:t>, along with</a:t>
            </a:r>
            <a:r>
              <a:rPr lang="en-US" b="1" dirty="0" smtClean="0"/>
              <a:t> </a:t>
            </a:r>
            <a:r>
              <a:rPr lang="en-US" b="1" u="sng" dirty="0" smtClean="0"/>
              <a:t>the church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the jail</a:t>
            </a:r>
            <a:r>
              <a:rPr lang="en-US" b="1" dirty="0" smtClean="0"/>
              <a:t>, 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a key</a:t>
            </a:r>
            <a:r>
              <a:rPr lang="en-US" b="1" dirty="0" smtClean="0"/>
              <a:t> </a:t>
            </a:r>
            <a:r>
              <a:rPr lang="en-US" dirty="0" smtClean="0"/>
              <a:t>public building in the community.</a:t>
            </a:r>
          </a:p>
          <a:p>
            <a:pPr>
              <a:buNone/>
            </a:pPr>
            <a:r>
              <a:rPr lang="en-US" dirty="0" smtClean="0"/>
              <a:t>    A. school  </a:t>
            </a:r>
            <a:br>
              <a:rPr lang="en-US" dirty="0" smtClean="0"/>
            </a:br>
            <a:r>
              <a:rPr lang="en-US" dirty="0" smtClean="0"/>
              <a:t> B. the church  </a:t>
            </a:r>
            <a:br>
              <a:rPr lang="en-US" dirty="0" smtClean="0"/>
            </a:br>
            <a:r>
              <a:rPr lang="en-US" dirty="0" smtClean="0"/>
              <a:t> C. the jail  </a:t>
            </a:r>
            <a:br>
              <a:rPr lang="en-US" dirty="0" smtClean="0"/>
            </a:br>
            <a:r>
              <a:rPr lang="en-US" dirty="0" smtClean="0"/>
              <a:t> D. a key  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senior student was</a:t>
            </a:r>
            <a:r>
              <a:rPr lang="en-US" b="1" dirty="0" smtClean="0"/>
              <a:t> </a:t>
            </a:r>
            <a:r>
              <a:rPr lang="en-US" b="1" u="sng" dirty="0" smtClean="0"/>
              <a:t>not able</a:t>
            </a:r>
            <a:r>
              <a:rPr lang="en-US" b="1" dirty="0" smtClean="0"/>
              <a:t> </a:t>
            </a:r>
            <a:r>
              <a:rPr lang="en-US" dirty="0" smtClean="0"/>
              <a:t>to find </a:t>
            </a:r>
            <a:r>
              <a:rPr lang="en-US" b="1" u="sng" dirty="0" smtClean="0"/>
              <a:t>out</a:t>
            </a:r>
            <a:r>
              <a:rPr lang="en-US" b="1" dirty="0" smtClean="0"/>
              <a:t> </a:t>
            </a:r>
            <a:r>
              <a:rPr lang="en-US" b="1" u="sng" dirty="0" smtClean="0"/>
              <a:t>why</a:t>
            </a:r>
            <a:r>
              <a:rPr lang="en-US" b="1" dirty="0" smtClean="0"/>
              <a:t> </a:t>
            </a:r>
            <a:r>
              <a:rPr lang="en-US" dirty="0" smtClean="0"/>
              <a:t>the experiment failed, and neither his professor </a:t>
            </a:r>
            <a:r>
              <a:rPr lang="en-US" b="1" u="sng" dirty="0" smtClean="0"/>
              <a:t>could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not able  </a:t>
            </a:r>
            <a:br>
              <a:rPr lang="en-US" dirty="0" smtClean="0"/>
            </a:br>
            <a:r>
              <a:rPr lang="en-US" dirty="0" smtClean="0"/>
              <a:t> B. out  </a:t>
            </a:r>
            <a:br>
              <a:rPr lang="en-US" dirty="0" smtClean="0"/>
            </a:br>
            <a:r>
              <a:rPr lang="en-US" dirty="0" smtClean="0"/>
              <a:t> C. why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could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On the 19th century frontier,</a:t>
            </a:r>
            <a:r>
              <a:rPr lang="en-US" b="1" dirty="0" smtClean="0"/>
              <a:t> </a:t>
            </a:r>
            <a:r>
              <a:rPr lang="en-US" b="1" u="sng" dirty="0" smtClean="0"/>
              <a:t>school</a:t>
            </a:r>
            <a:r>
              <a:rPr lang="en-US" dirty="0" smtClean="0"/>
              <a:t>, along with</a:t>
            </a:r>
            <a:r>
              <a:rPr lang="en-US" b="1" dirty="0" smtClean="0"/>
              <a:t> </a:t>
            </a:r>
            <a:r>
              <a:rPr lang="en-US" b="1" u="sng" dirty="0" smtClean="0"/>
              <a:t>the church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the jail</a:t>
            </a:r>
            <a:r>
              <a:rPr lang="en-US" b="1" dirty="0" smtClean="0"/>
              <a:t>, 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a key</a:t>
            </a:r>
            <a:r>
              <a:rPr lang="en-US" b="1" dirty="0" smtClean="0"/>
              <a:t> </a:t>
            </a:r>
            <a:r>
              <a:rPr lang="en-US" dirty="0" smtClean="0"/>
              <a:t>public building in the community.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school  </a:t>
            </a:r>
            <a:br>
              <a:rPr lang="en-US" dirty="0" smtClean="0"/>
            </a:br>
            <a:r>
              <a:rPr lang="en-US" dirty="0" smtClean="0"/>
              <a:t> B. the church  </a:t>
            </a:r>
            <a:br>
              <a:rPr lang="en-US" dirty="0" smtClean="0"/>
            </a:br>
            <a:r>
              <a:rPr lang="en-US" dirty="0" smtClean="0"/>
              <a:t> C. the jail  </a:t>
            </a:r>
            <a:br>
              <a:rPr lang="en-US" dirty="0" smtClean="0"/>
            </a:br>
            <a:r>
              <a:rPr lang="en-US" dirty="0" smtClean="0"/>
              <a:t> D. a key  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The water in the Great Salt Lake is</a:t>
            </a:r>
            <a:r>
              <a:rPr lang="en-US" b="1" dirty="0" smtClean="0"/>
              <a:t> </a:t>
            </a:r>
            <a:r>
              <a:rPr lang="en-US" b="1" u="sng" dirty="0" smtClean="0"/>
              <a:t>at less</a:t>
            </a:r>
            <a:r>
              <a:rPr lang="en-US" b="1" dirty="0" smtClean="0"/>
              <a:t> </a:t>
            </a:r>
            <a:r>
              <a:rPr lang="en-US" b="1" u="sng" dirty="0" smtClean="0"/>
              <a:t>four times</a:t>
            </a:r>
            <a:r>
              <a:rPr lang="en-US" b="1" dirty="0" smtClean="0"/>
              <a:t> </a:t>
            </a:r>
            <a:r>
              <a:rPr lang="en-US" b="1" u="sng" dirty="0" smtClean="0"/>
              <a:t>saltier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seawater.</a:t>
            </a:r>
          </a:p>
          <a:p>
            <a:pPr>
              <a:buNone/>
            </a:pPr>
            <a:r>
              <a:rPr lang="en-US" dirty="0" smtClean="0"/>
              <a:t>    A. at less  </a:t>
            </a:r>
            <a:br>
              <a:rPr lang="en-US" dirty="0" smtClean="0"/>
            </a:br>
            <a:r>
              <a:rPr lang="en-US" dirty="0" smtClean="0"/>
              <a:t> B. four times  </a:t>
            </a:r>
            <a:br>
              <a:rPr lang="en-US" dirty="0" smtClean="0"/>
            </a:br>
            <a:r>
              <a:rPr lang="en-US" dirty="0" smtClean="0"/>
              <a:t> C. saltier  </a:t>
            </a:r>
            <a:br>
              <a:rPr lang="en-US" dirty="0" smtClean="0"/>
            </a:br>
            <a:r>
              <a:rPr lang="en-US" dirty="0" smtClean="0"/>
              <a:t> D. than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The theory of natural selection</a:t>
            </a:r>
            <a:r>
              <a:rPr lang="en-US" b="1" dirty="0" smtClean="0"/>
              <a:t> </a:t>
            </a:r>
            <a:r>
              <a:rPr lang="en-US" b="1" u="sng" dirty="0" smtClean="0"/>
              <a:t>is used</a:t>
            </a:r>
            <a:r>
              <a:rPr lang="en-US" dirty="0" smtClean="0"/>
              <a:t> to explain</a:t>
            </a:r>
            <a:r>
              <a:rPr lang="en-US" b="1" dirty="0" smtClean="0"/>
              <a:t> 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dirty="0" smtClean="0"/>
              <a:t>animals of a species will die </a:t>
            </a:r>
            <a:r>
              <a:rPr lang="en-US" b="1" u="sng" dirty="0" smtClean="0"/>
              <a:t>prematurely</a:t>
            </a:r>
            <a:r>
              <a:rPr lang="en-US" dirty="0" smtClean="0"/>
              <a:t> and which will </a:t>
            </a:r>
            <a:r>
              <a:rPr lang="en-US" b="1" u="sng" dirty="0" smtClean="0"/>
              <a:t>survival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is used  </a:t>
            </a:r>
            <a:br>
              <a:rPr lang="en-US" dirty="0" smtClean="0"/>
            </a:br>
            <a:r>
              <a:rPr lang="en-US" dirty="0" smtClean="0"/>
              <a:t> B. which  </a:t>
            </a:r>
            <a:br>
              <a:rPr lang="en-US" dirty="0" smtClean="0"/>
            </a:br>
            <a:r>
              <a:rPr lang="en-US" dirty="0" smtClean="0"/>
              <a:t> C. prematurely  </a:t>
            </a:r>
            <a:br>
              <a:rPr lang="en-US" dirty="0" smtClean="0"/>
            </a:br>
            <a:r>
              <a:rPr lang="en-US" dirty="0" smtClean="0"/>
              <a:t> D. survival  </a:t>
            </a: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The water in the Great Salt Lake is</a:t>
            </a:r>
            <a:r>
              <a:rPr lang="en-US" b="1" dirty="0" smtClean="0"/>
              <a:t> </a:t>
            </a:r>
            <a:r>
              <a:rPr lang="en-US" b="1" u="sng" dirty="0" smtClean="0"/>
              <a:t>at less</a:t>
            </a:r>
            <a:r>
              <a:rPr lang="en-US" b="1" dirty="0" smtClean="0"/>
              <a:t> </a:t>
            </a:r>
            <a:r>
              <a:rPr lang="en-US" b="1" u="sng" dirty="0" smtClean="0"/>
              <a:t>four times</a:t>
            </a:r>
            <a:r>
              <a:rPr lang="en-US" b="1" dirty="0" smtClean="0"/>
              <a:t> </a:t>
            </a:r>
            <a:r>
              <a:rPr lang="en-US" b="1" u="sng" dirty="0" smtClean="0"/>
              <a:t>saltier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seawater.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at less  </a:t>
            </a:r>
            <a:br>
              <a:rPr lang="en-US" dirty="0" smtClean="0"/>
            </a:br>
            <a:r>
              <a:rPr lang="en-US" dirty="0" smtClean="0"/>
              <a:t> B. four times  </a:t>
            </a:r>
            <a:br>
              <a:rPr lang="en-US" dirty="0" smtClean="0"/>
            </a:br>
            <a:r>
              <a:rPr lang="en-US" dirty="0" smtClean="0"/>
              <a:t> C. saltier  </a:t>
            </a:r>
            <a:br>
              <a:rPr lang="en-US" dirty="0" smtClean="0"/>
            </a:br>
            <a:r>
              <a:rPr lang="en-US" dirty="0" smtClean="0"/>
              <a:t> D. than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The theory of natural selection</a:t>
            </a:r>
            <a:r>
              <a:rPr lang="en-US" b="1" dirty="0" smtClean="0"/>
              <a:t> </a:t>
            </a:r>
            <a:r>
              <a:rPr lang="en-US" b="1" u="sng" dirty="0" smtClean="0"/>
              <a:t>is used</a:t>
            </a:r>
            <a:r>
              <a:rPr lang="en-US" dirty="0" smtClean="0"/>
              <a:t> to explain</a:t>
            </a:r>
            <a:r>
              <a:rPr lang="en-US" b="1" dirty="0" smtClean="0"/>
              <a:t> 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dirty="0" smtClean="0"/>
              <a:t>animals of a species will die </a:t>
            </a:r>
            <a:r>
              <a:rPr lang="en-US" b="1" u="sng" dirty="0" smtClean="0"/>
              <a:t>prematurely</a:t>
            </a:r>
            <a:r>
              <a:rPr lang="en-US" dirty="0" smtClean="0"/>
              <a:t> and which will </a:t>
            </a:r>
            <a:r>
              <a:rPr lang="en-US" b="1" u="sng" dirty="0" smtClean="0"/>
              <a:t>survival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is used  </a:t>
            </a:r>
            <a:br>
              <a:rPr lang="en-US" dirty="0" smtClean="0"/>
            </a:br>
            <a:r>
              <a:rPr lang="en-US" dirty="0" smtClean="0"/>
              <a:t> B. which  </a:t>
            </a:r>
            <a:br>
              <a:rPr lang="en-US" dirty="0" smtClean="0"/>
            </a:br>
            <a:r>
              <a:rPr lang="en-US" dirty="0" smtClean="0"/>
              <a:t> C. prematurely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survival  </a:t>
            </a: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27. </a:t>
            </a:r>
            <a:r>
              <a:rPr lang="en-US" b="1" u="sng" dirty="0" smtClean="0"/>
              <a:t>The yard sales</a:t>
            </a:r>
            <a:r>
              <a:rPr lang="en-US" b="1" dirty="0" smtClean="0"/>
              <a:t> </a:t>
            </a:r>
            <a:r>
              <a:rPr lang="en-US" dirty="0" smtClean="0"/>
              <a:t>are a good way to get rid of all those things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have</a:t>
            </a:r>
            <a:r>
              <a:rPr lang="en-US" b="1" dirty="0" smtClean="0"/>
              <a:t> </a:t>
            </a:r>
            <a:r>
              <a:rPr lang="en-US" b="1" u="sng" dirty="0" smtClean="0"/>
              <a:t>been</a:t>
            </a:r>
            <a:r>
              <a:rPr lang="en-US" b="1" dirty="0" smtClean="0"/>
              <a:t> </a:t>
            </a:r>
            <a:r>
              <a:rPr lang="en-US" dirty="0" smtClean="0"/>
              <a:t>cluttering</a:t>
            </a:r>
            <a:r>
              <a:rPr lang="en-US" b="1" dirty="0" smtClean="0"/>
              <a:t> </a:t>
            </a:r>
            <a:r>
              <a:rPr lang="en-US" b="1" u="sng" dirty="0" smtClean="0"/>
              <a:t>up</a:t>
            </a:r>
            <a:r>
              <a:rPr lang="en-US" b="1" dirty="0" smtClean="0"/>
              <a:t> </a:t>
            </a:r>
            <a:r>
              <a:rPr lang="en-US" dirty="0" smtClean="0"/>
              <a:t>our garages and attics for years.</a:t>
            </a:r>
          </a:p>
          <a:p>
            <a:pPr>
              <a:buNone/>
            </a:pPr>
            <a:r>
              <a:rPr lang="en-US" dirty="0" smtClean="0"/>
              <a:t>    A. The yard sales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been  </a:t>
            </a:r>
            <a:br>
              <a:rPr lang="en-US" dirty="0" smtClean="0"/>
            </a:br>
            <a:r>
              <a:rPr lang="en-US" dirty="0" smtClean="0"/>
              <a:t> D. up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28. </a:t>
            </a:r>
            <a:r>
              <a:rPr lang="en-US" b="1" u="sng" dirty="0" smtClean="0"/>
              <a:t>Traveling</a:t>
            </a:r>
            <a:r>
              <a:rPr lang="en-US" b="1" dirty="0" smtClean="0"/>
              <a:t> </a:t>
            </a:r>
            <a:r>
              <a:rPr lang="en-US" dirty="0" smtClean="0"/>
              <a:t>ballet companies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dirty="0" smtClean="0"/>
              <a:t> uncommon before</a:t>
            </a:r>
            <a:r>
              <a:rPr lang="en-US" b="1" dirty="0" smtClean="0"/>
              <a:t>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dirty="0" smtClean="0"/>
              <a:t>Augusta Maywood formed the first</a:t>
            </a:r>
            <a:r>
              <a:rPr lang="en-US" b="1" dirty="0" smtClean="0"/>
              <a:t> </a:t>
            </a:r>
            <a:r>
              <a:rPr lang="en-US" b="1" u="sng" dirty="0" smtClean="0"/>
              <a:t>traveling</a:t>
            </a:r>
            <a:r>
              <a:rPr lang="en-US" b="1" dirty="0" smtClean="0"/>
              <a:t> </a:t>
            </a:r>
            <a:r>
              <a:rPr lang="en-US" dirty="0" smtClean="0"/>
              <a:t>troupe.</a:t>
            </a:r>
          </a:p>
          <a:p>
            <a:pPr>
              <a:buNone/>
            </a:pPr>
            <a:r>
              <a:rPr lang="en-US" dirty="0" smtClean="0"/>
              <a:t>    A. Traveling  </a:t>
            </a:r>
            <a:br>
              <a:rPr lang="en-US" dirty="0" smtClean="0"/>
            </a:br>
            <a:r>
              <a:rPr lang="en-US" dirty="0" smtClean="0"/>
              <a:t> B. were  </a:t>
            </a:r>
            <a:br>
              <a:rPr lang="en-US" dirty="0" smtClean="0"/>
            </a:br>
            <a:r>
              <a:rPr lang="en-US" dirty="0" smtClean="0"/>
              <a:t> C. her  </a:t>
            </a:r>
            <a:br>
              <a:rPr lang="en-US" dirty="0" smtClean="0"/>
            </a:br>
            <a:r>
              <a:rPr lang="en-US" dirty="0" smtClean="0"/>
              <a:t> D. traveling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27. </a:t>
            </a:r>
            <a:r>
              <a:rPr lang="en-US" b="1" u="sng" dirty="0" smtClean="0"/>
              <a:t>The yard sales</a:t>
            </a:r>
            <a:r>
              <a:rPr lang="en-US" b="1" dirty="0" smtClean="0"/>
              <a:t> </a:t>
            </a:r>
            <a:r>
              <a:rPr lang="en-US" dirty="0" smtClean="0"/>
              <a:t>are a good way to get rid of all those things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have</a:t>
            </a:r>
            <a:r>
              <a:rPr lang="en-US" b="1" dirty="0" smtClean="0"/>
              <a:t> </a:t>
            </a:r>
            <a:r>
              <a:rPr lang="en-US" b="1" u="sng" dirty="0" smtClean="0"/>
              <a:t>been</a:t>
            </a:r>
            <a:r>
              <a:rPr lang="en-US" b="1" dirty="0" smtClean="0"/>
              <a:t> </a:t>
            </a:r>
            <a:r>
              <a:rPr lang="en-US" dirty="0" smtClean="0"/>
              <a:t>cluttering</a:t>
            </a:r>
            <a:r>
              <a:rPr lang="en-US" b="1" dirty="0" smtClean="0"/>
              <a:t> </a:t>
            </a:r>
            <a:r>
              <a:rPr lang="en-US" b="1" u="sng" dirty="0" smtClean="0"/>
              <a:t>up</a:t>
            </a:r>
            <a:r>
              <a:rPr lang="en-US" b="1" dirty="0" smtClean="0"/>
              <a:t> </a:t>
            </a:r>
            <a:r>
              <a:rPr lang="en-US" dirty="0" smtClean="0"/>
              <a:t>our garages and attics for years.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 yard sales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been  </a:t>
            </a:r>
            <a:br>
              <a:rPr lang="en-US" dirty="0" smtClean="0"/>
            </a:br>
            <a:r>
              <a:rPr lang="en-US" dirty="0" smtClean="0"/>
              <a:t> D. up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28. </a:t>
            </a:r>
            <a:r>
              <a:rPr lang="en-US" b="1" u="sng" dirty="0" smtClean="0"/>
              <a:t>Traveling</a:t>
            </a:r>
            <a:r>
              <a:rPr lang="en-US" b="1" dirty="0" smtClean="0"/>
              <a:t> </a:t>
            </a:r>
            <a:r>
              <a:rPr lang="en-US" dirty="0" smtClean="0"/>
              <a:t>ballet companies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dirty="0" smtClean="0"/>
              <a:t> uncommon before</a:t>
            </a:r>
            <a:r>
              <a:rPr lang="en-US" b="1" dirty="0" smtClean="0"/>
              <a:t>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dirty="0" smtClean="0"/>
              <a:t>Augusta Maywood formed the first</a:t>
            </a:r>
            <a:r>
              <a:rPr lang="en-US" b="1" dirty="0" smtClean="0"/>
              <a:t> </a:t>
            </a:r>
            <a:r>
              <a:rPr lang="en-US" b="1" u="sng" dirty="0" smtClean="0"/>
              <a:t>traveling</a:t>
            </a:r>
            <a:r>
              <a:rPr lang="en-US" b="1" dirty="0" smtClean="0"/>
              <a:t> </a:t>
            </a:r>
            <a:r>
              <a:rPr lang="en-US" dirty="0" smtClean="0"/>
              <a:t>troupe.</a:t>
            </a:r>
          </a:p>
          <a:p>
            <a:pPr>
              <a:buNone/>
            </a:pPr>
            <a:r>
              <a:rPr lang="en-US" dirty="0" smtClean="0"/>
              <a:t>    A. Traveling  </a:t>
            </a:r>
            <a:br>
              <a:rPr lang="en-US" dirty="0" smtClean="0"/>
            </a:br>
            <a:r>
              <a:rPr lang="en-US" dirty="0" smtClean="0"/>
              <a:t> B. were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her  </a:t>
            </a:r>
            <a:br>
              <a:rPr lang="en-US" dirty="0" smtClean="0"/>
            </a:br>
            <a:r>
              <a:rPr lang="en-US" dirty="0" smtClean="0"/>
              <a:t> D. traveling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To </a:t>
            </a:r>
            <a:r>
              <a:rPr lang="en-US" b="1" u="sng" dirty="0" smtClean="0"/>
              <a:t>improvement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stability</a:t>
            </a:r>
            <a:r>
              <a:rPr lang="en-US" dirty="0" smtClean="0"/>
              <a:t> of the building, a concrete foundation two </a:t>
            </a:r>
            <a:r>
              <a:rPr lang="en-US" b="1" u="sng" dirty="0" smtClean="0"/>
              <a:t>feet</a:t>
            </a:r>
            <a:r>
              <a:rPr lang="en-US" b="1" dirty="0" smtClean="0"/>
              <a:t> </a:t>
            </a:r>
            <a:r>
              <a:rPr lang="en-US" dirty="0" smtClean="0"/>
              <a:t>thick must be</a:t>
            </a:r>
            <a:r>
              <a:rPr lang="en-US" b="1" dirty="0" smtClean="0"/>
              <a:t> </a:t>
            </a:r>
            <a:r>
              <a:rPr lang="en-US" b="1" u="sng" dirty="0" smtClean="0"/>
              <a:t>installed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improvement  </a:t>
            </a:r>
            <a:br>
              <a:rPr lang="en-US" dirty="0" smtClean="0"/>
            </a:br>
            <a:r>
              <a:rPr lang="en-US" dirty="0" smtClean="0"/>
              <a:t> B. stability  </a:t>
            </a:r>
            <a:br>
              <a:rPr lang="en-US" dirty="0" smtClean="0"/>
            </a:br>
            <a:r>
              <a:rPr lang="en-US" dirty="0" smtClean="0"/>
              <a:t> C. feet  </a:t>
            </a:r>
            <a:br>
              <a:rPr lang="en-US" dirty="0" smtClean="0"/>
            </a:br>
            <a:r>
              <a:rPr lang="en-US" dirty="0" smtClean="0"/>
              <a:t> D. installed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Aristotle,</a:t>
            </a:r>
            <a:r>
              <a:rPr lang="en-US" b="1" dirty="0" smtClean="0"/>
              <a:t> </a:t>
            </a:r>
            <a:r>
              <a:rPr lang="en-US" b="1" u="sng" dirty="0" smtClean="0"/>
              <a:t>the famous</a:t>
            </a:r>
            <a:r>
              <a:rPr lang="en-US" b="1" dirty="0" smtClean="0"/>
              <a:t> </a:t>
            </a:r>
            <a:r>
              <a:rPr lang="en-US" dirty="0" smtClean="0"/>
              <a:t>Greek philosopher, believed that</a:t>
            </a:r>
            <a:r>
              <a:rPr lang="en-US" b="1" dirty="0" smtClean="0"/>
              <a:t> </a:t>
            </a:r>
            <a:r>
              <a:rPr lang="en-US" b="1" u="sng" dirty="0" smtClean="0"/>
              <a:t>the brain</a:t>
            </a:r>
            <a:r>
              <a:rPr lang="en-US" b="1" dirty="0" smtClean="0"/>
              <a:t> </a:t>
            </a:r>
            <a:r>
              <a:rPr lang="en-US" dirty="0" smtClean="0"/>
              <a:t>was</a:t>
            </a:r>
            <a:r>
              <a:rPr lang="en-US" b="1" dirty="0" smtClean="0"/>
              <a:t> </a:t>
            </a:r>
            <a:r>
              <a:rPr lang="en-US" b="1" u="sng" dirty="0" smtClean="0"/>
              <a:t>an organ</a:t>
            </a:r>
            <a:r>
              <a:rPr lang="en-US" b="1" dirty="0" smtClean="0"/>
              <a:t> </a:t>
            </a:r>
            <a:r>
              <a:rPr lang="en-US" dirty="0" smtClean="0"/>
              <a:t>that cooled </a:t>
            </a:r>
            <a:r>
              <a:rPr lang="en-US" b="1" u="sng" dirty="0" smtClean="0"/>
              <a:t>a heart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famous  </a:t>
            </a:r>
            <a:br>
              <a:rPr lang="en-US" dirty="0" smtClean="0"/>
            </a:br>
            <a:r>
              <a:rPr lang="en-US" dirty="0" smtClean="0"/>
              <a:t> B. the brain  </a:t>
            </a:r>
            <a:br>
              <a:rPr lang="en-US" dirty="0" smtClean="0"/>
            </a:br>
            <a:r>
              <a:rPr lang="en-US" dirty="0" smtClean="0"/>
              <a:t> C. an organ  </a:t>
            </a:r>
            <a:br>
              <a:rPr lang="en-US" dirty="0" smtClean="0"/>
            </a:br>
            <a:r>
              <a:rPr lang="en-US" dirty="0" smtClean="0"/>
              <a:t> D. a heart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To </a:t>
            </a:r>
            <a:r>
              <a:rPr lang="en-US" b="1" u="sng" dirty="0" smtClean="0"/>
              <a:t>improvement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stability</a:t>
            </a:r>
            <a:r>
              <a:rPr lang="en-US" dirty="0" smtClean="0"/>
              <a:t> of the building, a concrete foundation two </a:t>
            </a:r>
            <a:r>
              <a:rPr lang="en-US" b="1" u="sng" dirty="0" smtClean="0"/>
              <a:t>feet</a:t>
            </a:r>
            <a:r>
              <a:rPr lang="en-US" b="1" dirty="0" smtClean="0"/>
              <a:t> </a:t>
            </a:r>
            <a:r>
              <a:rPr lang="en-US" dirty="0" smtClean="0"/>
              <a:t>thick must be</a:t>
            </a:r>
            <a:r>
              <a:rPr lang="en-US" b="1" dirty="0" smtClean="0"/>
              <a:t> </a:t>
            </a:r>
            <a:r>
              <a:rPr lang="en-US" b="1" u="sng" dirty="0" smtClean="0"/>
              <a:t>installed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improvement  </a:t>
            </a:r>
            <a:br>
              <a:rPr lang="en-US" dirty="0" smtClean="0"/>
            </a:br>
            <a:r>
              <a:rPr lang="en-US" dirty="0" smtClean="0"/>
              <a:t> B. stability  </a:t>
            </a:r>
            <a:br>
              <a:rPr lang="en-US" dirty="0" smtClean="0"/>
            </a:br>
            <a:r>
              <a:rPr lang="en-US" dirty="0" smtClean="0"/>
              <a:t> C. feet  </a:t>
            </a:r>
            <a:br>
              <a:rPr lang="en-US" dirty="0" smtClean="0"/>
            </a:br>
            <a:r>
              <a:rPr lang="en-US" dirty="0" smtClean="0"/>
              <a:t> D. installed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Aristotle,</a:t>
            </a:r>
            <a:r>
              <a:rPr lang="en-US" b="1" dirty="0" smtClean="0"/>
              <a:t> </a:t>
            </a:r>
            <a:r>
              <a:rPr lang="en-US" b="1" u="sng" dirty="0" smtClean="0"/>
              <a:t>the famous</a:t>
            </a:r>
            <a:r>
              <a:rPr lang="en-US" b="1" dirty="0" smtClean="0"/>
              <a:t> </a:t>
            </a:r>
            <a:r>
              <a:rPr lang="en-US" dirty="0" smtClean="0"/>
              <a:t>Greek philosopher, believed that</a:t>
            </a:r>
            <a:r>
              <a:rPr lang="en-US" b="1" dirty="0" smtClean="0"/>
              <a:t> </a:t>
            </a:r>
            <a:r>
              <a:rPr lang="en-US" b="1" u="sng" dirty="0" smtClean="0"/>
              <a:t>the brain</a:t>
            </a:r>
            <a:r>
              <a:rPr lang="en-US" b="1" dirty="0" smtClean="0"/>
              <a:t> </a:t>
            </a:r>
            <a:r>
              <a:rPr lang="en-US" dirty="0" smtClean="0"/>
              <a:t>was</a:t>
            </a:r>
            <a:r>
              <a:rPr lang="en-US" b="1" dirty="0" smtClean="0"/>
              <a:t> </a:t>
            </a:r>
            <a:r>
              <a:rPr lang="en-US" b="1" u="sng" dirty="0" smtClean="0"/>
              <a:t>an organ</a:t>
            </a:r>
            <a:r>
              <a:rPr lang="en-US" b="1" dirty="0" smtClean="0"/>
              <a:t> </a:t>
            </a:r>
            <a:r>
              <a:rPr lang="en-US" dirty="0" smtClean="0"/>
              <a:t>that cooled </a:t>
            </a:r>
            <a:r>
              <a:rPr lang="en-US" b="1" u="sng" dirty="0" smtClean="0"/>
              <a:t>a heart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famous  </a:t>
            </a:r>
            <a:br>
              <a:rPr lang="en-US" dirty="0" smtClean="0"/>
            </a:br>
            <a:r>
              <a:rPr lang="en-US" dirty="0" smtClean="0"/>
              <a:t> B. the brain  </a:t>
            </a:r>
            <a:br>
              <a:rPr lang="en-US" dirty="0" smtClean="0"/>
            </a:br>
            <a:r>
              <a:rPr lang="en-US" dirty="0" smtClean="0"/>
              <a:t> C. an organ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 heart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"Fairness Doctrine" of the FCC</a:t>
            </a:r>
            <a:r>
              <a:rPr lang="en-US" b="1" dirty="0" smtClean="0"/>
              <a:t> </a:t>
            </a:r>
            <a:r>
              <a:rPr lang="en-US" b="1" u="sng" dirty="0" smtClean="0"/>
              <a:t>requires that</a:t>
            </a:r>
            <a:r>
              <a:rPr lang="en-US" dirty="0" smtClean="0"/>
              <a:t> radio and television </a:t>
            </a:r>
            <a:r>
              <a:rPr lang="en-US" b="1" u="sng" dirty="0" smtClean="0"/>
              <a:t>stations</a:t>
            </a:r>
            <a:r>
              <a:rPr lang="en-US" dirty="0" smtClean="0"/>
              <a:t> give equal time to</a:t>
            </a:r>
            <a:r>
              <a:rPr lang="en-US" b="1" dirty="0" smtClean="0"/>
              <a:t> </a:t>
            </a:r>
            <a:r>
              <a:rPr lang="en-US" b="1" u="sng" dirty="0" smtClean="0"/>
              <a:t>opposing sides</a:t>
            </a:r>
            <a:r>
              <a:rPr lang="en-US" b="1" dirty="0" smtClean="0"/>
              <a:t> </a:t>
            </a:r>
            <a:r>
              <a:rPr lang="en-US" dirty="0" smtClean="0"/>
              <a:t>of </a:t>
            </a:r>
            <a:r>
              <a:rPr lang="en-US" b="1" u="sng" dirty="0" smtClean="0"/>
              <a:t>issues controversial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requires that  </a:t>
            </a:r>
            <a:br>
              <a:rPr lang="en-US" dirty="0" smtClean="0"/>
            </a:br>
            <a:r>
              <a:rPr lang="en-US" dirty="0" smtClean="0"/>
              <a:t> B. stations  </a:t>
            </a:r>
            <a:br>
              <a:rPr lang="en-US" dirty="0" smtClean="0"/>
            </a:br>
            <a:r>
              <a:rPr lang="en-US" dirty="0" smtClean="0"/>
              <a:t> C. opposing sides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issues controversial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2. </a:t>
            </a:r>
            <a:r>
              <a:rPr lang="en-US" b="1" u="sng" dirty="0" smtClean="0"/>
              <a:t>Together</a:t>
            </a:r>
            <a:r>
              <a:rPr lang="en-US" dirty="0" smtClean="0"/>
              <a:t> Rogers and Hammerstein wrote nine</a:t>
            </a:r>
            <a:r>
              <a:rPr lang="en-US" b="1" dirty="0" smtClean="0"/>
              <a:t> </a:t>
            </a:r>
            <a:r>
              <a:rPr lang="en-US" b="1" u="sng" dirty="0" smtClean="0"/>
              <a:t>musicals</a:t>
            </a:r>
            <a:r>
              <a:rPr lang="en-US" dirty="0" smtClean="0"/>
              <a:t>, the</a:t>
            </a:r>
            <a:r>
              <a:rPr lang="en-US" b="1" dirty="0" smtClean="0"/>
              <a:t> </a:t>
            </a:r>
            <a:r>
              <a:rPr lang="en-US" b="1" u="sng" dirty="0" smtClean="0"/>
              <a:t>first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whose</a:t>
            </a:r>
            <a:r>
              <a:rPr lang="en-US" b="1" dirty="0" smtClean="0"/>
              <a:t> </a:t>
            </a:r>
            <a:r>
              <a:rPr lang="en-US" dirty="0" smtClean="0"/>
              <a:t>was Oklahoma [1943].</a:t>
            </a:r>
          </a:p>
          <a:p>
            <a:pPr>
              <a:buNone/>
            </a:pPr>
            <a:r>
              <a:rPr lang="en-US" dirty="0" smtClean="0"/>
              <a:t>   A. Together  </a:t>
            </a:r>
            <a:br>
              <a:rPr lang="en-US" dirty="0" smtClean="0"/>
            </a:br>
            <a:r>
              <a:rPr lang="en-US" dirty="0" smtClean="0"/>
              <a:t> B. musicals  </a:t>
            </a:r>
            <a:br>
              <a:rPr lang="en-US" dirty="0" smtClean="0"/>
            </a:br>
            <a:r>
              <a:rPr lang="en-US" dirty="0" smtClean="0"/>
              <a:t> C. first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whose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Benjamin Franklin </a:t>
            </a:r>
            <a:r>
              <a:rPr lang="en-US" b="1" u="sng" dirty="0" smtClean="0"/>
              <a:t>was</a:t>
            </a:r>
            <a:r>
              <a:rPr lang="en-US" dirty="0" smtClean="0"/>
              <a:t> the editor of </a:t>
            </a:r>
            <a:r>
              <a:rPr lang="en-US" b="1" u="sng" dirty="0" smtClean="0"/>
              <a:t>the largest</a:t>
            </a:r>
            <a:r>
              <a:rPr lang="en-US" dirty="0" smtClean="0"/>
              <a:t> newspaper in the colonies, a diplomatic representative to France and later to England, </a:t>
            </a:r>
            <a:r>
              <a:rPr lang="en-US" dirty="0" smtClean="0"/>
              <a:t>and </a:t>
            </a:r>
            <a:r>
              <a:rPr lang="en-US" b="1" u="sng" dirty="0" smtClean="0"/>
              <a:t>he </a:t>
            </a:r>
            <a:r>
              <a:rPr lang="en-US" b="1" u="sng" dirty="0" smtClean="0"/>
              <a:t>invented</a:t>
            </a:r>
            <a:r>
              <a:rPr lang="en-US" dirty="0" smtClean="0"/>
              <a:t> </a:t>
            </a:r>
            <a:r>
              <a:rPr lang="en-US" b="1" u="sng" dirty="0" smtClean="0"/>
              <a:t>many</a:t>
            </a:r>
            <a:r>
              <a:rPr lang="en-US" dirty="0" smtClean="0"/>
              <a:t> useful devices.</a:t>
            </a:r>
          </a:p>
          <a:p>
            <a:pPr>
              <a:buNone/>
            </a:pPr>
            <a:r>
              <a:rPr lang="en-US" dirty="0" smtClean="0"/>
              <a:t>    A. was  </a:t>
            </a:r>
            <a:br>
              <a:rPr lang="en-US" dirty="0" smtClean="0"/>
            </a:br>
            <a:r>
              <a:rPr lang="en-US" dirty="0" smtClean="0"/>
              <a:t> B. the largest  </a:t>
            </a:r>
            <a:br>
              <a:rPr lang="en-US" dirty="0" smtClean="0"/>
            </a:br>
            <a:r>
              <a:rPr lang="en-US" dirty="0" smtClean="0"/>
              <a:t> C. he invented  </a:t>
            </a:r>
            <a:br>
              <a:rPr lang="en-US" dirty="0" smtClean="0"/>
            </a:br>
            <a:r>
              <a:rPr lang="en-US" dirty="0" smtClean="0"/>
              <a:t> D. many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Agronomists </a:t>
            </a:r>
            <a:r>
              <a:rPr lang="en-US" b="1" u="sng" dirty="0" smtClean="0"/>
              <a:t>study</a:t>
            </a:r>
            <a:r>
              <a:rPr lang="en-US" b="1" dirty="0" smtClean="0"/>
              <a:t> </a:t>
            </a:r>
            <a:r>
              <a:rPr lang="en-US" b="1" u="sng" dirty="0" smtClean="0"/>
              <a:t>crop disease</a:t>
            </a:r>
            <a:r>
              <a:rPr lang="en-US" dirty="0" smtClean="0"/>
              <a:t>, selective breeding, crop rotation, and climatic factors,</a:t>
            </a:r>
            <a:r>
              <a:rPr lang="en-US" b="1" dirty="0" smtClean="0"/>
              <a:t> </a:t>
            </a:r>
            <a:r>
              <a:rPr lang="en-US" b="1" u="sng" dirty="0" smtClean="0"/>
              <a:t>as well</a:t>
            </a:r>
            <a:r>
              <a:rPr lang="en-US" dirty="0" smtClean="0"/>
              <a:t> soil content</a:t>
            </a:r>
            <a:r>
              <a:rPr lang="en-US" b="1" dirty="0" smtClean="0"/>
              <a:t> </a:t>
            </a:r>
            <a:r>
              <a:rPr lang="en-US" b="1" u="sng" dirty="0" smtClean="0"/>
              <a:t>and</a:t>
            </a:r>
            <a:r>
              <a:rPr lang="en-US" dirty="0" smtClean="0"/>
              <a:t> erosion.</a:t>
            </a:r>
          </a:p>
          <a:p>
            <a:pPr>
              <a:buNone/>
            </a:pPr>
            <a:r>
              <a:rPr lang="en-US" dirty="0" smtClean="0"/>
              <a:t>    A. study  </a:t>
            </a:r>
            <a:br>
              <a:rPr lang="en-US" dirty="0" smtClean="0"/>
            </a:br>
            <a:r>
              <a:rPr lang="en-US" dirty="0" smtClean="0"/>
              <a:t> B. crop disease  </a:t>
            </a:r>
            <a:br>
              <a:rPr lang="en-US" dirty="0" smtClean="0"/>
            </a:br>
            <a:r>
              <a:rPr lang="en-US" dirty="0" smtClean="0"/>
              <a:t> C. as well  </a:t>
            </a:r>
            <a:br>
              <a:rPr lang="en-US" dirty="0" smtClean="0"/>
            </a:br>
            <a:r>
              <a:rPr lang="en-US" dirty="0" smtClean="0"/>
              <a:t> D. and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3. </a:t>
            </a:r>
            <a:r>
              <a:rPr lang="en-US" dirty="0" smtClean="0"/>
              <a:t>Benjamin Franklin </a:t>
            </a:r>
            <a:r>
              <a:rPr lang="en-US" b="1" u="sng" dirty="0" smtClean="0"/>
              <a:t>was</a:t>
            </a:r>
            <a:r>
              <a:rPr lang="en-US" dirty="0" smtClean="0"/>
              <a:t> the editor of </a:t>
            </a:r>
            <a:r>
              <a:rPr lang="en-US" b="1" u="sng" dirty="0" smtClean="0"/>
              <a:t>the largest</a:t>
            </a:r>
            <a:r>
              <a:rPr lang="en-US" dirty="0" smtClean="0"/>
              <a:t> newspaper in the colonies, a diplomatic representative to France and later to England, </a:t>
            </a:r>
            <a:r>
              <a:rPr lang="en-US" dirty="0" smtClean="0"/>
              <a:t>and </a:t>
            </a:r>
            <a:r>
              <a:rPr lang="en-US" b="1" u="sng" dirty="0" smtClean="0"/>
              <a:t>he </a:t>
            </a:r>
            <a:r>
              <a:rPr lang="en-US" b="1" u="sng" dirty="0" smtClean="0"/>
              <a:t>invented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dirty="0" smtClean="0"/>
              <a:t> useful devices.</a:t>
            </a:r>
          </a:p>
          <a:p>
            <a:pPr>
              <a:buNone/>
            </a:pPr>
            <a:r>
              <a:rPr lang="en-US" dirty="0" smtClean="0"/>
              <a:t>    A. was  </a:t>
            </a:r>
            <a:br>
              <a:rPr lang="en-US" dirty="0" smtClean="0"/>
            </a:br>
            <a:r>
              <a:rPr lang="en-US" dirty="0" smtClean="0"/>
              <a:t> B. the largest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he invented  </a:t>
            </a:r>
            <a:br>
              <a:rPr lang="en-US" dirty="0" smtClean="0"/>
            </a:br>
            <a:r>
              <a:rPr lang="en-US" dirty="0" smtClean="0"/>
              <a:t> D. many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Agronomists </a:t>
            </a:r>
            <a:r>
              <a:rPr lang="en-US" b="1" u="sng" dirty="0" smtClean="0"/>
              <a:t>study</a:t>
            </a:r>
            <a:r>
              <a:rPr lang="en-US" b="1" dirty="0" smtClean="0"/>
              <a:t> </a:t>
            </a:r>
            <a:r>
              <a:rPr lang="en-US" b="1" u="sng" dirty="0" smtClean="0"/>
              <a:t>crop disease</a:t>
            </a:r>
            <a:r>
              <a:rPr lang="en-US" dirty="0" smtClean="0"/>
              <a:t>, selective breeding, crop rotation, and climatic factors,</a:t>
            </a:r>
            <a:r>
              <a:rPr lang="en-US" b="1" dirty="0" smtClean="0"/>
              <a:t> </a:t>
            </a:r>
            <a:r>
              <a:rPr lang="en-US" b="1" u="sng" dirty="0" smtClean="0"/>
              <a:t>as well</a:t>
            </a:r>
            <a:r>
              <a:rPr lang="en-US" dirty="0" smtClean="0"/>
              <a:t> soil content</a:t>
            </a:r>
            <a:r>
              <a:rPr lang="en-US" b="1" dirty="0" smtClean="0"/>
              <a:t> </a:t>
            </a:r>
            <a:r>
              <a:rPr lang="en-US" b="1" u="sng" dirty="0" smtClean="0"/>
              <a:t>and</a:t>
            </a:r>
            <a:r>
              <a:rPr lang="en-US" dirty="0" smtClean="0"/>
              <a:t> erosion.</a:t>
            </a:r>
          </a:p>
          <a:p>
            <a:pPr>
              <a:buNone/>
            </a:pPr>
            <a:r>
              <a:rPr lang="en-US" dirty="0" smtClean="0"/>
              <a:t>    A. study  </a:t>
            </a:r>
            <a:br>
              <a:rPr lang="en-US" dirty="0" smtClean="0"/>
            </a:br>
            <a:r>
              <a:rPr lang="en-US" dirty="0" smtClean="0"/>
              <a:t> B. crop disease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as well  </a:t>
            </a:r>
            <a:br>
              <a:rPr lang="en-US" dirty="0" smtClean="0"/>
            </a:br>
            <a:r>
              <a:rPr lang="en-US" dirty="0" smtClean="0"/>
              <a:t> D. and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</a:t>
            </a:r>
            <a:r>
              <a:rPr lang="en-US" b="1" dirty="0" smtClean="0"/>
              <a:t> </a:t>
            </a:r>
            <a:r>
              <a:rPr lang="en-US" b="1" u="sng" dirty="0" smtClean="0"/>
              <a:t>Despite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b="1" u="sng" dirty="0" smtClean="0"/>
              <a:t>smaller size</a:t>
            </a:r>
            <a:r>
              <a:rPr lang="en-US" dirty="0" smtClean="0"/>
              <a:t>, the Indian Ocean is</a:t>
            </a:r>
            <a:r>
              <a:rPr lang="en-US" b="1" dirty="0" smtClean="0"/>
              <a:t> </a:t>
            </a:r>
            <a:r>
              <a:rPr lang="en-US" b="1" u="sng" dirty="0" smtClean="0"/>
              <a:t>as deep</a:t>
            </a:r>
            <a:r>
              <a:rPr lang="en-US" dirty="0" smtClean="0"/>
              <a:t> the Atlantic Ocean.</a:t>
            </a:r>
          </a:p>
          <a:p>
            <a:pPr>
              <a:buNone/>
            </a:pPr>
            <a:r>
              <a:rPr lang="en-US" dirty="0" smtClean="0"/>
              <a:t>    A. Despite  </a:t>
            </a:r>
            <a:br>
              <a:rPr lang="en-US" dirty="0" smtClean="0"/>
            </a:br>
            <a:r>
              <a:rPr lang="en-US" dirty="0" smtClean="0"/>
              <a:t> B. its  </a:t>
            </a:r>
            <a:br>
              <a:rPr lang="en-US" dirty="0" smtClean="0"/>
            </a:br>
            <a:r>
              <a:rPr lang="en-US" dirty="0" smtClean="0"/>
              <a:t> C. smaller size  </a:t>
            </a:r>
            <a:br>
              <a:rPr lang="en-US" dirty="0" smtClean="0"/>
            </a:br>
            <a:r>
              <a:rPr lang="en-US" dirty="0" smtClean="0"/>
              <a:t> D. as deep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What happened</a:t>
            </a:r>
            <a:r>
              <a:rPr lang="en-US" b="1" dirty="0" smtClean="0"/>
              <a:t> </a:t>
            </a:r>
            <a:r>
              <a:rPr lang="en-US" dirty="0" smtClean="0"/>
              <a:t>in New York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dirty="0" smtClean="0"/>
              <a:t> a reaction from city workers, </a:t>
            </a:r>
            <a:r>
              <a:rPr lang="en-US" b="1" u="sng" dirty="0" smtClean="0"/>
              <a:t>including</a:t>
            </a:r>
            <a:r>
              <a:rPr lang="en-US" b="1" dirty="0" smtClean="0"/>
              <a:t> </a:t>
            </a:r>
            <a:r>
              <a:rPr lang="en-US" dirty="0" smtClean="0"/>
              <a:t>firemen and policemen who had been laid off from </a:t>
            </a:r>
            <a:r>
              <a:rPr lang="en-US" b="1" u="sng" dirty="0" smtClean="0"/>
              <a:t>their</a:t>
            </a:r>
            <a:r>
              <a:rPr lang="en-US" dirty="0" smtClean="0"/>
              <a:t> jobs.</a:t>
            </a:r>
          </a:p>
          <a:p>
            <a:pPr>
              <a:buNone/>
            </a:pPr>
            <a:r>
              <a:rPr lang="en-US" dirty="0" smtClean="0"/>
              <a:t>    A. What happened  </a:t>
            </a:r>
            <a:br>
              <a:rPr lang="en-US" dirty="0" smtClean="0"/>
            </a:br>
            <a:r>
              <a:rPr lang="en-US" dirty="0" smtClean="0"/>
              <a:t> B. were  </a:t>
            </a:r>
            <a:br>
              <a:rPr lang="en-US" dirty="0" smtClean="0"/>
            </a:br>
            <a:r>
              <a:rPr lang="en-US" dirty="0" smtClean="0"/>
              <a:t> C. including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</a:t>
            </a:r>
            <a:r>
              <a:rPr lang="en-US" b="1" dirty="0" smtClean="0"/>
              <a:t> </a:t>
            </a:r>
            <a:r>
              <a:rPr lang="en-US" b="1" u="sng" dirty="0" smtClean="0"/>
              <a:t>Despite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b="1" u="sng" dirty="0" smtClean="0"/>
              <a:t>smaller size</a:t>
            </a:r>
            <a:r>
              <a:rPr lang="en-US" dirty="0" smtClean="0"/>
              <a:t>, the Indian Ocean is</a:t>
            </a:r>
            <a:r>
              <a:rPr lang="en-US" b="1" dirty="0" smtClean="0"/>
              <a:t> </a:t>
            </a:r>
            <a:r>
              <a:rPr lang="en-US" b="1" u="sng" dirty="0" smtClean="0"/>
              <a:t>as deep</a:t>
            </a:r>
            <a:r>
              <a:rPr lang="en-US" dirty="0" smtClean="0"/>
              <a:t> the Atlantic Ocean.</a:t>
            </a:r>
          </a:p>
          <a:p>
            <a:pPr>
              <a:buNone/>
            </a:pPr>
            <a:r>
              <a:rPr lang="en-US" dirty="0" smtClean="0"/>
              <a:t>    A. Despite  </a:t>
            </a:r>
            <a:br>
              <a:rPr lang="en-US" dirty="0" smtClean="0"/>
            </a:br>
            <a:r>
              <a:rPr lang="en-US" dirty="0" smtClean="0"/>
              <a:t> B. its  </a:t>
            </a:r>
            <a:br>
              <a:rPr lang="en-US" dirty="0" smtClean="0"/>
            </a:br>
            <a:r>
              <a:rPr lang="en-US" dirty="0" smtClean="0"/>
              <a:t> C. smaller size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as deep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What happened</a:t>
            </a:r>
            <a:r>
              <a:rPr lang="en-US" b="1" dirty="0" smtClean="0"/>
              <a:t> </a:t>
            </a:r>
            <a:r>
              <a:rPr lang="en-US" dirty="0" smtClean="0"/>
              <a:t>in New York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dirty="0" smtClean="0"/>
              <a:t> a reaction from city workers, </a:t>
            </a:r>
            <a:r>
              <a:rPr lang="en-US" b="1" u="sng" dirty="0" smtClean="0"/>
              <a:t>including</a:t>
            </a:r>
            <a:r>
              <a:rPr lang="en-US" b="1" dirty="0" smtClean="0"/>
              <a:t> </a:t>
            </a:r>
            <a:r>
              <a:rPr lang="en-US" dirty="0" smtClean="0"/>
              <a:t>firemen and policemen who had been laid off from </a:t>
            </a:r>
            <a:r>
              <a:rPr lang="en-US" b="1" u="sng" dirty="0" smtClean="0"/>
              <a:t>their</a:t>
            </a:r>
            <a:r>
              <a:rPr lang="en-US" dirty="0" smtClean="0"/>
              <a:t> jobs.</a:t>
            </a:r>
          </a:p>
          <a:p>
            <a:pPr>
              <a:buNone/>
            </a:pPr>
            <a:r>
              <a:rPr lang="en-US" dirty="0" smtClean="0"/>
              <a:t>    A. What happened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were  </a:t>
            </a:r>
            <a:br>
              <a:rPr lang="en-US" dirty="0" smtClean="0"/>
            </a:br>
            <a:r>
              <a:rPr lang="en-US" dirty="0" smtClean="0"/>
              <a:t> C. including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7</a:t>
            </a:r>
            <a:r>
              <a:rPr lang="en-US" b="1" dirty="0" smtClean="0"/>
              <a:t>. </a:t>
            </a:r>
            <a:r>
              <a:rPr lang="en-US" dirty="0" smtClean="0"/>
              <a:t>Economic</a:t>
            </a:r>
            <a:r>
              <a:rPr lang="en-US" b="1" dirty="0" smtClean="0"/>
              <a:t> </a:t>
            </a:r>
            <a:r>
              <a:rPr lang="en-US" b="1" u="sng" dirty="0" smtClean="0"/>
              <a:t>goods</a:t>
            </a:r>
            <a:r>
              <a:rPr lang="en-US" b="1" dirty="0" smtClean="0"/>
              <a:t> </a:t>
            </a:r>
            <a:r>
              <a:rPr lang="en-US" dirty="0" smtClean="0"/>
              <a:t>often consist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material items,</a:t>
            </a:r>
            <a:r>
              <a:rPr lang="en-US" b="1" dirty="0" smtClean="0"/>
              <a:t> </a:t>
            </a:r>
            <a:r>
              <a:rPr lang="en-US" b="1" u="sng" dirty="0" smtClean="0"/>
              <a:t>but</a:t>
            </a:r>
            <a:r>
              <a:rPr lang="en-US" b="1" dirty="0" smtClean="0"/>
              <a:t> </a:t>
            </a:r>
            <a:r>
              <a:rPr lang="en-US" dirty="0" smtClean="0"/>
              <a:t>they can also</a:t>
            </a:r>
            <a:r>
              <a:rPr lang="en-US" b="1" dirty="0" smtClean="0"/>
              <a:t> </a:t>
            </a:r>
            <a:r>
              <a:rPr lang="en-US" b="1" u="sng" dirty="0" smtClean="0"/>
              <a:t>be </a:t>
            </a:r>
            <a:r>
              <a:rPr lang="en-US" dirty="0" smtClean="0"/>
              <a:t>services </a:t>
            </a:r>
            <a:r>
              <a:rPr lang="en-US" dirty="0" smtClean="0"/>
              <a:t>to people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A</a:t>
            </a:r>
            <a:r>
              <a:rPr lang="en-US" dirty="0" smtClean="0"/>
              <a:t>. goods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b="1" dirty="0" smtClean="0"/>
              <a:t>. to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dirty="0" smtClean="0"/>
              <a:t>   C</a:t>
            </a:r>
            <a:r>
              <a:rPr lang="en-US" dirty="0" smtClean="0"/>
              <a:t>. but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dirty="0" smtClean="0"/>
              <a:t>   D</a:t>
            </a:r>
            <a:r>
              <a:rPr lang="en-US" dirty="0" smtClean="0"/>
              <a:t>. be  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8. It is essential that vitamins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supplied either by foods</a:t>
            </a:r>
            <a:r>
              <a:rPr lang="en-US" b="1" dirty="0" smtClean="0"/>
              <a:t> </a:t>
            </a:r>
            <a:r>
              <a:rPr lang="en-US" b="1" u="sng" dirty="0" smtClean="0"/>
              <a:t>or</a:t>
            </a:r>
            <a:r>
              <a:rPr lang="en-US" b="1" dirty="0" smtClean="0"/>
              <a:t> </a:t>
            </a:r>
            <a:r>
              <a:rPr lang="en-US" b="1" u="sng" dirty="0" smtClean="0"/>
              <a:t>by supplementary tablets</a:t>
            </a:r>
            <a:r>
              <a:rPr lang="en-US" b="1" dirty="0" smtClean="0"/>
              <a:t> </a:t>
            </a:r>
            <a:r>
              <a:rPr lang="en-US" dirty="0" smtClean="0"/>
              <a:t>for normal growth</a:t>
            </a:r>
            <a:r>
              <a:rPr lang="en-US" b="1" dirty="0" smtClean="0"/>
              <a:t> </a:t>
            </a:r>
            <a:r>
              <a:rPr lang="en-US" b="1" u="sng" dirty="0" smtClean="0"/>
              <a:t>to occur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b="1" dirty="0" smtClean="0"/>
              <a:t>. are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dirty="0" smtClean="0"/>
              <a:t>  B</a:t>
            </a:r>
            <a:r>
              <a:rPr lang="en-US" dirty="0" smtClean="0"/>
              <a:t>. 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dirty="0" smtClean="0"/>
              <a:t>  C</a:t>
            </a:r>
            <a:r>
              <a:rPr lang="en-US" dirty="0" smtClean="0"/>
              <a:t>. by supplementary tablets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dirty="0" smtClean="0"/>
              <a:t>  D</a:t>
            </a:r>
            <a:r>
              <a:rPr lang="en-US" dirty="0" smtClean="0"/>
              <a:t>. to occur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9.</a:t>
            </a:r>
            <a:r>
              <a:rPr lang="en-US" b="1" dirty="0" smtClean="0"/>
              <a:t> </a:t>
            </a:r>
            <a:r>
              <a:rPr lang="en-US" b="1" u="sng" dirty="0" smtClean="0"/>
              <a:t>Although</a:t>
            </a:r>
            <a:r>
              <a:rPr lang="en-US" b="1" dirty="0" smtClean="0"/>
              <a:t> </a:t>
            </a:r>
            <a:r>
              <a:rPr lang="en-US" b="1" u="sng" dirty="0" smtClean="0"/>
              <a:t>there</a:t>
            </a:r>
            <a:r>
              <a:rPr lang="en-US" b="1" dirty="0" smtClean="0"/>
              <a:t> </a:t>
            </a:r>
            <a:r>
              <a:rPr lang="en-US" dirty="0" smtClean="0"/>
              <a:t>are new drugs on the market, deaths from malaria</a:t>
            </a:r>
            <a:r>
              <a:rPr lang="en-US" b="1" dirty="0" smtClean="0"/>
              <a:t> </a:t>
            </a:r>
            <a:r>
              <a:rPr lang="en-US" b="1" u="sng" dirty="0" smtClean="0"/>
              <a:t>are being increasing</a:t>
            </a:r>
            <a:r>
              <a:rPr lang="en-US" b="1" dirty="0" smtClean="0"/>
              <a:t> </a:t>
            </a:r>
            <a:r>
              <a:rPr lang="en-US" b="1" u="sng" dirty="0" smtClean="0"/>
              <a:t>in </a:t>
            </a:r>
            <a:r>
              <a:rPr lang="en-US" b="1" u="sng" dirty="0" smtClean="0"/>
              <a:t> some </a:t>
            </a:r>
            <a:r>
              <a:rPr lang="en-US" b="1" u="sng" dirty="0" smtClean="0"/>
              <a:t>parts</a:t>
            </a:r>
            <a:r>
              <a:rPr lang="en-US" b="1" dirty="0" smtClean="0"/>
              <a:t> </a:t>
            </a:r>
            <a:r>
              <a:rPr lang="en-US" dirty="0" smtClean="0"/>
              <a:t>of the world.</a:t>
            </a:r>
          </a:p>
          <a:p>
            <a:pPr marL="0" indent="0">
              <a:buNone/>
            </a:pPr>
            <a:r>
              <a:rPr lang="en-US" dirty="0" smtClean="0"/>
              <a:t> A. Although  </a:t>
            </a:r>
            <a:br>
              <a:rPr lang="en-US" dirty="0" smtClean="0"/>
            </a:br>
            <a:r>
              <a:rPr lang="en-US" dirty="0" smtClean="0"/>
              <a:t> B. there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are being increasing  </a:t>
            </a:r>
            <a:br>
              <a:rPr lang="en-US" dirty="0" smtClean="0"/>
            </a:br>
            <a:r>
              <a:rPr lang="en-US" dirty="0" smtClean="0"/>
              <a:t> D. in some parts  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10. Melanin, a pigment that</a:t>
            </a:r>
            <a:r>
              <a:rPr lang="en-US" b="1" dirty="0" smtClean="0"/>
              <a:t> </a:t>
            </a:r>
            <a:r>
              <a:rPr lang="en-US" b="1" u="sng" dirty="0" smtClean="0"/>
              <a:t>lays</a:t>
            </a:r>
            <a:r>
              <a:rPr lang="en-US" b="1" dirty="0" smtClean="0"/>
              <a:t> </a:t>
            </a:r>
            <a:r>
              <a:rPr lang="en-US" dirty="0" smtClean="0"/>
              <a:t>under the skin</a:t>
            </a:r>
            <a:r>
              <a:rPr lang="en-US" b="1" dirty="0" smtClean="0"/>
              <a:t>,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responsible for skin color, including the variations that </a:t>
            </a:r>
            <a:r>
              <a:rPr lang="en-US" b="1" u="sng" dirty="0" smtClean="0"/>
              <a:t>occur</a:t>
            </a:r>
            <a:r>
              <a:rPr lang="en-US" b="1" dirty="0" smtClean="0"/>
              <a:t> </a:t>
            </a:r>
            <a:r>
              <a:rPr lang="en-US" b="1" u="sng" dirty="0" smtClean="0"/>
              <a:t>among</a:t>
            </a:r>
            <a:r>
              <a:rPr lang="en-US" b="1" dirty="0" smtClean="0"/>
              <a:t> </a:t>
            </a:r>
            <a:r>
              <a:rPr lang="en-US" dirty="0" smtClean="0"/>
              <a:t>different races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 </a:t>
            </a:r>
            <a:r>
              <a:rPr lang="en-US" b="1" dirty="0" smtClean="0"/>
              <a:t>A</a:t>
            </a:r>
            <a:r>
              <a:rPr lang="en-US" dirty="0" smtClean="0"/>
              <a:t>. lays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occur  </a:t>
            </a:r>
            <a:br>
              <a:rPr lang="en-US" dirty="0" smtClean="0"/>
            </a:br>
            <a:r>
              <a:rPr lang="en-US" dirty="0" smtClean="0"/>
              <a:t> D. among  </a:t>
            </a: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156</Words>
  <Application>Microsoft Office PowerPoint</Application>
  <PresentationFormat>On-screen Show (4:3)</PresentationFormat>
  <Paragraphs>124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11</cp:revision>
  <dcterms:created xsi:type="dcterms:W3CDTF">2014-02-14T10:55:42Z</dcterms:created>
  <dcterms:modified xsi:type="dcterms:W3CDTF">2015-04-07T16:20:09Z</dcterms:modified>
</cp:coreProperties>
</file>