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57" r:id="rId3"/>
    <p:sldId id="293" r:id="rId4"/>
    <p:sldId id="258" r:id="rId5"/>
    <p:sldId id="294" r:id="rId6"/>
    <p:sldId id="259" r:id="rId7"/>
    <p:sldId id="295" r:id="rId8"/>
    <p:sldId id="260" r:id="rId9"/>
    <p:sldId id="296" r:id="rId10"/>
    <p:sldId id="261" r:id="rId11"/>
    <p:sldId id="297" r:id="rId12"/>
    <p:sldId id="262" r:id="rId13"/>
    <p:sldId id="298" r:id="rId14"/>
    <p:sldId id="263" r:id="rId15"/>
    <p:sldId id="299" r:id="rId16"/>
    <p:sldId id="264" r:id="rId17"/>
    <p:sldId id="300" r:id="rId18"/>
    <p:sldId id="265" r:id="rId19"/>
    <p:sldId id="301" r:id="rId20"/>
    <p:sldId id="266" r:id="rId21"/>
    <p:sldId id="302" r:id="rId22"/>
    <p:sldId id="267" r:id="rId23"/>
    <p:sldId id="303" r:id="rId24"/>
    <p:sldId id="268" r:id="rId25"/>
    <p:sldId id="304" r:id="rId26"/>
    <p:sldId id="269" r:id="rId27"/>
    <p:sldId id="305" r:id="rId28"/>
    <p:sldId id="270" r:id="rId29"/>
    <p:sldId id="306" r:id="rId30"/>
    <p:sldId id="271" r:id="rId31"/>
    <p:sldId id="307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"/>
            <a:ext cx="9144000" cy="61722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26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That once</a:t>
            </a:r>
            <a:r>
              <a:rPr lang="en-US" dirty="0" smtClean="0"/>
              <a:t> a talented child actress, Shirley Temple Black has established</a:t>
            </a:r>
            <a:r>
              <a:rPr lang="en-US" b="1" dirty="0" smtClean="0"/>
              <a:t> </a:t>
            </a:r>
            <a:r>
              <a:rPr lang="en-US" b="1" u="sng" dirty="0" smtClean="0"/>
              <a:t>herself</a:t>
            </a:r>
            <a:r>
              <a:rPr lang="en-US" b="1" dirty="0" smtClean="0"/>
              <a:t> </a:t>
            </a:r>
            <a:r>
              <a:rPr lang="en-US" dirty="0" smtClean="0"/>
              <a:t>as a career diplomat,</a:t>
            </a:r>
            <a:r>
              <a:rPr lang="en-US" b="1" dirty="0" smtClean="0"/>
              <a:t> </a:t>
            </a:r>
            <a:r>
              <a:rPr lang="en-US" b="1" u="sng" dirty="0" smtClean="0"/>
              <a:t>serving</a:t>
            </a:r>
            <a:r>
              <a:rPr lang="en-US" b="1" dirty="0" smtClean="0"/>
              <a:t> </a:t>
            </a:r>
            <a:r>
              <a:rPr lang="en-US" dirty="0" smtClean="0"/>
              <a:t>both as a representative in the United Nations</a:t>
            </a:r>
            <a:r>
              <a:rPr lang="en-US" b="1" dirty="0" smtClean="0"/>
              <a:t> </a:t>
            </a:r>
            <a:r>
              <a:rPr lang="en-US" b="1" u="sng" dirty="0" smtClean="0"/>
              <a:t>and</a:t>
            </a:r>
            <a:r>
              <a:rPr lang="en-US" b="1" dirty="0" smtClean="0"/>
              <a:t> </a:t>
            </a:r>
            <a:r>
              <a:rPr lang="en-US" dirty="0" smtClean="0"/>
              <a:t>as an ambassador abroad.</a:t>
            </a:r>
          </a:p>
          <a:p>
            <a:pPr>
              <a:buNone/>
            </a:pPr>
            <a:r>
              <a:rPr lang="en-US" dirty="0" smtClean="0"/>
              <a:t>    A. That once  </a:t>
            </a:r>
            <a:br>
              <a:rPr lang="en-US" dirty="0" smtClean="0"/>
            </a:br>
            <a:r>
              <a:rPr lang="en-US" dirty="0" smtClean="0"/>
              <a:t> B. herself  </a:t>
            </a:r>
            <a:br>
              <a:rPr lang="en-US" dirty="0" smtClean="0"/>
            </a:br>
            <a:r>
              <a:rPr lang="en-US" dirty="0" smtClean="0"/>
              <a:t> C. serving  </a:t>
            </a:r>
            <a:br>
              <a:rPr lang="en-US" dirty="0" smtClean="0"/>
            </a:br>
            <a:r>
              <a:rPr lang="en-US" dirty="0" smtClean="0"/>
              <a:t> D. and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Some of us</a:t>
            </a:r>
            <a:r>
              <a:rPr lang="en-US" b="1" dirty="0" smtClean="0"/>
              <a:t> </a:t>
            </a:r>
            <a:r>
              <a:rPr lang="en-US" b="1" u="sng" dirty="0" smtClean="0"/>
              <a:t>have to</a:t>
            </a:r>
            <a:r>
              <a:rPr lang="en-US" b="1" dirty="0" smtClean="0"/>
              <a:t> </a:t>
            </a:r>
            <a:r>
              <a:rPr lang="en-US" dirty="0" smtClean="0"/>
              <a:t>study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lessons</a:t>
            </a:r>
            <a:r>
              <a:rPr lang="en-US" b="1" dirty="0" smtClean="0"/>
              <a:t> </a:t>
            </a:r>
            <a:r>
              <a:rPr lang="en-US" b="1" u="sng" dirty="0" smtClean="0"/>
              <a:t>more carefully if</a:t>
            </a:r>
            <a:r>
              <a:rPr lang="en-US" b="1" dirty="0" smtClean="0"/>
              <a:t> </a:t>
            </a:r>
            <a:r>
              <a:rPr lang="en-US" dirty="0" smtClean="0"/>
              <a:t>we expect </a:t>
            </a:r>
            <a:r>
              <a:rPr lang="en-US" b="1" u="sng" dirty="0" smtClean="0"/>
              <a:t>to pass</a:t>
            </a:r>
            <a:r>
              <a:rPr lang="en-US" b="1" dirty="0" smtClean="0"/>
              <a:t> </a:t>
            </a:r>
            <a:r>
              <a:rPr lang="en-US" dirty="0" smtClean="0"/>
              <a:t>this</a:t>
            </a:r>
            <a:r>
              <a:rPr lang="en-US" b="1" dirty="0" smtClean="0"/>
              <a:t> </a:t>
            </a:r>
            <a:r>
              <a:rPr lang="en-US" dirty="0" smtClean="0"/>
              <a:t>examination.</a:t>
            </a:r>
          </a:p>
          <a:p>
            <a:pPr>
              <a:buNone/>
            </a:pPr>
            <a:r>
              <a:rPr lang="en-US" dirty="0" smtClean="0"/>
              <a:t>    A. have to  </a:t>
            </a:r>
            <a:br>
              <a:rPr lang="en-US" dirty="0" smtClean="0"/>
            </a:br>
            <a:r>
              <a:rPr lang="en-US" dirty="0" smtClean="0"/>
              <a:t> B. their  </a:t>
            </a:r>
            <a:br>
              <a:rPr lang="en-US" dirty="0" smtClean="0"/>
            </a:br>
            <a:r>
              <a:rPr lang="en-US" dirty="0" smtClean="0"/>
              <a:t> C. more carefully if  </a:t>
            </a:r>
            <a:br>
              <a:rPr lang="en-US" dirty="0" smtClean="0"/>
            </a:br>
            <a:r>
              <a:rPr lang="en-US" dirty="0" smtClean="0"/>
              <a:t> D. to pass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That once</a:t>
            </a:r>
            <a:r>
              <a:rPr lang="en-US" dirty="0" smtClean="0"/>
              <a:t> a talented child actress, Shirley Temple Black has established</a:t>
            </a:r>
            <a:r>
              <a:rPr lang="en-US" b="1" dirty="0" smtClean="0"/>
              <a:t> </a:t>
            </a:r>
            <a:r>
              <a:rPr lang="en-US" b="1" u="sng" dirty="0" smtClean="0"/>
              <a:t>herself</a:t>
            </a:r>
            <a:r>
              <a:rPr lang="en-US" b="1" dirty="0" smtClean="0"/>
              <a:t> </a:t>
            </a:r>
            <a:r>
              <a:rPr lang="en-US" dirty="0" smtClean="0"/>
              <a:t>as a career diplomat,</a:t>
            </a:r>
            <a:r>
              <a:rPr lang="en-US" b="1" dirty="0" smtClean="0"/>
              <a:t> </a:t>
            </a:r>
            <a:r>
              <a:rPr lang="en-US" b="1" u="sng" dirty="0" smtClean="0"/>
              <a:t>serving</a:t>
            </a:r>
            <a:r>
              <a:rPr lang="en-US" b="1" dirty="0" smtClean="0"/>
              <a:t> </a:t>
            </a:r>
            <a:r>
              <a:rPr lang="en-US" dirty="0" smtClean="0"/>
              <a:t>both as a representative in the United Nations</a:t>
            </a:r>
            <a:r>
              <a:rPr lang="en-US" b="1" dirty="0" smtClean="0"/>
              <a:t> </a:t>
            </a:r>
            <a:r>
              <a:rPr lang="en-US" b="1" u="sng" dirty="0" smtClean="0"/>
              <a:t>and</a:t>
            </a:r>
            <a:r>
              <a:rPr lang="en-US" b="1" dirty="0" smtClean="0"/>
              <a:t> </a:t>
            </a:r>
            <a:r>
              <a:rPr lang="en-US" dirty="0" smtClean="0"/>
              <a:t>as an ambassador abroad.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That once  </a:t>
            </a:r>
            <a:br>
              <a:rPr lang="en-US" dirty="0" smtClean="0"/>
            </a:br>
            <a:r>
              <a:rPr lang="en-US" dirty="0" smtClean="0"/>
              <a:t> B. herself  </a:t>
            </a:r>
            <a:br>
              <a:rPr lang="en-US" dirty="0" smtClean="0"/>
            </a:br>
            <a:r>
              <a:rPr lang="en-US" dirty="0" smtClean="0"/>
              <a:t> C. serving  </a:t>
            </a:r>
            <a:br>
              <a:rPr lang="en-US" dirty="0" smtClean="0"/>
            </a:br>
            <a:r>
              <a:rPr lang="en-US" dirty="0" smtClean="0"/>
              <a:t> D. and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Some of us</a:t>
            </a:r>
            <a:r>
              <a:rPr lang="en-US" b="1" dirty="0" smtClean="0"/>
              <a:t> </a:t>
            </a:r>
            <a:r>
              <a:rPr lang="en-US" b="1" u="sng" dirty="0" smtClean="0"/>
              <a:t>have to</a:t>
            </a:r>
            <a:r>
              <a:rPr lang="en-US" b="1" dirty="0" smtClean="0"/>
              <a:t> </a:t>
            </a:r>
            <a:r>
              <a:rPr lang="en-US" dirty="0" smtClean="0"/>
              <a:t>study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lessons</a:t>
            </a:r>
            <a:r>
              <a:rPr lang="en-US" b="1" dirty="0" smtClean="0"/>
              <a:t> </a:t>
            </a:r>
            <a:r>
              <a:rPr lang="en-US" b="1" u="sng" dirty="0" smtClean="0"/>
              <a:t>more carefully if</a:t>
            </a:r>
            <a:r>
              <a:rPr lang="en-US" b="1" dirty="0" smtClean="0"/>
              <a:t> </a:t>
            </a:r>
            <a:r>
              <a:rPr lang="en-US" dirty="0" smtClean="0"/>
              <a:t>we expect </a:t>
            </a:r>
            <a:r>
              <a:rPr lang="en-US" b="1" u="sng" dirty="0" smtClean="0"/>
              <a:t>to pass</a:t>
            </a:r>
            <a:r>
              <a:rPr lang="en-US" b="1" dirty="0" smtClean="0"/>
              <a:t> </a:t>
            </a:r>
            <a:r>
              <a:rPr lang="en-US" dirty="0" smtClean="0"/>
              <a:t>this</a:t>
            </a:r>
            <a:r>
              <a:rPr lang="en-US" b="1" dirty="0" smtClean="0"/>
              <a:t> </a:t>
            </a:r>
            <a:r>
              <a:rPr lang="en-US" dirty="0" smtClean="0"/>
              <a:t>examination.</a:t>
            </a:r>
          </a:p>
          <a:p>
            <a:pPr>
              <a:buNone/>
            </a:pPr>
            <a:r>
              <a:rPr lang="en-US" dirty="0" smtClean="0"/>
              <a:t>    A. have to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their  </a:t>
            </a:r>
            <a:br>
              <a:rPr lang="en-US" dirty="0" smtClean="0"/>
            </a:br>
            <a:r>
              <a:rPr lang="en-US" dirty="0" smtClean="0"/>
              <a:t> C. more carefully if  </a:t>
            </a:r>
            <a:br>
              <a:rPr lang="en-US" dirty="0" smtClean="0"/>
            </a:br>
            <a:r>
              <a:rPr lang="en-US" dirty="0" smtClean="0"/>
              <a:t> D. to pass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John Dewey thought that children </a:t>
            </a:r>
            <a:r>
              <a:rPr lang="en-US" b="1" u="sng" dirty="0" smtClean="0"/>
              <a:t>will learn</a:t>
            </a:r>
            <a:r>
              <a:rPr lang="en-US" b="1" dirty="0" smtClean="0"/>
              <a:t> </a:t>
            </a:r>
            <a:r>
              <a:rPr lang="en-US" b="1" u="sng" dirty="0" smtClean="0"/>
              <a:t>better</a:t>
            </a:r>
            <a:r>
              <a:rPr lang="en-US" b="1" dirty="0" smtClean="0"/>
              <a:t> </a:t>
            </a:r>
            <a:r>
              <a:rPr lang="en-US" dirty="0" smtClean="0"/>
              <a:t>through participating in experiences </a:t>
            </a:r>
            <a:r>
              <a:rPr lang="en-US" b="1" u="sng" dirty="0" smtClean="0"/>
              <a:t>rather than</a:t>
            </a:r>
            <a:r>
              <a:rPr lang="en-US" dirty="0" smtClean="0"/>
              <a:t> through </a:t>
            </a:r>
            <a:r>
              <a:rPr lang="en-US" b="1" u="sng" dirty="0" smtClean="0"/>
              <a:t>listening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dirty="0" smtClean="0"/>
              <a:t> lecture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will learn  </a:t>
            </a:r>
            <a:br>
              <a:rPr lang="en-US" dirty="0" smtClean="0"/>
            </a:br>
            <a:r>
              <a:rPr lang="en-US" dirty="0" smtClean="0"/>
              <a:t> B. better  </a:t>
            </a:r>
            <a:br>
              <a:rPr lang="en-US" dirty="0" smtClean="0"/>
            </a:br>
            <a:r>
              <a:rPr lang="en-US" dirty="0" smtClean="0"/>
              <a:t> C. rather than  </a:t>
            </a:r>
            <a:br>
              <a:rPr lang="en-US" dirty="0" smtClean="0"/>
            </a:br>
            <a:r>
              <a:rPr lang="en-US" dirty="0" smtClean="0"/>
              <a:t> D. listening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Overseas telephone service has been </a:t>
            </a:r>
            <a:r>
              <a:rPr lang="en-US" b="1" u="sng" dirty="0" smtClean="0"/>
              <a:t>expanding</a:t>
            </a:r>
            <a:r>
              <a:rPr lang="en-US" b="1" dirty="0" smtClean="0"/>
              <a:t> </a:t>
            </a:r>
            <a:r>
              <a:rPr lang="en-US" b="1" u="sng" dirty="0" err="1" smtClean="0"/>
              <a:t>fastly</a:t>
            </a:r>
            <a:r>
              <a:rPr lang="en-US" b="1" dirty="0" smtClean="0"/>
              <a:t> </a:t>
            </a:r>
            <a:r>
              <a:rPr lang="en-US" dirty="0" smtClean="0"/>
              <a:t>since its inauguration </a:t>
            </a:r>
            <a:r>
              <a:rPr lang="en-US" b="1" u="sng" dirty="0" smtClean="0"/>
              <a:t>in</a:t>
            </a:r>
            <a:r>
              <a:rPr lang="en-US" u="sng" dirty="0" smtClean="0"/>
              <a:t> </a:t>
            </a:r>
            <a:r>
              <a:rPr lang="en-US" b="1" u="sng" dirty="0" smtClean="0"/>
              <a:t>1927</a:t>
            </a:r>
            <a:r>
              <a:rPr lang="en-US" dirty="0" smtClean="0"/>
              <a:t> when a radio circuit </a:t>
            </a:r>
            <a:r>
              <a:rPr lang="en-US" b="1" u="sng" dirty="0" smtClean="0"/>
              <a:t>was established</a:t>
            </a:r>
            <a:r>
              <a:rPr lang="en-US" dirty="0" smtClean="0"/>
              <a:t> between New York and London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expanding  </a:t>
            </a:r>
            <a:br>
              <a:rPr lang="en-US" dirty="0" smtClean="0"/>
            </a:br>
            <a:r>
              <a:rPr lang="en-US" dirty="0" smtClean="0"/>
              <a:t> B. </a:t>
            </a:r>
            <a:r>
              <a:rPr lang="en-US" dirty="0" err="1" smtClean="0"/>
              <a:t>fastly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in 1927  </a:t>
            </a:r>
            <a:br>
              <a:rPr lang="en-US" dirty="0" smtClean="0"/>
            </a:br>
            <a:r>
              <a:rPr lang="en-US" dirty="0" smtClean="0"/>
              <a:t> D. was established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John Dewey thought that children </a:t>
            </a:r>
            <a:r>
              <a:rPr lang="en-US" b="1" u="sng" dirty="0" smtClean="0"/>
              <a:t>will learn</a:t>
            </a:r>
            <a:r>
              <a:rPr lang="en-US" b="1" dirty="0" smtClean="0"/>
              <a:t> </a:t>
            </a:r>
            <a:r>
              <a:rPr lang="en-US" b="1" u="sng" dirty="0" smtClean="0"/>
              <a:t>better</a:t>
            </a:r>
            <a:r>
              <a:rPr lang="en-US" b="1" dirty="0" smtClean="0"/>
              <a:t> </a:t>
            </a:r>
            <a:r>
              <a:rPr lang="en-US" dirty="0" smtClean="0"/>
              <a:t>through participating in experiences </a:t>
            </a:r>
            <a:r>
              <a:rPr lang="en-US" b="1" u="sng" dirty="0" smtClean="0"/>
              <a:t>rather than</a:t>
            </a:r>
            <a:r>
              <a:rPr lang="en-US" dirty="0" smtClean="0"/>
              <a:t> through </a:t>
            </a:r>
            <a:r>
              <a:rPr lang="en-US" b="1" u="sng" dirty="0" smtClean="0"/>
              <a:t>listening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dirty="0" smtClean="0"/>
              <a:t> lecture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will learn  </a:t>
            </a:r>
            <a:br>
              <a:rPr lang="en-US" dirty="0" smtClean="0"/>
            </a:br>
            <a:r>
              <a:rPr lang="en-US" dirty="0" smtClean="0"/>
              <a:t> B. better  </a:t>
            </a:r>
            <a:br>
              <a:rPr lang="en-US" dirty="0" smtClean="0"/>
            </a:br>
            <a:r>
              <a:rPr lang="en-US" dirty="0" smtClean="0"/>
              <a:t> C. rather than  </a:t>
            </a:r>
            <a:br>
              <a:rPr lang="en-US" dirty="0" smtClean="0"/>
            </a:br>
            <a:r>
              <a:rPr lang="en-US" dirty="0" smtClean="0"/>
              <a:t> D. listening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Overseas telephone service has been </a:t>
            </a:r>
            <a:r>
              <a:rPr lang="en-US" b="1" u="sng" dirty="0" smtClean="0"/>
              <a:t>expanding</a:t>
            </a:r>
            <a:r>
              <a:rPr lang="en-US" b="1" dirty="0" smtClean="0"/>
              <a:t> </a:t>
            </a:r>
            <a:r>
              <a:rPr lang="en-US" b="1" u="sng" dirty="0" err="1" smtClean="0"/>
              <a:t>fastly</a:t>
            </a:r>
            <a:r>
              <a:rPr lang="en-US" b="1" dirty="0" smtClean="0"/>
              <a:t> </a:t>
            </a:r>
            <a:r>
              <a:rPr lang="en-US" dirty="0" smtClean="0"/>
              <a:t>since its inauguration </a:t>
            </a:r>
            <a:r>
              <a:rPr lang="en-US" b="1" u="sng" dirty="0" smtClean="0"/>
              <a:t>in</a:t>
            </a:r>
            <a:r>
              <a:rPr lang="en-US" u="sng" dirty="0" smtClean="0"/>
              <a:t> </a:t>
            </a:r>
            <a:r>
              <a:rPr lang="en-US" b="1" u="sng" dirty="0" smtClean="0"/>
              <a:t>1927</a:t>
            </a:r>
            <a:r>
              <a:rPr lang="en-US" dirty="0" smtClean="0"/>
              <a:t> when a radio circuit </a:t>
            </a:r>
            <a:r>
              <a:rPr lang="en-US" b="1" u="sng" dirty="0" smtClean="0"/>
              <a:t>was established</a:t>
            </a:r>
            <a:r>
              <a:rPr lang="en-US" dirty="0" smtClean="0"/>
              <a:t> between New York and London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expanding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</a:t>
            </a:r>
            <a:r>
              <a:rPr lang="en-US" dirty="0" err="1" smtClean="0"/>
              <a:t>fastly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in 1927  </a:t>
            </a:r>
            <a:br>
              <a:rPr lang="en-US" dirty="0" smtClean="0"/>
            </a:br>
            <a:r>
              <a:rPr lang="en-US" dirty="0" smtClean="0"/>
              <a:t> D. was established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13. </a:t>
            </a:r>
            <a:r>
              <a:rPr lang="en-US" b="1" u="sng" dirty="0" smtClean="0"/>
              <a:t>Historically</a:t>
            </a:r>
            <a:r>
              <a:rPr lang="en-US" dirty="0" smtClean="0"/>
              <a:t> </a:t>
            </a:r>
            <a:r>
              <a:rPr lang="en-US" b="1" u="sng" dirty="0" smtClean="0"/>
              <a:t>there</a:t>
            </a:r>
            <a:r>
              <a:rPr lang="en-US" dirty="0" smtClean="0"/>
              <a:t> </a:t>
            </a:r>
            <a:r>
              <a:rPr lang="en-US" b="1" u="sng" dirty="0" smtClean="0"/>
              <a:t>has</a:t>
            </a:r>
            <a:r>
              <a:rPr lang="en-US" u="sng" dirty="0" smtClean="0"/>
              <a:t> </a:t>
            </a:r>
            <a:r>
              <a:rPr lang="en-US" b="1" u="sng" dirty="0" smtClean="0"/>
              <a:t>been</a:t>
            </a:r>
            <a:r>
              <a:rPr lang="en-US" dirty="0" smtClean="0"/>
              <a:t> </a:t>
            </a:r>
            <a:r>
              <a:rPr lang="en-US" b="1" u="sng" dirty="0" smtClean="0"/>
              <a:t>only</a:t>
            </a:r>
            <a:r>
              <a:rPr lang="en-US" dirty="0" smtClean="0"/>
              <a:t> two major factions in the Republican Party - the liberals and the conservatives.</a:t>
            </a:r>
          </a:p>
          <a:p>
            <a:pPr>
              <a:buNone/>
            </a:pPr>
            <a:r>
              <a:rPr lang="en-US" dirty="0" smtClean="0"/>
              <a:t>    A. Historically  </a:t>
            </a:r>
            <a:br>
              <a:rPr lang="en-US" dirty="0" smtClean="0"/>
            </a:br>
            <a:r>
              <a:rPr lang="en-US" dirty="0" smtClean="0"/>
              <a:t> B. there  </a:t>
            </a:r>
            <a:br>
              <a:rPr lang="en-US" dirty="0" smtClean="0"/>
            </a:br>
            <a:r>
              <a:rPr lang="en-US" dirty="0" smtClean="0"/>
              <a:t> C. has been  </a:t>
            </a:r>
            <a:br>
              <a:rPr lang="en-US" dirty="0" smtClean="0"/>
            </a:br>
            <a:r>
              <a:rPr lang="en-US" dirty="0" smtClean="0"/>
              <a:t> D. only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Computers,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keep</a:t>
            </a:r>
            <a:r>
              <a:rPr lang="en-US" b="1" dirty="0" smtClean="0"/>
              <a:t> </a:t>
            </a:r>
            <a:r>
              <a:rPr lang="en-US" b="1" u="sng" dirty="0" smtClean="0"/>
              <a:t>constant</a:t>
            </a:r>
            <a:r>
              <a:rPr lang="en-US" b="1" dirty="0" smtClean="0"/>
              <a:t> </a:t>
            </a:r>
            <a:r>
              <a:rPr lang="en-US" b="1" u="sng" dirty="0" smtClean="0"/>
              <a:t>track</a:t>
            </a:r>
            <a:r>
              <a:rPr lang="en-US" b="1" dirty="0" smtClean="0"/>
              <a:t> </a:t>
            </a:r>
            <a:r>
              <a:rPr lang="en-US" dirty="0" smtClean="0"/>
              <a:t>of inventories and handle all billing, </a:t>
            </a:r>
            <a:r>
              <a:rPr lang="en-US" b="1" u="sng" dirty="0" smtClean="0"/>
              <a:t>have</a:t>
            </a:r>
            <a:r>
              <a:rPr lang="en-US" u="sng" dirty="0" smtClean="0"/>
              <a:t> </a:t>
            </a:r>
            <a:r>
              <a:rPr lang="en-US" b="1" u="sng" dirty="0" smtClean="0"/>
              <a:t>become</a:t>
            </a:r>
            <a:r>
              <a:rPr lang="en-US" dirty="0" smtClean="0"/>
              <a:t> the backbone of the large business firms.</a:t>
            </a:r>
          </a:p>
          <a:p>
            <a:pPr>
              <a:buNone/>
            </a:pPr>
            <a:r>
              <a:rPr lang="en-US" dirty="0" smtClean="0"/>
              <a:t>    A. who  </a:t>
            </a:r>
            <a:br>
              <a:rPr lang="en-US" dirty="0" smtClean="0"/>
            </a:br>
            <a:r>
              <a:rPr lang="en-US" dirty="0" smtClean="0"/>
              <a:t> B. constant  </a:t>
            </a:r>
            <a:br>
              <a:rPr lang="en-US" dirty="0" smtClean="0"/>
            </a:br>
            <a:r>
              <a:rPr lang="en-US" dirty="0" smtClean="0"/>
              <a:t> C. track  </a:t>
            </a:r>
            <a:br>
              <a:rPr lang="en-US" dirty="0" smtClean="0"/>
            </a:br>
            <a:r>
              <a:rPr lang="en-US" dirty="0" smtClean="0"/>
              <a:t> D. have become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13. </a:t>
            </a:r>
            <a:r>
              <a:rPr lang="en-US" b="1" u="sng" dirty="0" smtClean="0"/>
              <a:t>Historically</a:t>
            </a:r>
            <a:r>
              <a:rPr lang="en-US" dirty="0" smtClean="0"/>
              <a:t> </a:t>
            </a:r>
            <a:r>
              <a:rPr lang="en-US" b="1" u="sng" dirty="0" smtClean="0"/>
              <a:t>there</a:t>
            </a:r>
            <a:r>
              <a:rPr lang="en-US" dirty="0" smtClean="0"/>
              <a:t> </a:t>
            </a:r>
            <a:r>
              <a:rPr lang="en-US" b="1" u="sng" dirty="0" smtClean="0"/>
              <a:t>has</a:t>
            </a:r>
            <a:r>
              <a:rPr lang="en-US" u="sng" dirty="0" smtClean="0"/>
              <a:t> </a:t>
            </a:r>
            <a:r>
              <a:rPr lang="en-US" b="1" u="sng" dirty="0" smtClean="0"/>
              <a:t>been</a:t>
            </a:r>
            <a:r>
              <a:rPr lang="en-US" dirty="0" smtClean="0"/>
              <a:t> </a:t>
            </a:r>
            <a:r>
              <a:rPr lang="en-US" b="1" u="sng" dirty="0" smtClean="0"/>
              <a:t>only</a:t>
            </a:r>
            <a:r>
              <a:rPr lang="en-US" dirty="0" smtClean="0"/>
              <a:t> two major factions in the Republican Party - the liberals and the conservatives.</a:t>
            </a:r>
          </a:p>
          <a:p>
            <a:pPr>
              <a:buNone/>
            </a:pPr>
            <a:r>
              <a:rPr lang="en-US" dirty="0" smtClean="0"/>
              <a:t>    A. Historically  </a:t>
            </a:r>
            <a:br>
              <a:rPr lang="en-US" dirty="0" smtClean="0"/>
            </a:br>
            <a:r>
              <a:rPr lang="en-US" dirty="0" smtClean="0"/>
              <a:t> B. there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has been  </a:t>
            </a:r>
            <a:br>
              <a:rPr lang="en-US" dirty="0" smtClean="0"/>
            </a:br>
            <a:r>
              <a:rPr lang="en-US" dirty="0" smtClean="0"/>
              <a:t> D. only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Computers,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keep</a:t>
            </a:r>
            <a:r>
              <a:rPr lang="en-US" b="1" dirty="0" smtClean="0"/>
              <a:t> </a:t>
            </a:r>
            <a:r>
              <a:rPr lang="en-US" b="1" u="sng" dirty="0" smtClean="0"/>
              <a:t>constant</a:t>
            </a:r>
            <a:r>
              <a:rPr lang="en-US" b="1" dirty="0" smtClean="0"/>
              <a:t> </a:t>
            </a:r>
            <a:r>
              <a:rPr lang="en-US" b="1" u="sng" dirty="0" smtClean="0"/>
              <a:t>track</a:t>
            </a:r>
            <a:r>
              <a:rPr lang="en-US" b="1" dirty="0" smtClean="0"/>
              <a:t> </a:t>
            </a:r>
            <a:r>
              <a:rPr lang="en-US" dirty="0" smtClean="0"/>
              <a:t>of inventories and handle all billing, </a:t>
            </a:r>
            <a:r>
              <a:rPr lang="en-US" b="1" u="sng" dirty="0" smtClean="0"/>
              <a:t>have</a:t>
            </a:r>
            <a:r>
              <a:rPr lang="en-US" u="sng" dirty="0" smtClean="0"/>
              <a:t> </a:t>
            </a:r>
            <a:r>
              <a:rPr lang="en-US" b="1" u="sng" dirty="0" smtClean="0"/>
              <a:t>become</a:t>
            </a:r>
            <a:r>
              <a:rPr lang="en-US" dirty="0" smtClean="0"/>
              <a:t> the backbone of the large business firms.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who  </a:t>
            </a:r>
            <a:br>
              <a:rPr lang="en-US" dirty="0" smtClean="0"/>
            </a:br>
            <a:r>
              <a:rPr lang="en-US" dirty="0" smtClean="0"/>
              <a:t> B. constant  </a:t>
            </a:r>
            <a:br>
              <a:rPr lang="en-US" dirty="0" smtClean="0"/>
            </a:br>
            <a:r>
              <a:rPr lang="en-US" dirty="0" smtClean="0"/>
              <a:t> C. track  </a:t>
            </a:r>
            <a:br>
              <a:rPr lang="en-US" dirty="0" smtClean="0"/>
            </a:br>
            <a:r>
              <a:rPr lang="en-US" dirty="0" smtClean="0"/>
              <a:t> D. have become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The ozone layer </a:t>
            </a:r>
            <a:r>
              <a:rPr lang="en-US" b="1" u="sng" dirty="0" smtClean="0"/>
              <a:t>must be protected</a:t>
            </a:r>
            <a:r>
              <a:rPr lang="en-US" b="1" dirty="0" smtClean="0"/>
              <a:t> </a:t>
            </a:r>
            <a:r>
              <a:rPr lang="en-US" dirty="0" smtClean="0"/>
              <a:t>because </a:t>
            </a:r>
            <a:r>
              <a:rPr lang="en-US" b="1" u="sng" dirty="0" smtClean="0"/>
              <a:t>it</a:t>
            </a:r>
            <a:r>
              <a:rPr lang="en-US" dirty="0" smtClean="0"/>
              <a:t> shields the Earth </a:t>
            </a:r>
            <a:r>
              <a:rPr lang="en-US" b="1" u="sng" dirty="0" smtClean="0"/>
              <a:t>from</a:t>
            </a:r>
            <a:r>
              <a:rPr lang="en-US" b="1" dirty="0" smtClean="0"/>
              <a:t> </a:t>
            </a:r>
            <a:r>
              <a:rPr lang="en-US" dirty="0" smtClean="0"/>
              <a:t>excessive</a:t>
            </a:r>
            <a:r>
              <a:rPr lang="en-US" b="1" dirty="0" smtClean="0"/>
              <a:t> </a:t>
            </a:r>
            <a:r>
              <a:rPr lang="en-US" dirty="0" smtClean="0"/>
              <a:t>ultraviolet</a:t>
            </a:r>
            <a:r>
              <a:rPr lang="en-US" b="1" dirty="0" smtClean="0"/>
              <a:t> </a:t>
            </a:r>
            <a:r>
              <a:rPr lang="en-US" b="1" u="sng" dirty="0" smtClean="0"/>
              <a:t>radiations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must be protected  </a:t>
            </a:r>
            <a:br>
              <a:rPr lang="en-US" dirty="0" smtClean="0"/>
            </a:br>
            <a:r>
              <a:rPr lang="en-US" dirty="0" smtClean="0"/>
              <a:t> B. it  </a:t>
            </a:r>
            <a:br>
              <a:rPr lang="en-US" dirty="0" smtClean="0"/>
            </a:br>
            <a:r>
              <a:rPr lang="en-US" dirty="0" smtClean="0"/>
              <a:t> C. from  </a:t>
            </a:r>
            <a:br>
              <a:rPr lang="en-US" dirty="0" smtClean="0"/>
            </a:br>
            <a:r>
              <a:rPr lang="en-US" dirty="0" smtClean="0"/>
              <a:t> D. radiations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Papyrus</a:t>
            </a:r>
            <a:r>
              <a:rPr lang="en-US" b="1" dirty="0" smtClean="0"/>
              <a:t> </a:t>
            </a:r>
            <a:r>
              <a:rPr lang="en-US" b="1" u="sng" dirty="0" smtClean="0"/>
              <a:t>was used</a:t>
            </a:r>
            <a:r>
              <a:rPr lang="en-US" b="1" dirty="0" smtClean="0"/>
              <a:t> </a:t>
            </a:r>
            <a:r>
              <a:rPr lang="en-US" b="1" u="sng" dirty="0" smtClean="0"/>
              <a:t>for to make</a:t>
            </a:r>
            <a:r>
              <a:rPr lang="en-US" b="1" dirty="0" smtClean="0"/>
              <a:t> </a:t>
            </a:r>
            <a:r>
              <a:rPr lang="en-US" dirty="0" smtClean="0"/>
              <a:t>not only paper</a:t>
            </a:r>
            <a:r>
              <a:rPr lang="en-US" b="1" dirty="0" smtClean="0"/>
              <a:t>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sails</a:t>
            </a:r>
            <a:r>
              <a:rPr lang="en-US" b="1" dirty="0" smtClean="0"/>
              <a:t>, </a:t>
            </a:r>
            <a:r>
              <a:rPr lang="en-US" dirty="0" smtClean="0"/>
              <a:t>baskets</a:t>
            </a:r>
            <a:r>
              <a:rPr lang="en-US" b="1" dirty="0" smtClean="0"/>
              <a:t>, </a:t>
            </a:r>
            <a:r>
              <a:rPr lang="en-US" b="1" u="sng" dirty="0" smtClean="0"/>
              <a:t>and</a:t>
            </a:r>
            <a:r>
              <a:rPr lang="en-US" b="1" dirty="0" smtClean="0"/>
              <a:t> </a:t>
            </a:r>
            <a:r>
              <a:rPr lang="en-US" dirty="0" smtClean="0"/>
              <a:t>clothing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was used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 </a:t>
            </a:r>
            <a:r>
              <a:rPr lang="en-US" dirty="0" smtClean="0"/>
              <a:t>for to make  </a:t>
            </a:r>
            <a:br>
              <a:rPr lang="en-US" dirty="0" smtClean="0"/>
            </a:br>
            <a:r>
              <a:rPr lang="en-US" dirty="0" smtClean="0"/>
              <a:t> C. but also  </a:t>
            </a:r>
            <a:br>
              <a:rPr lang="en-US" dirty="0" smtClean="0"/>
            </a:br>
            <a:r>
              <a:rPr lang="en-US" dirty="0" smtClean="0"/>
              <a:t> D. and 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The ozone layer </a:t>
            </a:r>
            <a:r>
              <a:rPr lang="en-US" b="1" u="sng" dirty="0" smtClean="0"/>
              <a:t>must be protected</a:t>
            </a:r>
            <a:r>
              <a:rPr lang="en-US" b="1" dirty="0" smtClean="0"/>
              <a:t> </a:t>
            </a:r>
            <a:r>
              <a:rPr lang="en-US" dirty="0" smtClean="0"/>
              <a:t>because </a:t>
            </a:r>
            <a:r>
              <a:rPr lang="en-US" b="1" u="sng" dirty="0" smtClean="0"/>
              <a:t>it</a:t>
            </a:r>
            <a:r>
              <a:rPr lang="en-US" dirty="0" smtClean="0"/>
              <a:t> shields the Earth </a:t>
            </a:r>
            <a:r>
              <a:rPr lang="en-US" b="1" u="sng" dirty="0" smtClean="0"/>
              <a:t>from</a:t>
            </a:r>
            <a:r>
              <a:rPr lang="en-US" b="1" dirty="0" smtClean="0"/>
              <a:t> </a:t>
            </a:r>
            <a:r>
              <a:rPr lang="en-US" dirty="0" smtClean="0"/>
              <a:t>excessive</a:t>
            </a:r>
            <a:r>
              <a:rPr lang="en-US" b="1" dirty="0" smtClean="0"/>
              <a:t> </a:t>
            </a:r>
            <a:r>
              <a:rPr lang="en-US" dirty="0" smtClean="0"/>
              <a:t>ultraviolet</a:t>
            </a:r>
            <a:r>
              <a:rPr lang="en-US" b="1" dirty="0" smtClean="0"/>
              <a:t> </a:t>
            </a:r>
            <a:r>
              <a:rPr lang="en-US" b="1" u="sng" dirty="0" smtClean="0"/>
              <a:t>radiations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must be protected  </a:t>
            </a:r>
            <a:br>
              <a:rPr lang="en-US" dirty="0" smtClean="0"/>
            </a:br>
            <a:r>
              <a:rPr lang="en-US" dirty="0" smtClean="0"/>
              <a:t> B. it  </a:t>
            </a:r>
            <a:br>
              <a:rPr lang="en-US" dirty="0" smtClean="0"/>
            </a:br>
            <a:r>
              <a:rPr lang="en-US" dirty="0" smtClean="0"/>
              <a:t> C. from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radiations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Papyrus</a:t>
            </a:r>
            <a:r>
              <a:rPr lang="en-US" b="1" dirty="0" smtClean="0"/>
              <a:t> </a:t>
            </a:r>
            <a:r>
              <a:rPr lang="en-US" b="1" u="sng" dirty="0" smtClean="0"/>
              <a:t>was used</a:t>
            </a:r>
            <a:r>
              <a:rPr lang="en-US" b="1" dirty="0" smtClean="0"/>
              <a:t> </a:t>
            </a:r>
            <a:r>
              <a:rPr lang="en-US" b="1" u="sng" dirty="0" smtClean="0"/>
              <a:t>for to make</a:t>
            </a:r>
            <a:r>
              <a:rPr lang="en-US" b="1" dirty="0" smtClean="0"/>
              <a:t> </a:t>
            </a:r>
            <a:r>
              <a:rPr lang="en-US" dirty="0" smtClean="0"/>
              <a:t>not only paper</a:t>
            </a:r>
            <a:r>
              <a:rPr lang="en-US" b="1" dirty="0" smtClean="0"/>
              <a:t>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sails</a:t>
            </a:r>
            <a:r>
              <a:rPr lang="en-US" b="1" dirty="0" smtClean="0"/>
              <a:t>, </a:t>
            </a:r>
            <a:r>
              <a:rPr lang="en-US" dirty="0" smtClean="0"/>
              <a:t>baskets</a:t>
            </a:r>
            <a:r>
              <a:rPr lang="en-US" b="1" dirty="0" smtClean="0"/>
              <a:t>, </a:t>
            </a:r>
            <a:r>
              <a:rPr lang="en-US" b="1" u="sng" dirty="0" smtClean="0"/>
              <a:t>and</a:t>
            </a:r>
            <a:r>
              <a:rPr lang="en-US" b="1" dirty="0" smtClean="0"/>
              <a:t> </a:t>
            </a:r>
            <a:r>
              <a:rPr lang="en-US" dirty="0" smtClean="0"/>
              <a:t>clothing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was used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for to make  </a:t>
            </a:r>
            <a:br>
              <a:rPr lang="en-US" dirty="0" smtClean="0"/>
            </a:br>
            <a:r>
              <a:rPr lang="en-US" dirty="0" smtClean="0"/>
              <a:t> C. but also  </a:t>
            </a:r>
            <a:br>
              <a:rPr lang="en-US" dirty="0" smtClean="0"/>
            </a:br>
            <a:r>
              <a:rPr lang="en-US" dirty="0" smtClean="0"/>
              <a:t> D. and 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Much</a:t>
            </a:r>
            <a:r>
              <a:rPr lang="en-US" dirty="0" smtClean="0"/>
              <a:t> Civil War battles</a:t>
            </a:r>
            <a:r>
              <a:rPr lang="en-US" b="1" dirty="0" smtClean="0"/>
              <a:t> </a:t>
            </a:r>
            <a:r>
              <a:rPr lang="en-US" b="1" u="sng" dirty="0" smtClean="0"/>
              <a:t>were fought</a:t>
            </a:r>
            <a:r>
              <a:rPr lang="en-US" b="1" dirty="0" smtClean="0"/>
              <a:t> </a:t>
            </a:r>
            <a:r>
              <a:rPr lang="en-US" dirty="0" smtClean="0"/>
              <a:t>in Virginia than in</a:t>
            </a:r>
            <a:r>
              <a:rPr lang="en-US" b="1" dirty="0" smtClean="0"/>
              <a:t> </a:t>
            </a:r>
            <a:r>
              <a:rPr lang="en-US" b="1" u="sng" dirty="0" smtClean="0"/>
              <a:t>other</a:t>
            </a:r>
            <a:r>
              <a:rPr lang="en-US" b="1" dirty="0" smtClean="0"/>
              <a:t> </a:t>
            </a:r>
            <a:r>
              <a:rPr lang="en-US" b="1" u="sng" dirty="0" smtClean="0"/>
              <a:t>state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Much  </a:t>
            </a:r>
            <a:br>
              <a:rPr lang="en-US" dirty="0" smtClean="0"/>
            </a:br>
            <a:r>
              <a:rPr lang="en-US" dirty="0" smtClean="0"/>
              <a:t> B. were fought  </a:t>
            </a:r>
            <a:br>
              <a:rPr lang="en-US" dirty="0" smtClean="0"/>
            </a:br>
            <a:r>
              <a:rPr lang="en-US" dirty="0" smtClean="0"/>
              <a:t> C. other  </a:t>
            </a:r>
            <a:br>
              <a:rPr lang="en-US" dirty="0" smtClean="0"/>
            </a:br>
            <a:r>
              <a:rPr lang="en-US" dirty="0" smtClean="0"/>
              <a:t> D. state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Migraines </a:t>
            </a:r>
            <a:r>
              <a:rPr lang="en-US" b="1" u="sng" dirty="0" smtClean="0"/>
              <a:t>were usually</a:t>
            </a:r>
            <a:r>
              <a:rPr lang="en-US" b="1" dirty="0" smtClean="0"/>
              <a:t> </a:t>
            </a:r>
            <a:r>
              <a:rPr lang="en-US" dirty="0" smtClean="0"/>
              <a:t>worse than tension headaches and can</a:t>
            </a:r>
            <a:r>
              <a:rPr lang="en-US" b="1" dirty="0" smtClean="0"/>
              <a:t> </a:t>
            </a:r>
            <a:r>
              <a:rPr lang="en-US" b="1" u="sng" dirty="0" smtClean="0"/>
              <a:t>be</a:t>
            </a:r>
            <a:r>
              <a:rPr lang="en-US" b="1" dirty="0" smtClean="0"/>
              <a:t> </a:t>
            </a:r>
            <a:r>
              <a:rPr lang="en-US" dirty="0" smtClean="0"/>
              <a:t>so intense as</a:t>
            </a:r>
            <a:r>
              <a:rPr lang="en-US" b="1" dirty="0" smtClean="0"/>
              <a:t> </a:t>
            </a:r>
            <a:r>
              <a:rPr lang="en-US" b="1" u="sng" dirty="0" smtClean="0"/>
              <a:t>to cause</a:t>
            </a:r>
            <a:r>
              <a:rPr lang="en-US" b="1" dirty="0" smtClean="0"/>
              <a:t> </a:t>
            </a:r>
            <a:r>
              <a:rPr lang="en-US" b="1" u="sng" dirty="0" smtClean="0"/>
              <a:t>vomiting</a:t>
            </a:r>
            <a:r>
              <a:rPr lang="en-US" b="1" dirty="0" smtClean="0"/>
              <a:t> </a:t>
            </a:r>
            <a:r>
              <a:rPr lang="en-US" dirty="0" smtClean="0"/>
              <a:t>and vision problems.</a:t>
            </a:r>
          </a:p>
          <a:p>
            <a:pPr>
              <a:buNone/>
            </a:pPr>
            <a:r>
              <a:rPr lang="en-US" dirty="0" smtClean="0"/>
              <a:t>    A. were usually  </a:t>
            </a:r>
            <a:br>
              <a:rPr lang="en-US" dirty="0" smtClean="0"/>
            </a:br>
            <a:r>
              <a:rPr lang="en-US" dirty="0" smtClean="0"/>
              <a:t> B. be  </a:t>
            </a:r>
            <a:br>
              <a:rPr lang="en-US" dirty="0" smtClean="0"/>
            </a:br>
            <a:r>
              <a:rPr lang="en-US" dirty="0" smtClean="0"/>
              <a:t> C. to cause  </a:t>
            </a:r>
            <a:br>
              <a:rPr lang="en-US" dirty="0" smtClean="0"/>
            </a:br>
            <a:r>
              <a:rPr lang="en-US" dirty="0" smtClean="0"/>
              <a:t> D. vomiting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Much</a:t>
            </a:r>
            <a:r>
              <a:rPr lang="en-US" dirty="0" smtClean="0"/>
              <a:t> Civil War battles</a:t>
            </a:r>
            <a:r>
              <a:rPr lang="en-US" b="1" dirty="0" smtClean="0"/>
              <a:t> </a:t>
            </a:r>
            <a:r>
              <a:rPr lang="en-US" b="1" u="sng" dirty="0" smtClean="0"/>
              <a:t>were fought</a:t>
            </a:r>
            <a:r>
              <a:rPr lang="en-US" b="1" dirty="0" smtClean="0"/>
              <a:t> </a:t>
            </a:r>
            <a:r>
              <a:rPr lang="en-US" dirty="0" smtClean="0"/>
              <a:t>in Virginia than in</a:t>
            </a:r>
            <a:r>
              <a:rPr lang="en-US" b="1" dirty="0" smtClean="0"/>
              <a:t> </a:t>
            </a:r>
            <a:r>
              <a:rPr lang="en-US" b="1" u="sng" dirty="0" smtClean="0"/>
              <a:t>other</a:t>
            </a:r>
            <a:r>
              <a:rPr lang="en-US" b="1" dirty="0" smtClean="0"/>
              <a:t> </a:t>
            </a:r>
            <a:r>
              <a:rPr lang="en-US" b="1" u="sng" dirty="0" smtClean="0"/>
              <a:t>state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Much  </a:t>
            </a:r>
            <a:br>
              <a:rPr lang="en-US" dirty="0" smtClean="0"/>
            </a:br>
            <a:r>
              <a:rPr lang="en-US" dirty="0" smtClean="0"/>
              <a:t> B. were fought  </a:t>
            </a:r>
            <a:br>
              <a:rPr lang="en-US" dirty="0" smtClean="0"/>
            </a:br>
            <a:r>
              <a:rPr lang="en-US" dirty="0" smtClean="0"/>
              <a:t> C. other  </a:t>
            </a:r>
            <a:br>
              <a:rPr lang="en-US" dirty="0" smtClean="0"/>
            </a:br>
            <a:r>
              <a:rPr lang="en-US" dirty="0" smtClean="0"/>
              <a:t> D. state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Migraines </a:t>
            </a:r>
            <a:r>
              <a:rPr lang="en-US" b="1" u="sng" dirty="0" smtClean="0"/>
              <a:t>were usually</a:t>
            </a:r>
            <a:r>
              <a:rPr lang="en-US" b="1" dirty="0" smtClean="0"/>
              <a:t> </a:t>
            </a:r>
            <a:r>
              <a:rPr lang="en-US" dirty="0" smtClean="0"/>
              <a:t>worse than tension headaches and can</a:t>
            </a:r>
            <a:r>
              <a:rPr lang="en-US" b="1" dirty="0" smtClean="0"/>
              <a:t> </a:t>
            </a:r>
            <a:r>
              <a:rPr lang="en-US" b="1" u="sng" dirty="0" smtClean="0"/>
              <a:t>be</a:t>
            </a:r>
            <a:r>
              <a:rPr lang="en-US" b="1" dirty="0" smtClean="0"/>
              <a:t> </a:t>
            </a:r>
            <a:r>
              <a:rPr lang="en-US" dirty="0" smtClean="0"/>
              <a:t>so intense as</a:t>
            </a:r>
            <a:r>
              <a:rPr lang="en-US" b="1" dirty="0" smtClean="0"/>
              <a:t> </a:t>
            </a:r>
            <a:r>
              <a:rPr lang="en-US" b="1" u="sng" dirty="0" smtClean="0"/>
              <a:t>to cause</a:t>
            </a:r>
            <a:r>
              <a:rPr lang="en-US" b="1" dirty="0" smtClean="0"/>
              <a:t> </a:t>
            </a:r>
            <a:r>
              <a:rPr lang="en-US" b="1" u="sng" dirty="0" smtClean="0"/>
              <a:t>vomiting</a:t>
            </a:r>
            <a:r>
              <a:rPr lang="en-US" b="1" dirty="0" smtClean="0"/>
              <a:t> </a:t>
            </a:r>
            <a:r>
              <a:rPr lang="en-US" dirty="0" smtClean="0"/>
              <a:t>and vision problems.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were usually  </a:t>
            </a:r>
            <a:br>
              <a:rPr lang="en-US" dirty="0" smtClean="0"/>
            </a:br>
            <a:r>
              <a:rPr lang="en-US" dirty="0" smtClean="0"/>
              <a:t> B. be  </a:t>
            </a:r>
            <a:br>
              <a:rPr lang="en-US" dirty="0" smtClean="0"/>
            </a:br>
            <a:r>
              <a:rPr lang="en-US" dirty="0" smtClean="0"/>
              <a:t> C. to cause  </a:t>
            </a:r>
            <a:br>
              <a:rPr lang="en-US" dirty="0" smtClean="0"/>
            </a:br>
            <a:r>
              <a:rPr lang="en-US" dirty="0" smtClean="0"/>
              <a:t> D. vomiting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The Greek historian Herodotus reported that one hundred thousand men </a:t>
            </a:r>
            <a:r>
              <a:rPr lang="en-US" b="1" u="sng" dirty="0" smtClean="0"/>
              <a:t>are</a:t>
            </a:r>
            <a:r>
              <a:rPr lang="en-US" dirty="0" smtClean="0"/>
              <a:t> employed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twenty years</a:t>
            </a:r>
            <a:r>
              <a:rPr lang="en-US" b="1" dirty="0" smtClean="0"/>
              <a:t> </a:t>
            </a:r>
            <a:r>
              <a:rPr lang="en-US" b="1" u="sng" dirty="0" smtClean="0"/>
              <a:t>to build</a:t>
            </a:r>
            <a:r>
              <a:rPr lang="en-US" b="1" dirty="0" smtClean="0"/>
              <a:t> </a:t>
            </a:r>
            <a:r>
              <a:rPr lang="en-US" dirty="0" smtClean="0"/>
              <a:t>the Great Pyramid</a:t>
            </a:r>
            <a:r>
              <a:rPr lang="en-US" b="1" dirty="0" smtClean="0"/>
              <a:t> </a:t>
            </a:r>
            <a:r>
              <a:rPr lang="en-US" b="1" u="sng" dirty="0" smtClean="0"/>
              <a:t>at </a:t>
            </a:r>
            <a:r>
              <a:rPr lang="en-US" b="1" u="sng" dirty="0" err="1" smtClean="0"/>
              <a:t>Gizeh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C. to build  </a:t>
            </a:r>
            <a:br>
              <a:rPr lang="en-US" dirty="0" smtClean="0"/>
            </a:br>
            <a:r>
              <a:rPr lang="en-US" dirty="0" smtClean="0"/>
              <a:t> D. at </a:t>
            </a:r>
            <a:r>
              <a:rPr lang="en-US" dirty="0" err="1" smtClean="0"/>
              <a:t>Gizeh</a:t>
            </a:r>
            <a:r>
              <a:rPr lang="en-US" dirty="0" smtClean="0"/>
              <a:t>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patient who </a:t>
            </a:r>
            <a:r>
              <a:rPr lang="en-US" b="1" u="sng" dirty="0" smtClean="0"/>
              <a:t>was not supposed</a:t>
            </a:r>
            <a:r>
              <a:rPr lang="en-US" b="1" dirty="0" smtClean="0"/>
              <a:t> </a:t>
            </a:r>
            <a:r>
              <a:rPr lang="en-US" dirty="0" smtClean="0"/>
              <a:t>to be released</a:t>
            </a:r>
            <a:r>
              <a:rPr lang="en-US" b="1" dirty="0" smtClean="0"/>
              <a:t> </a:t>
            </a:r>
            <a:r>
              <a:rPr lang="en-US" b="1" u="sng" dirty="0" smtClean="0"/>
              <a:t>until</a:t>
            </a:r>
            <a:r>
              <a:rPr lang="en-US" b="1" dirty="0" smtClean="0"/>
              <a:t> </a:t>
            </a:r>
            <a:r>
              <a:rPr lang="en-US" dirty="0" smtClean="0"/>
              <a:t>the end of the week was told to dress </a:t>
            </a:r>
            <a:r>
              <a:rPr lang="en-US" b="1" u="sng" dirty="0" smtClean="0"/>
              <a:t>in clothes</a:t>
            </a:r>
            <a:r>
              <a:rPr lang="en-US" dirty="0" smtClean="0"/>
              <a:t> and report to </a:t>
            </a:r>
            <a:r>
              <a:rPr lang="en-US" b="1" u="sng" dirty="0" smtClean="0"/>
              <a:t>the nurses‘ station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was not supposed  </a:t>
            </a:r>
            <a:br>
              <a:rPr lang="en-US" dirty="0" smtClean="0"/>
            </a:br>
            <a:r>
              <a:rPr lang="en-US" dirty="0" smtClean="0"/>
              <a:t> B. until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in clothes  </a:t>
            </a:r>
            <a:br>
              <a:rPr lang="en-US" dirty="0" smtClean="0"/>
            </a:br>
            <a:r>
              <a:rPr lang="en-US" dirty="0" smtClean="0"/>
              <a:t> D. the nurses‘ station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Before </a:t>
            </a:r>
            <a:r>
              <a:rPr lang="en-US" b="1" u="sng" dirty="0" smtClean="0"/>
              <a:t>he starting</a:t>
            </a:r>
            <a:r>
              <a:rPr lang="en-US" b="1" dirty="0" smtClean="0"/>
              <a:t> </a:t>
            </a:r>
            <a:r>
              <a:rPr lang="en-US" dirty="0" smtClean="0"/>
              <a:t>work on the excavation the archaeologist decided</a:t>
            </a:r>
            <a:r>
              <a:rPr lang="en-US" b="1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study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maps in the local museum </a:t>
            </a:r>
            <a:r>
              <a:rPr lang="en-US" b="1" u="sng" dirty="0" smtClean="0"/>
              <a:t>first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he starting  </a:t>
            </a:r>
            <a:br>
              <a:rPr lang="en-US" dirty="0" smtClean="0"/>
            </a:br>
            <a:r>
              <a:rPr lang="en-US" dirty="0" smtClean="0"/>
              <a:t> B. to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first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</a:t>
            </a:r>
            <a:r>
              <a:rPr lang="en-US" b="1" dirty="0" smtClean="0"/>
              <a:t>. </a:t>
            </a:r>
            <a:r>
              <a:rPr lang="en-US" b="1" u="sng" dirty="0" smtClean="0"/>
              <a:t>Despite of</a:t>
            </a:r>
            <a:r>
              <a:rPr lang="en-US" b="1" dirty="0" smtClean="0"/>
              <a:t> </a:t>
            </a:r>
            <a:r>
              <a:rPr lang="en-US" dirty="0" smtClean="0"/>
              <a:t>rain or snow</a:t>
            </a:r>
            <a:r>
              <a:rPr lang="en-US" b="1" dirty="0" smtClean="0"/>
              <a:t> </a:t>
            </a:r>
            <a:r>
              <a:rPr lang="en-US" b="1" u="sng" dirty="0" smtClean="0"/>
              <a:t>there are</a:t>
            </a:r>
            <a:r>
              <a:rPr lang="en-US" b="1" dirty="0" smtClean="0"/>
              <a:t> </a:t>
            </a:r>
            <a:r>
              <a:rPr lang="en-US" dirty="0" smtClean="0"/>
              <a:t>always more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fifty thousand fans</a:t>
            </a:r>
            <a:r>
              <a:rPr lang="en-US" b="1" dirty="0" smtClean="0"/>
              <a:t> </a:t>
            </a:r>
            <a:r>
              <a:rPr lang="en-US" b="1" u="sng" dirty="0" smtClean="0"/>
              <a:t>at</a:t>
            </a:r>
            <a:r>
              <a:rPr lang="en-US" dirty="0" smtClean="0"/>
              <a:t> the OSU football games.</a:t>
            </a:r>
          </a:p>
          <a:p>
            <a:pPr>
              <a:buNone/>
            </a:pPr>
            <a:r>
              <a:rPr lang="en-US" dirty="0" smtClean="0"/>
              <a:t>    A. Despite of  </a:t>
            </a:r>
            <a:br>
              <a:rPr lang="en-US" dirty="0" smtClean="0"/>
            </a:br>
            <a:r>
              <a:rPr lang="en-US" dirty="0" smtClean="0"/>
              <a:t> B. there are  </a:t>
            </a:r>
            <a:br>
              <a:rPr lang="en-US" dirty="0" smtClean="0"/>
            </a:br>
            <a:r>
              <a:rPr lang="en-US" dirty="0" smtClean="0"/>
              <a:t> C. than  </a:t>
            </a:r>
            <a:br>
              <a:rPr lang="en-US" dirty="0" smtClean="0"/>
            </a:br>
            <a:r>
              <a:rPr lang="en-US" dirty="0" smtClean="0"/>
              <a:t> D. at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Before </a:t>
            </a:r>
            <a:r>
              <a:rPr lang="en-US" b="1" u="sng" dirty="0" smtClean="0"/>
              <a:t>he starting</a:t>
            </a:r>
            <a:r>
              <a:rPr lang="en-US" b="1" dirty="0" smtClean="0"/>
              <a:t> </a:t>
            </a:r>
            <a:r>
              <a:rPr lang="en-US" dirty="0" smtClean="0"/>
              <a:t>work on the excavation the archaeologist decided</a:t>
            </a:r>
            <a:r>
              <a:rPr lang="en-US" b="1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study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maps in the local museum </a:t>
            </a:r>
            <a:r>
              <a:rPr lang="en-US" b="1" u="sng" dirty="0" smtClean="0"/>
              <a:t>first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he starting  </a:t>
            </a:r>
            <a:br>
              <a:rPr lang="en-US" dirty="0" smtClean="0"/>
            </a:br>
            <a:r>
              <a:rPr lang="en-US" dirty="0" smtClean="0"/>
              <a:t> B. to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first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</a:t>
            </a:r>
            <a:r>
              <a:rPr lang="en-US" b="1" dirty="0" smtClean="0"/>
              <a:t>. </a:t>
            </a:r>
            <a:r>
              <a:rPr lang="en-US" b="1" u="sng" dirty="0" smtClean="0"/>
              <a:t>Despite of</a:t>
            </a:r>
            <a:r>
              <a:rPr lang="en-US" b="1" dirty="0" smtClean="0"/>
              <a:t> </a:t>
            </a:r>
            <a:r>
              <a:rPr lang="en-US" dirty="0" smtClean="0"/>
              <a:t>rain or snow</a:t>
            </a:r>
            <a:r>
              <a:rPr lang="en-US" b="1" dirty="0" smtClean="0"/>
              <a:t> </a:t>
            </a:r>
            <a:r>
              <a:rPr lang="en-US" b="1" u="sng" dirty="0" smtClean="0"/>
              <a:t>there are</a:t>
            </a:r>
            <a:r>
              <a:rPr lang="en-US" b="1" dirty="0" smtClean="0"/>
              <a:t> </a:t>
            </a:r>
            <a:r>
              <a:rPr lang="en-US" dirty="0" smtClean="0"/>
              <a:t>always more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fifty thousand fans</a:t>
            </a:r>
            <a:r>
              <a:rPr lang="en-US" b="1" dirty="0" smtClean="0"/>
              <a:t> </a:t>
            </a:r>
            <a:r>
              <a:rPr lang="en-US" b="1" u="sng" dirty="0" smtClean="0"/>
              <a:t>at</a:t>
            </a:r>
            <a:r>
              <a:rPr lang="en-US" dirty="0" smtClean="0"/>
              <a:t> the OSU football games.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Despite of  </a:t>
            </a:r>
            <a:br>
              <a:rPr lang="en-US" dirty="0" smtClean="0"/>
            </a:br>
            <a:r>
              <a:rPr lang="en-US" dirty="0" smtClean="0"/>
              <a:t> B. there are  </a:t>
            </a:r>
            <a:br>
              <a:rPr lang="en-US" dirty="0" smtClean="0"/>
            </a:br>
            <a:r>
              <a:rPr lang="en-US" dirty="0" smtClean="0"/>
              <a:t> C. than  </a:t>
            </a:r>
            <a:br>
              <a:rPr lang="en-US" dirty="0" smtClean="0"/>
            </a:br>
            <a:r>
              <a:rPr lang="en-US" dirty="0" smtClean="0"/>
              <a:t> D. at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Ralph </a:t>
            </a:r>
            <a:r>
              <a:rPr lang="en-US" b="1" u="sng" dirty="0" smtClean="0"/>
              <a:t>has called</a:t>
            </a:r>
            <a:r>
              <a:rPr lang="en-US" dirty="0" smtClean="0"/>
              <a:t> his lawyer last</a:t>
            </a:r>
            <a:r>
              <a:rPr lang="en-US" b="1" dirty="0" smtClean="0"/>
              <a:t> </a:t>
            </a:r>
            <a:r>
              <a:rPr lang="en-US" b="1" u="sng" dirty="0" smtClean="0"/>
              <a:t>to tell</a:t>
            </a:r>
            <a:r>
              <a:rPr lang="en-US" b="1" dirty="0" smtClean="0"/>
              <a:t> </a:t>
            </a:r>
            <a:r>
              <a:rPr lang="en-US" dirty="0" smtClean="0"/>
              <a:t>him about his problems, but was told </a:t>
            </a:r>
            <a:r>
              <a:rPr lang="en-US" b="1" u="sng" dirty="0" smtClean="0"/>
              <a:t>that</a:t>
            </a:r>
            <a:r>
              <a:rPr lang="en-US" dirty="0" smtClean="0"/>
              <a:t> the lawyer </a:t>
            </a:r>
            <a:r>
              <a:rPr lang="en-US" b="1" u="sng" dirty="0" smtClean="0"/>
              <a:t>had gone</a:t>
            </a:r>
            <a:r>
              <a:rPr lang="en-US" dirty="0" smtClean="0"/>
              <a:t> to a lecture.</a:t>
            </a:r>
          </a:p>
          <a:p>
            <a:pPr>
              <a:buNone/>
            </a:pPr>
            <a:r>
              <a:rPr lang="en-US" dirty="0" smtClean="0"/>
              <a:t>    A. has called  </a:t>
            </a:r>
            <a:br>
              <a:rPr lang="en-US" dirty="0" smtClean="0"/>
            </a:br>
            <a:r>
              <a:rPr lang="en-US" dirty="0" smtClean="0"/>
              <a:t> B. to tell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had gone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The indiscriminate and continual </a:t>
            </a:r>
            <a:r>
              <a:rPr lang="en-US" b="1" u="sng" dirty="0" smtClean="0"/>
              <a:t>use of</a:t>
            </a:r>
            <a:r>
              <a:rPr lang="en-US" b="1" dirty="0" smtClean="0"/>
              <a:t> </a:t>
            </a:r>
            <a:r>
              <a:rPr lang="en-US" dirty="0" smtClean="0"/>
              <a:t>any drug</a:t>
            </a:r>
            <a:r>
              <a:rPr lang="en-US" b="1" dirty="0" smtClean="0"/>
              <a:t> </a:t>
            </a:r>
            <a:r>
              <a:rPr lang="en-US" b="1" u="sng" dirty="0" smtClean="0"/>
              <a:t>without</a:t>
            </a:r>
            <a:r>
              <a:rPr lang="en-US" b="1" dirty="0" smtClean="0"/>
              <a:t> </a:t>
            </a:r>
            <a:r>
              <a:rPr lang="en-US" b="1" u="sng" dirty="0" smtClean="0"/>
              <a:t>medical</a:t>
            </a:r>
            <a:r>
              <a:rPr lang="en-US" b="1" dirty="0" smtClean="0"/>
              <a:t> </a:t>
            </a:r>
            <a:r>
              <a:rPr lang="en-US" dirty="0" smtClean="0"/>
              <a:t>supervision can be</a:t>
            </a:r>
            <a:r>
              <a:rPr lang="en-US" b="1" dirty="0" smtClean="0"/>
              <a:t> </a:t>
            </a:r>
            <a:r>
              <a:rPr lang="en-US" b="1" u="sng" dirty="0" smtClean="0"/>
              <a:t>danger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use of  </a:t>
            </a:r>
            <a:br>
              <a:rPr lang="en-US" dirty="0" smtClean="0"/>
            </a:br>
            <a:r>
              <a:rPr lang="en-US" dirty="0" smtClean="0"/>
              <a:t> B. without  </a:t>
            </a:r>
            <a:br>
              <a:rPr lang="en-US" dirty="0" smtClean="0"/>
            </a:br>
            <a:r>
              <a:rPr lang="en-US" dirty="0" smtClean="0"/>
              <a:t> C. medical  </a:t>
            </a:r>
            <a:br>
              <a:rPr lang="en-US" dirty="0" smtClean="0"/>
            </a:br>
            <a:r>
              <a:rPr lang="en-US" dirty="0" smtClean="0"/>
              <a:t> D. danger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Ralph </a:t>
            </a:r>
            <a:r>
              <a:rPr lang="en-US" b="1" u="sng" dirty="0" smtClean="0"/>
              <a:t>has called</a:t>
            </a:r>
            <a:r>
              <a:rPr lang="en-US" dirty="0" smtClean="0"/>
              <a:t> his lawyer last</a:t>
            </a:r>
            <a:r>
              <a:rPr lang="en-US" b="1" dirty="0" smtClean="0"/>
              <a:t> </a:t>
            </a:r>
            <a:r>
              <a:rPr lang="en-US" b="1" u="sng" dirty="0" smtClean="0"/>
              <a:t>to tell</a:t>
            </a:r>
            <a:r>
              <a:rPr lang="en-US" b="1" dirty="0" smtClean="0"/>
              <a:t> </a:t>
            </a:r>
            <a:r>
              <a:rPr lang="en-US" dirty="0" smtClean="0"/>
              <a:t>him about his problems, but was told </a:t>
            </a:r>
            <a:r>
              <a:rPr lang="en-US" b="1" u="sng" dirty="0" smtClean="0"/>
              <a:t>that</a:t>
            </a:r>
            <a:r>
              <a:rPr lang="en-US" dirty="0" smtClean="0"/>
              <a:t> the lawyer </a:t>
            </a:r>
            <a:r>
              <a:rPr lang="en-US" b="1" u="sng" dirty="0" smtClean="0"/>
              <a:t>had gone</a:t>
            </a:r>
            <a:r>
              <a:rPr lang="en-US" dirty="0" smtClean="0"/>
              <a:t> to a lecture.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has called  </a:t>
            </a:r>
            <a:br>
              <a:rPr lang="en-US" dirty="0" smtClean="0"/>
            </a:br>
            <a:r>
              <a:rPr lang="en-US" dirty="0" smtClean="0"/>
              <a:t> B. to tell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had gone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The indiscriminate and continual </a:t>
            </a:r>
            <a:r>
              <a:rPr lang="en-US" b="1" u="sng" dirty="0" smtClean="0"/>
              <a:t>use of</a:t>
            </a:r>
            <a:r>
              <a:rPr lang="en-US" b="1" dirty="0" smtClean="0"/>
              <a:t> </a:t>
            </a:r>
            <a:r>
              <a:rPr lang="en-US" dirty="0" smtClean="0"/>
              <a:t>any drug</a:t>
            </a:r>
            <a:r>
              <a:rPr lang="en-US" b="1" dirty="0" smtClean="0"/>
              <a:t> </a:t>
            </a:r>
            <a:r>
              <a:rPr lang="en-US" b="1" u="sng" dirty="0" smtClean="0"/>
              <a:t>without</a:t>
            </a:r>
            <a:r>
              <a:rPr lang="en-US" b="1" dirty="0" smtClean="0"/>
              <a:t> </a:t>
            </a:r>
            <a:r>
              <a:rPr lang="en-US" b="1" u="sng" dirty="0" smtClean="0"/>
              <a:t>medical</a:t>
            </a:r>
            <a:r>
              <a:rPr lang="en-US" b="1" dirty="0" smtClean="0"/>
              <a:t> </a:t>
            </a:r>
            <a:r>
              <a:rPr lang="en-US" dirty="0" smtClean="0"/>
              <a:t>supervision can be</a:t>
            </a:r>
            <a:r>
              <a:rPr lang="en-US" b="1" dirty="0" smtClean="0"/>
              <a:t> </a:t>
            </a:r>
            <a:r>
              <a:rPr lang="en-US" b="1" u="sng" dirty="0" smtClean="0"/>
              <a:t>danger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use of  </a:t>
            </a:r>
            <a:br>
              <a:rPr lang="en-US" dirty="0" smtClean="0"/>
            </a:br>
            <a:r>
              <a:rPr lang="en-US" dirty="0" smtClean="0"/>
              <a:t> B. without  </a:t>
            </a:r>
            <a:br>
              <a:rPr lang="en-US" dirty="0" smtClean="0"/>
            </a:br>
            <a:r>
              <a:rPr lang="en-US" dirty="0" smtClean="0"/>
              <a:t> C. medical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danger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idea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artistic achievement </a:t>
            </a:r>
            <a:r>
              <a:rPr lang="en-US" b="1" u="sng" dirty="0" smtClean="0"/>
              <a:t>rank</a:t>
            </a:r>
            <a:r>
              <a:rPr lang="en-US" dirty="0" smtClean="0"/>
              <a:t> in importance with scientific achievements has been </a:t>
            </a:r>
            <a:r>
              <a:rPr lang="en-US" b="1" u="sng" dirty="0" smtClean="0"/>
              <a:t>upheld</a:t>
            </a:r>
            <a:r>
              <a:rPr lang="en-US" dirty="0" smtClean="0"/>
              <a:t> by painters, writers, and </a:t>
            </a:r>
            <a:r>
              <a:rPr lang="en-US" b="1" u="sng" dirty="0" smtClean="0"/>
              <a:t>musicals</a:t>
            </a:r>
            <a:r>
              <a:rPr lang="en-US" dirty="0" smtClean="0"/>
              <a:t> for centuries.</a:t>
            </a:r>
          </a:p>
          <a:p>
            <a:pPr>
              <a:buNone/>
            </a:pPr>
            <a:r>
              <a:rPr lang="en-US" dirty="0" smtClean="0"/>
              <a:t>    A. that  </a:t>
            </a:r>
            <a:br>
              <a:rPr lang="en-US" dirty="0" smtClean="0"/>
            </a:br>
            <a:r>
              <a:rPr lang="en-US" dirty="0" smtClean="0"/>
              <a:t> B. rank  </a:t>
            </a:r>
            <a:br>
              <a:rPr lang="en-US" dirty="0" smtClean="0"/>
            </a:br>
            <a:r>
              <a:rPr lang="en-US" dirty="0" smtClean="0"/>
              <a:t> C. upheld  </a:t>
            </a:r>
            <a:br>
              <a:rPr lang="en-US" dirty="0" smtClean="0"/>
            </a:br>
            <a:r>
              <a:rPr lang="en-US" dirty="0" smtClean="0"/>
              <a:t> D. musicals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Without alphabetical order, </a:t>
            </a:r>
            <a:r>
              <a:rPr lang="en-US" b="1" u="sng" dirty="0" smtClean="0"/>
              <a:t>dictionaries</a:t>
            </a:r>
            <a:r>
              <a:rPr lang="en-US" b="1" dirty="0" smtClean="0"/>
              <a:t> </a:t>
            </a:r>
            <a:r>
              <a:rPr lang="en-US" dirty="0" smtClean="0"/>
              <a:t>would</a:t>
            </a:r>
            <a:r>
              <a:rPr lang="en-US" b="1" dirty="0" smtClean="0"/>
              <a:t> </a:t>
            </a:r>
            <a:r>
              <a:rPr lang="en-US" b="1" u="sng" dirty="0" smtClean="0"/>
              <a:t>be</a:t>
            </a:r>
            <a:r>
              <a:rPr lang="en-US" b="1" dirty="0" smtClean="0"/>
              <a:t> </a:t>
            </a:r>
            <a:r>
              <a:rPr lang="en-US" b="1" u="sng" dirty="0" smtClean="0"/>
              <a:t>impossibility</a:t>
            </a:r>
            <a:r>
              <a:rPr lang="en-US" b="1" dirty="0" smtClean="0"/>
              <a:t> </a:t>
            </a:r>
            <a:r>
              <a:rPr lang="en-US" b="1" u="sng" dirty="0" smtClean="0"/>
              <a:t>to use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dictionaries  </a:t>
            </a:r>
            <a:br>
              <a:rPr lang="en-US" dirty="0" smtClean="0"/>
            </a:br>
            <a:r>
              <a:rPr lang="en-US" dirty="0" smtClean="0"/>
              <a:t> B. be  </a:t>
            </a:r>
            <a:br>
              <a:rPr lang="en-US" dirty="0" smtClean="0"/>
            </a:br>
            <a:r>
              <a:rPr lang="en-US" dirty="0" smtClean="0"/>
              <a:t> C</a:t>
            </a:r>
            <a:r>
              <a:rPr lang="en-US" b="1" dirty="0" smtClean="0"/>
              <a:t>. </a:t>
            </a:r>
            <a:r>
              <a:rPr lang="en-US" dirty="0" smtClean="0"/>
              <a:t>impossibility  </a:t>
            </a:r>
            <a:br>
              <a:rPr lang="en-US" dirty="0" smtClean="0"/>
            </a:br>
            <a:r>
              <a:rPr lang="en-US" dirty="0" smtClean="0"/>
              <a:t> D. to use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idea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artistic achievement </a:t>
            </a:r>
            <a:r>
              <a:rPr lang="en-US" b="1" u="sng" dirty="0" smtClean="0"/>
              <a:t>rank</a:t>
            </a:r>
            <a:r>
              <a:rPr lang="en-US" dirty="0" smtClean="0"/>
              <a:t> in importance with scientific achievements has been </a:t>
            </a:r>
            <a:r>
              <a:rPr lang="en-US" b="1" u="sng" dirty="0" smtClean="0"/>
              <a:t>upheld</a:t>
            </a:r>
            <a:r>
              <a:rPr lang="en-US" dirty="0" smtClean="0"/>
              <a:t> by painters, writers, and </a:t>
            </a:r>
            <a:r>
              <a:rPr lang="en-US" b="1" u="sng" dirty="0" smtClean="0"/>
              <a:t>musicals</a:t>
            </a:r>
            <a:r>
              <a:rPr lang="en-US" dirty="0" smtClean="0"/>
              <a:t> for centuries.</a:t>
            </a:r>
          </a:p>
          <a:p>
            <a:pPr>
              <a:buNone/>
            </a:pPr>
            <a:r>
              <a:rPr lang="en-US" dirty="0" smtClean="0"/>
              <a:t>    A. that  </a:t>
            </a:r>
            <a:br>
              <a:rPr lang="en-US" dirty="0" smtClean="0"/>
            </a:br>
            <a:r>
              <a:rPr lang="en-US" dirty="0" smtClean="0"/>
              <a:t> B. rank  </a:t>
            </a:r>
            <a:br>
              <a:rPr lang="en-US" dirty="0" smtClean="0"/>
            </a:br>
            <a:r>
              <a:rPr lang="en-US" dirty="0" smtClean="0"/>
              <a:t> C. upheld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musicals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Without alphabetical order, </a:t>
            </a:r>
            <a:r>
              <a:rPr lang="en-US" b="1" u="sng" dirty="0" smtClean="0"/>
              <a:t>dictionaries</a:t>
            </a:r>
            <a:r>
              <a:rPr lang="en-US" b="1" dirty="0" smtClean="0"/>
              <a:t> </a:t>
            </a:r>
            <a:r>
              <a:rPr lang="en-US" dirty="0" smtClean="0"/>
              <a:t>would</a:t>
            </a:r>
            <a:r>
              <a:rPr lang="en-US" b="1" dirty="0" smtClean="0"/>
              <a:t> </a:t>
            </a:r>
            <a:r>
              <a:rPr lang="en-US" b="1" u="sng" dirty="0" smtClean="0"/>
              <a:t>be</a:t>
            </a:r>
            <a:r>
              <a:rPr lang="en-US" b="1" dirty="0" smtClean="0"/>
              <a:t> </a:t>
            </a:r>
            <a:r>
              <a:rPr lang="en-US" b="1" u="sng" dirty="0" smtClean="0"/>
              <a:t>impossibility</a:t>
            </a:r>
            <a:r>
              <a:rPr lang="en-US" b="1" dirty="0" smtClean="0"/>
              <a:t> </a:t>
            </a:r>
            <a:r>
              <a:rPr lang="en-US" b="1" u="sng" dirty="0" smtClean="0"/>
              <a:t>to use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dictionaries  </a:t>
            </a:r>
            <a:br>
              <a:rPr lang="en-US" dirty="0" smtClean="0"/>
            </a:br>
            <a:r>
              <a:rPr lang="en-US" dirty="0" smtClean="0"/>
              <a:t> B. be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impossibility  </a:t>
            </a:r>
            <a:br>
              <a:rPr lang="en-US" dirty="0" smtClean="0"/>
            </a:br>
            <a:r>
              <a:rPr lang="en-US" dirty="0" smtClean="0"/>
              <a:t> D. to use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Americans</a:t>
            </a:r>
            <a:r>
              <a:rPr lang="en-US" dirty="0" smtClean="0"/>
              <a:t> annually import</a:t>
            </a:r>
            <a:r>
              <a:rPr lang="en-US" b="1" dirty="0" smtClean="0"/>
              <a:t> </a:t>
            </a:r>
            <a:r>
              <a:rPr lang="en-US" b="1" u="sng" dirty="0" smtClean="0"/>
              <a:t>more</a:t>
            </a:r>
            <a:r>
              <a:rPr lang="en-US" dirty="0" smtClean="0"/>
              <a:t> than $3 billion</a:t>
            </a:r>
            <a:r>
              <a:rPr lang="en-US" b="1" dirty="0" smtClean="0"/>
              <a:t> </a:t>
            </a:r>
            <a:r>
              <a:rPr lang="en-US" b="1" u="sng" dirty="0" smtClean="0"/>
              <a:t>worthy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Italian</a:t>
            </a:r>
            <a:r>
              <a:rPr lang="en-US" b="1" dirty="0" smtClean="0"/>
              <a:t> </a:t>
            </a:r>
            <a:r>
              <a:rPr lang="en-US" b="1" u="sng" dirty="0" smtClean="0"/>
              <a:t>clothing</a:t>
            </a:r>
            <a:r>
              <a:rPr lang="en-US" dirty="0" smtClean="0"/>
              <a:t>, jewelry, and shoes.</a:t>
            </a:r>
          </a:p>
          <a:p>
            <a:pPr>
              <a:buNone/>
            </a:pPr>
            <a:r>
              <a:rPr lang="en-US" dirty="0" smtClean="0"/>
              <a:t>    A. Americans  </a:t>
            </a:r>
            <a:br>
              <a:rPr lang="en-US" dirty="0" smtClean="0"/>
            </a:br>
            <a:r>
              <a:rPr lang="en-US" dirty="0" smtClean="0"/>
              <a:t> B. more  </a:t>
            </a:r>
            <a:br>
              <a:rPr lang="en-US" dirty="0" smtClean="0"/>
            </a:br>
            <a:r>
              <a:rPr lang="en-US" dirty="0" smtClean="0"/>
              <a:t> C. worthy  </a:t>
            </a:r>
            <a:br>
              <a:rPr lang="en-US" dirty="0" smtClean="0"/>
            </a:br>
            <a:r>
              <a:rPr lang="en-US" dirty="0" smtClean="0"/>
              <a:t> D. clothing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results of the test proved </a:t>
            </a:r>
            <a:r>
              <a:rPr lang="en-US" b="1" u="sng" dirty="0" smtClean="0"/>
              <a:t>to</a:t>
            </a:r>
            <a:r>
              <a:rPr lang="en-US" dirty="0" smtClean="0"/>
              <a:t> Fred and </a:t>
            </a:r>
            <a:r>
              <a:rPr lang="en-US" b="1" u="sng" dirty="0" smtClean="0"/>
              <a:t>me</a:t>
            </a:r>
            <a:r>
              <a:rPr lang="en-US" dirty="0" smtClean="0"/>
              <a:t> that needed to study harder and watch </a:t>
            </a:r>
            <a:r>
              <a:rPr lang="en-US" b="1" u="sng" dirty="0" smtClean="0"/>
              <a:t>less</a:t>
            </a:r>
            <a:r>
              <a:rPr lang="en-US" dirty="0" smtClean="0"/>
              <a:t> movies on television if we wanted to receive scholarships.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to  </a:t>
            </a:r>
            <a:br>
              <a:rPr lang="en-US" dirty="0" smtClean="0"/>
            </a:br>
            <a:r>
              <a:rPr lang="en-US" dirty="0" smtClean="0"/>
              <a:t> C. me  </a:t>
            </a:r>
            <a:br>
              <a:rPr lang="en-US" dirty="0" smtClean="0"/>
            </a:br>
            <a:r>
              <a:rPr lang="en-US" dirty="0" smtClean="0"/>
              <a:t> D. less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Americans</a:t>
            </a:r>
            <a:r>
              <a:rPr lang="en-US" dirty="0" smtClean="0"/>
              <a:t> annually import</a:t>
            </a:r>
            <a:r>
              <a:rPr lang="en-US" b="1" dirty="0" smtClean="0"/>
              <a:t> </a:t>
            </a:r>
            <a:r>
              <a:rPr lang="en-US" b="1" u="sng" dirty="0" smtClean="0"/>
              <a:t>more</a:t>
            </a:r>
            <a:r>
              <a:rPr lang="en-US" dirty="0" smtClean="0"/>
              <a:t> than $3 billion</a:t>
            </a:r>
            <a:r>
              <a:rPr lang="en-US" b="1" dirty="0" smtClean="0"/>
              <a:t> </a:t>
            </a:r>
            <a:r>
              <a:rPr lang="en-US" b="1" u="sng" dirty="0" smtClean="0"/>
              <a:t>worthy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Italian</a:t>
            </a:r>
            <a:r>
              <a:rPr lang="en-US" b="1" dirty="0" smtClean="0"/>
              <a:t> </a:t>
            </a:r>
            <a:r>
              <a:rPr lang="en-US" b="1" u="sng" dirty="0" smtClean="0"/>
              <a:t>clothing</a:t>
            </a:r>
            <a:r>
              <a:rPr lang="en-US" dirty="0" smtClean="0"/>
              <a:t>, jewelry, and shoes.</a:t>
            </a:r>
          </a:p>
          <a:p>
            <a:pPr>
              <a:buNone/>
            </a:pPr>
            <a:r>
              <a:rPr lang="en-US" dirty="0" smtClean="0"/>
              <a:t>    A. Americans  </a:t>
            </a:r>
            <a:br>
              <a:rPr lang="en-US" dirty="0" smtClean="0"/>
            </a:br>
            <a:r>
              <a:rPr lang="en-US" dirty="0" smtClean="0"/>
              <a:t> B. more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worthy  </a:t>
            </a:r>
            <a:br>
              <a:rPr lang="en-US" dirty="0" smtClean="0"/>
            </a:br>
            <a:r>
              <a:rPr lang="en-US" dirty="0" smtClean="0"/>
              <a:t> D. clothing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results of the test proved </a:t>
            </a:r>
            <a:r>
              <a:rPr lang="en-US" b="1" u="sng" dirty="0" smtClean="0"/>
              <a:t>to</a:t>
            </a:r>
            <a:r>
              <a:rPr lang="en-US" dirty="0" smtClean="0"/>
              <a:t> Fred and </a:t>
            </a:r>
            <a:r>
              <a:rPr lang="en-US" b="1" u="sng" dirty="0" smtClean="0"/>
              <a:t>me</a:t>
            </a:r>
            <a:r>
              <a:rPr lang="en-US" dirty="0" smtClean="0"/>
              <a:t> that needed to study harder and watch </a:t>
            </a:r>
            <a:r>
              <a:rPr lang="en-US" b="1" u="sng" dirty="0" smtClean="0"/>
              <a:t>less</a:t>
            </a:r>
            <a:r>
              <a:rPr lang="en-US" dirty="0" smtClean="0"/>
              <a:t> movies on television if we wanted to receive scholarships.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to  </a:t>
            </a:r>
            <a:br>
              <a:rPr lang="en-US" dirty="0" smtClean="0"/>
            </a:br>
            <a:r>
              <a:rPr lang="en-US" dirty="0" smtClean="0"/>
              <a:t> C. me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less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In the</a:t>
            </a:r>
            <a:r>
              <a:rPr lang="en-US" b="1" dirty="0" smtClean="0"/>
              <a:t> </a:t>
            </a:r>
            <a:r>
              <a:rPr lang="en-US" b="1" u="sng" dirty="0" smtClean="0"/>
              <a:t>sixteenth century</a:t>
            </a:r>
            <a:r>
              <a:rPr lang="en-US" b="1" dirty="0" smtClean="0"/>
              <a:t>, </a:t>
            </a:r>
            <a:r>
              <a:rPr lang="en-US" dirty="0" smtClean="0"/>
              <a:t>Francois </a:t>
            </a:r>
            <a:r>
              <a:rPr lang="en-US" dirty="0" err="1" smtClean="0"/>
              <a:t>Vieta</a:t>
            </a:r>
            <a:r>
              <a:rPr lang="en-US" dirty="0" smtClean="0"/>
              <a:t>, a French mathematician</a:t>
            </a:r>
            <a:r>
              <a:rPr lang="en-US" b="1" dirty="0" smtClean="0"/>
              <a:t>, </a:t>
            </a:r>
            <a:r>
              <a:rPr lang="en-US" b="1" u="sng" dirty="0" smtClean="0"/>
              <a:t>used</a:t>
            </a:r>
            <a:r>
              <a:rPr lang="en-US" b="1" dirty="0" smtClean="0"/>
              <a:t> </a:t>
            </a:r>
            <a:r>
              <a:rPr lang="en-US" dirty="0" smtClean="0"/>
              <a:t>the vowels "a", "e", "</a:t>
            </a:r>
            <a:r>
              <a:rPr lang="en-US" dirty="0" err="1" smtClean="0"/>
              <a:t>i</a:t>
            </a:r>
            <a:r>
              <a:rPr lang="en-US" dirty="0" smtClean="0"/>
              <a:t>", "o", "u",</a:t>
            </a:r>
            <a:r>
              <a:rPr lang="en-US" b="1" dirty="0" smtClean="0"/>
              <a:t> </a:t>
            </a:r>
            <a:r>
              <a:rPr lang="en-US" b="1" u="sng" dirty="0" smtClean="0"/>
              <a:t>to represent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dirty="0" smtClean="0"/>
              <a:t> unknown number.</a:t>
            </a:r>
          </a:p>
          <a:p>
            <a:pPr>
              <a:buNone/>
            </a:pPr>
            <a:r>
              <a:rPr lang="en-US" dirty="0" smtClean="0"/>
              <a:t>    A. sixteenth century  </a:t>
            </a:r>
            <a:br>
              <a:rPr lang="en-US" dirty="0" smtClean="0"/>
            </a:br>
            <a:r>
              <a:rPr lang="en-US" dirty="0" smtClean="0"/>
              <a:t> B. used  </a:t>
            </a:r>
            <a:br>
              <a:rPr lang="en-US" dirty="0" smtClean="0"/>
            </a:br>
            <a:r>
              <a:rPr lang="en-US" dirty="0" smtClean="0"/>
              <a:t> C. to represent  </a:t>
            </a:r>
            <a:br>
              <a:rPr lang="en-US" dirty="0" smtClean="0"/>
            </a:br>
            <a:r>
              <a:rPr lang="en-US" dirty="0" smtClean="0"/>
              <a:t> D. a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The explanation that </a:t>
            </a:r>
            <a:r>
              <a:rPr lang="en-US" b="1" u="sng" dirty="0" smtClean="0"/>
              <a:t>our</a:t>
            </a:r>
            <a:r>
              <a:rPr lang="en-US" b="1" dirty="0" smtClean="0"/>
              <a:t> </a:t>
            </a:r>
            <a:r>
              <a:rPr lang="en-US" dirty="0" smtClean="0"/>
              <a:t>instructor</a:t>
            </a:r>
            <a:r>
              <a:rPr lang="en-US" b="1" dirty="0" smtClean="0"/>
              <a:t> </a:t>
            </a:r>
            <a:r>
              <a:rPr lang="en-US" b="1" u="sng" dirty="0" smtClean="0"/>
              <a:t>gave us</a:t>
            </a:r>
            <a:r>
              <a:rPr lang="en-US" b="1" dirty="0" smtClean="0"/>
              <a:t> </a:t>
            </a:r>
            <a:r>
              <a:rPr lang="en-US" dirty="0" smtClean="0"/>
              <a:t>was different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the one</a:t>
            </a:r>
            <a:r>
              <a:rPr lang="en-US" b="1" dirty="0" smtClean="0"/>
              <a:t> </a:t>
            </a:r>
            <a:r>
              <a:rPr lang="en-US" b="1" u="sng" dirty="0" smtClean="0"/>
              <a:t>yours gave you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our  </a:t>
            </a:r>
            <a:br>
              <a:rPr lang="en-US" dirty="0" smtClean="0"/>
            </a:br>
            <a:r>
              <a:rPr lang="en-US" dirty="0" smtClean="0"/>
              <a:t> B. gave us  </a:t>
            </a:r>
            <a:br>
              <a:rPr lang="en-US" dirty="0" smtClean="0"/>
            </a:br>
            <a:r>
              <a:rPr lang="en-US" dirty="0" smtClean="0"/>
              <a:t> C. than </a:t>
            </a: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D. yours gave you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In the</a:t>
            </a:r>
            <a:r>
              <a:rPr lang="en-US" b="1" dirty="0" smtClean="0"/>
              <a:t> </a:t>
            </a:r>
            <a:r>
              <a:rPr lang="en-US" b="1" u="sng" dirty="0" smtClean="0"/>
              <a:t>sixteenth century</a:t>
            </a:r>
            <a:r>
              <a:rPr lang="en-US" b="1" dirty="0" smtClean="0"/>
              <a:t>, </a:t>
            </a:r>
            <a:r>
              <a:rPr lang="en-US" dirty="0" smtClean="0"/>
              <a:t>Francois </a:t>
            </a:r>
            <a:r>
              <a:rPr lang="en-US" dirty="0" err="1" smtClean="0"/>
              <a:t>Vieta</a:t>
            </a:r>
            <a:r>
              <a:rPr lang="en-US" dirty="0" smtClean="0"/>
              <a:t>, a French mathematician</a:t>
            </a:r>
            <a:r>
              <a:rPr lang="en-US" b="1" dirty="0" smtClean="0"/>
              <a:t>, </a:t>
            </a:r>
            <a:r>
              <a:rPr lang="en-US" b="1" u="sng" dirty="0" smtClean="0"/>
              <a:t>used</a:t>
            </a:r>
            <a:r>
              <a:rPr lang="en-US" b="1" dirty="0" smtClean="0"/>
              <a:t> </a:t>
            </a:r>
            <a:r>
              <a:rPr lang="en-US" dirty="0" smtClean="0"/>
              <a:t>the vowels "a", "e", "</a:t>
            </a:r>
            <a:r>
              <a:rPr lang="en-US" dirty="0" err="1" smtClean="0"/>
              <a:t>i</a:t>
            </a:r>
            <a:r>
              <a:rPr lang="en-US" dirty="0" smtClean="0"/>
              <a:t>", "o", "u",</a:t>
            </a:r>
            <a:r>
              <a:rPr lang="en-US" b="1" dirty="0" smtClean="0"/>
              <a:t> </a:t>
            </a:r>
            <a:r>
              <a:rPr lang="en-US" b="1" u="sng" dirty="0" smtClean="0"/>
              <a:t>to represent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dirty="0" smtClean="0"/>
              <a:t> unknown number.</a:t>
            </a:r>
          </a:p>
          <a:p>
            <a:pPr>
              <a:buNone/>
            </a:pPr>
            <a:r>
              <a:rPr lang="en-US" dirty="0" smtClean="0"/>
              <a:t>    A. sixteenth century  </a:t>
            </a:r>
            <a:br>
              <a:rPr lang="en-US" dirty="0" smtClean="0"/>
            </a:br>
            <a:r>
              <a:rPr lang="en-US" dirty="0" smtClean="0"/>
              <a:t> B. used  </a:t>
            </a:r>
            <a:br>
              <a:rPr lang="en-US" dirty="0" smtClean="0"/>
            </a:br>
            <a:r>
              <a:rPr lang="en-US" dirty="0" smtClean="0"/>
              <a:t> C. to represent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The explanation that </a:t>
            </a:r>
            <a:r>
              <a:rPr lang="en-US" b="1" u="sng" dirty="0" smtClean="0"/>
              <a:t>our</a:t>
            </a:r>
            <a:r>
              <a:rPr lang="en-US" b="1" dirty="0" smtClean="0"/>
              <a:t> </a:t>
            </a:r>
            <a:r>
              <a:rPr lang="en-US" dirty="0" smtClean="0"/>
              <a:t>instructor</a:t>
            </a:r>
            <a:r>
              <a:rPr lang="en-US" b="1" dirty="0" smtClean="0"/>
              <a:t> </a:t>
            </a:r>
            <a:r>
              <a:rPr lang="en-US" b="1" u="sng" dirty="0" smtClean="0"/>
              <a:t>gave us</a:t>
            </a:r>
            <a:r>
              <a:rPr lang="en-US" b="1" dirty="0" smtClean="0"/>
              <a:t> </a:t>
            </a:r>
            <a:r>
              <a:rPr lang="en-US" dirty="0" smtClean="0"/>
              <a:t>was different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the one</a:t>
            </a:r>
            <a:r>
              <a:rPr lang="en-US" b="1" dirty="0" smtClean="0"/>
              <a:t> </a:t>
            </a:r>
            <a:r>
              <a:rPr lang="en-US" b="1" u="sng" dirty="0" smtClean="0"/>
              <a:t>yours gave you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our  </a:t>
            </a:r>
            <a:br>
              <a:rPr lang="en-US" dirty="0" smtClean="0"/>
            </a:br>
            <a:r>
              <a:rPr lang="en-US" dirty="0" smtClean="0"/>
              <a:t> B. gave us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than </a:t>
            </a: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D. yours gave you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The Greek historian Herodotus reported that one hundred thousand men </a:t>
            </a:r>
            <a:r>
              <a:rPr lang="en-US" b="1" u="sng" dirty="0" smtClean="0"/>
              <a:t>are</a:t>
            </a:r>
            <a:r>
              <a:rPr lang="en-US" dirty="0" smtClean="0"/>
              <a:t> employed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twenty years</a:t>
            </a:r>
            <a:r>
              <a:rPr lang="en-US" b="1" dirty="0" smtClean="0"/>
              <a:t> </a:t>
            </a:r>
            <a:r>
              <a:rPr lang="en-US" b="1" u="sng" dirty="0" smtClean="0"/>
              <a:t>to build</a:t>
            </a:r>
            <a:r>
              <a:rPr lang="en-US" b="1" dirty="0" smtClean="0"/>
              <a:t> </a:t>
            </a:r>
            <a:r>
              <a:rPr lang="en-US" dirty="0" smtClean="0"/>
              <a:t>the Great Pyramid</a:t>
            </a:r>
            <a:r>
              <a:rPr lang="en-US" b="1" dirty="0" smtClean="0"/>
              <a:t> </a:t>
            </a:r>
            <a:r>
              <a:rPr lang="en-US" b="1" u="sng" dirty="0" smtClean="0"/>
              <a:t>at </a:t>
            </a:r>
            <a:r>
              <a:rPr lang="en-US" b="1" u="sng" dirty="0" err="1" smtClean="0"/>
              <a:t>Gizeh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  A</a:t>
            </a:r>
            <a:r>
              <a:rPr lang="en-US" dirty="0" smtClean="0"/>
              <a:t>. are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C. to build  </a:t>
            </a:r>
            <a:br>
              <a:rPr lang="en-US" dirty="0" smtClean="0"/>
            </a:br>
            <a:r>
              <a:rPr lang="en-US" dirty="0" smtClean="0"/>
              <a:t> D. at </a:t>
            </a:r>
            <a:r>
              <a:rPr lang="en-US" dirty="0" err="1" smtClean="0"/>
              <a:t>Gizeh</a:t>
            </a:r>
            <a:r>
              <a:rPr lang="en-US" dirty="0" smtClean="0"/>
              <a:t>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patient who </a:t>
            </a:r>
            <a:r>
              <a:rPr lang="en-US" b="1" u="sng" dirty="0" smtClean="0"/>
              <a:t>was not supposed</a:t>
            </a:r>
            <a:r>
              <a:rPr lang="en-US" b="1" dirty="0" smtClean="0"/>
              <a:t> </a:t>
            </a:r>
            <a:r>
              <a:rPr lang="en-US" dirty="0" smtClean="0"/>
              <a:t>to be released</a:t>
            </a:r>
            <a:r>
              <a:rPr lang="en-US" b="1" dirty="0" smtClean="0"/>
              <a:t> </a:t>
            </a:r>
            <a:r>
              <a:rPr lang="en-US" b="1" u="sng" dirty="0" smtClean="0"/>
              <a:t>until</a:t>
            </a:r>
            <a:r>
              <a:rPr lang="en-US" b="1" dirty="0" smtClean="0"/>
              <a:t> </a:t>
            </a:r>
            <a:r>
              <a:rPr lang="en-US" dirty="0" smtClean="0"/>
              <a:t>the end of the week was told to dress </a:t>
            </a:r>
            <a:r>
              <a:rPr lang="en-US" b="1" u="sng" dirty="0" smtClean="0"/>
              <a:t>in clothes</a:t>
            </a:r>
            <a:r>
              <a:rPr lang="en-US" dirty="0" smtClean="0"/>
              <a:t> and report to </a:t>
            </a:r>
            <a:r>
              <a:rPr lang="en-US" b="1" u="sng" dirty="0" smtClean="0"/>
              <a:t>the nurses‘ station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was not supposed  </a:t>
            </a:r>
            <a:br>
              <a:rPr lang="en-US" dirty="0" smtClean="0"/>
            </a:br>
            <a:r>
              <a:rPr lang="en-US" dirty="0" smtClean="0"/>
              <a:t> B. until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in clothes  </a:t>
            </a:r>
            <a:br>
              <a:rPr lang="en-US" dirty="0" smtClean="0"/>
            </a:br>
            <a:r>
              <a:rPr lang="en-US" dirty="0" smtClean="0"/>
              <a:t> D. the nurses‘ station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bell</a:t>
            </a:r>
            <a:r>
              <a:rPr lang="en-US" b="1" dirty="0" smtClean="0"/>
              <a:t> </a:t>
            </a:r>
            <a:r>
              <a:rPr lang="en-US" b="1" u="sng" dirty="0" smtClean="0"/>
              <a:t>signaling</a:t>
            </a:r>
            <a:r>
              <a:rPr lang="en-US" dirty="0" smtClean="0"/>
              <a:t> the end of the first period rang</a:t>
            </a:r>
            <a:r>
              <a:rPr lang="en-US" b="1" dirty="0" smtClean="0"/>
              <a:t> </a:t>
            </a:r>
            <a:r>
              <a:rPr lang="en-US" b="1" u="sng" dirty="0" smtClean="0"/>
              <a:t>loud</a:t>
            </a:r>
            <a:r>
              <a:rPr lang="en-US" b="1" dirty="0" smtClean="0"/>
              <a:t>, </a:t>
            </a:r>
            <a:r>
              <a:rPr lang="en-US" b="1" u="sng" dirty="0" smtClean="0"/>
              <a:t>interrupting</a:t>
            </a:r>
            <a:r>
              <a:rPr lang="en-US" b="1" dirty="0" smtClean="0"/>
              <a:t> </a:t>
            </a:r>
            <a:r>
              <a:rPr lang="en-US" dirty="0" smtClean="0"/>
              <a:t>the professor's</a:t>
            </a:r>
            <a:r>
              <a:rPr lang="en-US" b="1" dirty="0" smtClean="0"/>
              <a:t> </a:t>
            </a:r>
            <a:r>
              <a:rPr lang="en-US" b="1" u="sng" dirty="0" smtClean="0"/>
              <a:t>closing</a:t>
            </a:r>
            <a:r>
              <a:rPr lang="en-US" b="1" dirty="0" smtClean="0"/>
              <a:t> </a:t>
            </a:r>
            <a:r>
              <a:rPr lang="en-US" dirty="0" smtClean="0"/>
              <a:t>comment's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signaling  </a:t>
            </a:r>
            <a:br>
              <a:rPr lang="en-US" dirty="0" smtClean="0"/>
            </a:br>
            <a:r>
              <a:rPr lang="en-US" dirty="0" smtClean="0"/>
              <a:t> B. loud  </a:t>
            </a:r>
            <a:br>
              <a:rPr lang="en-US" dirty="0" smtClean="0"/>
            </a:br>
            <a:r>
              <a:rPr lang="en-US" dirty="0" smtClean="0"/>
              <a:t> C. interrupting  </a:t>
            </a:r>
            <a:br>
              <a:rPr lang="en-US" dirty="0" smtClean="0"/>
            </a:br>
            <a:r>
              <a:rPr lang="en-US" dirty="0" smtClean="0"/>
              <a:t> D. closing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Anyone </a:t>
            </a:r>
            <a:r>
              <a:rPr lang="en-US" b="1" u="sng" dirty="0" smtClean="0"/>
              <a:t>reproducing</a:t>
            </a:r>
            <a:r>
              <a:rPr lang="en-US" dirty="0" smtClean="0"/>
              <a:t> copyrighted works without permission of the holders of the copyrights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breaking</a:t>
            </a:r>
            <a:r>
              <a:rPr lang="en-US" b="1" dirty="0" smtClean="0"/>
              <a:t> </a:t>
            </a:r>
            <a:r>
              <a:rPr lang="en-US" b="1" u="sng" dirty="0" smtClean="0"/>
              <a:t>the law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reproducing  </a:t>
            </a:r>
            <a:br>
              <a:rPr lang="en-US" dirty="0" smtClean="0"/>
            </a:br>
            <a:r>
              <a:rPr lang="en-US" dirty="0" smtClean="0"/>
              <a:t> B. are  </a:t>
            </a:r>
            <a:br>
              <a:rPr lang="en-US" dirty="0" smtClean="0"/>
            </a:br>
            <a:r>
              <a:rPr lang="en-US" dirty="0" smtClean="0"/>
              <a:t> C. breaking  </a:t>
            </a:r>
            <a:br>
              <a:rPr lang="en-US" dirty="0" smtClean="0"/>
            </a:br>
            <a:r>
              <a:rPr lang="en-US" dirty="0" smtClean="0"/>
              <a:t> D. the law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bell</a:t>
            </a:r>
            <a:r>
              <a:rPr lang="en-US" b="1" dirty="0" smtClean="0"/>
              <a:t> </a:t>
            </a:r>
            <a:r>
              <a:rPr lang="en-US" b="1" u="sng" dirty="0" smtClean="0"/>
              <a:t>signaling</a:t>
            </a:r>
            <a:r>
              <a:rPr lang="en-US" dirty="0" smtClean="0"/>
              <a:t> the end of the first period rang</a:t>
            </a:r>
            <a:r>
              <a:rPr lang="en-US" b="1" dirty="0" smtClean="0"/>
              <a:t> </a:t>
            </a:r>
            <a:r>
              <a:rPr lang="en-US" b="1" u="sng" dirty="0" smtClean="0"/>
              <a:t>loud</a:t>
            </a:r>
            <a:r>
              <a:rPr lang="en-US" b="1" dirty="0" smtClean="0"/>
              <a:t>, </a:t>
            </a:r>
            <a:r>
              <a:rPr lang="en-US" b="1" u="sng" dirty="0" smtClean="0"/>
              <a:t>interrupting</a:t>
            </a:r>
            <a:r>
              <a:rPr lang="en-US" b="1" dirty="0" smtClean="0"/>
              <a:t> </a:t>
            </a:r>
            <a:r>
              <a:rPr lang="en-US" dirty="0" smtClean="0"/>
              <a:t>the professor's</a:t>
            </a:r>
            <a:r>
              <a:rPr lang="en-US" b="1" dirty="0" smtClean="0"/>
              <a:t> </a:t>
            </a:r>
            <a:r>
              <a:rPr lang="en-US" b="1" u="sng" dirty="0" smtClean="0"/>
              <a:t>closing</a:t>
            </a:r>
            <a:r>
              <a:rPr lang="en-US" b="1" dirty="0" smtClean="0"/>
              <a:t> </a:t>
            </a:r>
            <a:r>
              <a:rPr lang="en-US" dirty="0" smtClean="0"/>
              <a:t>comment's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signaling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loud  </a:t>
            </a:r>
            <a:br>
              <a:rPr lang="en-US" dirty="0" smtClean="0"/>
            </a:br>
            <a:r>
              <a:rPr lang="en-US" dirty="0" smtClean="0"/>
              <a:t> C. interrupting  </a:t>
            </a:r>
            <a:br>
              <a:rPr lang="en-US" dirty="0" smtClean="0"/>
            </a:br>
            <a:r>
              <a:rPr lang="en-US" dirty="0" smtClean="0"/>
              <a:t> D. closing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Anyone </a:t>
            </a:r>
            <a:r>
              <a:rPr lang="en-US" b="1" u="sng" dirty="0" smtClean="0"/>
              <a:t>reproducing</a:t>
            </a:r>
            <a:r>
              <a:rPr lang="en-US" dirty="0" smtClean="0"/>
              <a:t> copyrighted works without permission of the holders of the copyrights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breaking</a:t>
            </a:r>
            <a:r>
              <a:rPr lang="en-US" b="1" dirty="0" smtClean="0"/>
              <a:t> </a:t>
            </a:r>
            <a:r>
              <a:rPr lang="en-US" b="1" u="sng" dirty="0" smtClean="0"/>
              <a:t>the law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reproducing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are  </a:t>
            </a:r>
            <a:br>
              <a:rPr lang="en-US" dirty="0" smtClean="0"/>
            </a:br>
            <a:r>
              <a:rPr lang="en-US" dirty="0" smtClean="0"/>
              <a:t> C. breaking  </a:t>
            </a:r>
            <a:br>
              <a:rPr lang="en-US" dirty="0" smtClean="0"/>
            </a:br>
            <a:r>
              <a:rPr lang="en-US" dirty="0" smtClean="0"/>
              <a:t> D. the law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corals</a:t>
            </a:r>
            <a:r>
              <a:rPr lang="en-US" b="1" dirty="0" smtClean="0"/>
              <a:t> </a:t>
            </a:r>
            <a:r>
              <a:rPr lang="en-US" b="1" u="sng" dirty="0" smtClean="0"/>
              <a:t>can be divided</a:t>
            </a:r>
            <a:r>
              <a:rPr lang="en-US" b="1" dirty="0" smtClean="0"/>
              <a:t> </a:t>
            </a:r>
            <a:r>
              <a:rPr lang="en-US" dirty="0" smtClean="0"/>
              <a:t>into three</a:t>
            </a:r>
            <a:r>
              <a:rPr lang="en-US" b="1" dirty="0" smtClean="0"/>
              <a:t> </a:t>
            </a:r>
            <a:r>
              <a:rPr lang="en-US" b="1" u="sng" dirty="0" smtClean="0"/>
              <a:t>groups</a:t>
            </a:r>
            <a:r>
              <a:rPr lang="en-US" dirty="0" smtClean="0"/>
              <a:t>, two </a:t>
            </a:r>
            <a:r>
              <a:rPr lang="en-US" b="1" u="sng" dirty="0" smtClean="0"/>
              <a:t>of which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extinct.</a:t>
            </a:r>
          </a:p>
          <a:p>
            <a:pPr>
              <a:buNone/>
            </a:pPr>
            <a:r>
              <a:rPr lang="en-US" dirty="0" smtClean="0"/>
              <a:t>    A. can be divided  </a:t>
            </a:r>
            <a:br>
              <a:rPr lang="en-US" dirty="0" smtClean="0"/>
            </a:br>
            <a:r>
              <a:rPr lang="en-US" dirty="0" smtClean="0"/>
              <a:t> B. groups  </a:t>
            </a:r>
            <a:br>
              <a:rPr lang="en-US" dirty="0" smtClean="0"/>
            </a:br>
            <a:r>
              <a:rPr lang="en-US" dirty="0" smtClean="0"/>
              <a:t> C. of which  </a:t>
            </a:r>
            <a:br>
              <a:rPr lang="en-US" dirty="0" smtClean="0"/>
            </a:br>
            <a:r>
              <a:rPr lang="en-US" dirty="0" smtClean="0"/>
              <a:t> D. is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The leader emphasized </a:t>
            </a:r>
            <a:r>
              <a:rPr lang="en-US" b="1" u="sng" dirty="0" smtClean="0"/>
              <a:t>the need</a:t>
            </a:r>
            <a:r>
              <a:rPr lang="en-US" b="1" dirty="0" smtClean="0"/>
              <a:t> </a:t>
            </a:r>
            <a:r>
              <a:rPr lang="en-US" b="1" u="sng" dirty="0" smtClean="0"/>
              <a:t>for justice</a:t>
            </a:r>
            <a:r>
              <a:rPr lang="en-US" b="1" dirty="0" smtClean="0"/>
              <a:t> </a:t>
            </a:r>
            <a:r>
              <a:rPr lang="en-US" dirty="0" smtClean="0"/>
              <a:t>and equality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his</a:t>
            </a:r>
            <a:r>
              <a:rPr lang="en-US" b="1" dirty="0" smtClean="0"/>
              <a:t> </a:t>
            </a:r>
            <a:r>
              <a:rPr lang="en-US" b="1" u="sng" dirty="0" smtClean="0"/>
              <a:t>people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need  </a:t>
            </a:r>
            <a:br>
              <a:rPr lang="en-US" dirty="0" smtClean="0"/>
            </a:br>
            <a:r>
              <a:rPr lang="en-US" dirty="0" smtClean="0"/>
              <a:t> B. for justice  </a:t>
            </a:r>
            <a:br>
              <a:rPr lang="en-US" dirty="0" smtClean="0"/>
            </a:br>
            <a:r>
              <a:rPr lang="en-US" dirty="0" smtClean="0"/>
              <a:t> C. between  </a:t>
            </a:r>
            <a:br>
              <a:rPr lang="en-US" dirty="0" smtClean="0"/>
            </a:br>
            <a:r>
              <a:rPr lang="en-US" dirty="0" smtClean="0"/>
              <a:t> D. people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corals</a:t>
            </a:r>
            <a:r>
              <a:rPr lang="en-US" b="1" dirty="0" smtClean="0"/>
              <a:t> </a:t>
            </a:r>
            <a:r>
              <a:rPr lang="en-US" b="1" u="sng" dirty="0" smtClean="0"/>
              <a:t>can be divided</a:t>
            </a:r>
            <a:r>
              <a:rPr lang="en-US" b="1" dirty="0" smtClean="0"/>
              <a:t> </a:t>
            </a:r>
            <a:r>
              <a:rPr lang="en-US" dirty="0" smtClean="0"/>
              <a:t>into three</a:t>
            </a:r>
            <a:r>
              <a:rPr lang="en-US" b="1" dirty="0" smtClean="0"/>
              <a:t> </a:t>
            </a:r>
            <a:r>
              <a:rPr lang="en-US" b="1" u="sng" dirty="0" smtClean="0"/>
              <a:t>groups</a:t>
            </a:r>
            <a:r>
              <a:rPr lang="en-US" dirty="0" smtClean="0"/>
              <a:t>, two </a:t>
            </a:r>
            <a:r>
              <a:rPr lang="en-US" b="1" u="sng" dirty="0" smtClean="0"/>
              <a:t>of which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extinct.</a:t>
            </a:r>
          </a:p>
          <a:p>
            <a:pPr>
              <a:buNone/>
            </a:pPr>
            <a:r>
              <a:rPr lang="en-US" dirty="0" smtClean="0"/>
              <a:t>    A. can be divided  </a:t>
            </a:r>
            <a:br>
              <a:rPr lang="en-US" dirty="0" smtClean="0"/>
            </a:br>
            <a:r>
              <a:rPr lang="en-US" dirty="0" smtClean="0"/>
              <a:t> B. groups  </a:t>
            </a:r>
            <a:br>
              <a:rPr lang="en-US" dirty="0" smtClean="0"/>
            </a:br>
            <a:r>
              <a:rPr lang="en-US" dirty="0" smtClean="0"/>
              <a:t> C. of which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The leader emphasized </a:t>
            </a:r>
            <a:r>
              <a:rPr lang="en-US" b="1" u="sng" dirty="0" smtClean="0"/>
              <a:t>the need</a:t>
            </a:r>
            <a:r>
              <a:rPr lang="en-US" b="1" dirty="0" smtClean="0"/>
              <a:t> </a:t>
            </a:r>
            <a:r>
              <a:rPr lang="en-US" b="1" u="sng" dirty="0" smtClean="0"/>
              <a:t>for justice</a:t>
            </a:r>
            <a:r>
              <a:rPr lang="en-US" b="1" dirty="0" smtClean="0"/>
              <a:t> </a:t>
            </a:r>
            <a:r>
              <a:rPr lang="en-US" dirty="0" smtClean="0"/>
              <a:t>and equality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his</a:t>
            </a:r>
            <a:r>
              <a:rPr lang="en-US" b="1" dirty="0" smtClean="0"/>
              <a:t> </a:t>
            </a:r>
            <a:r>
              <a:rPr lang="en-US" b="1" u="sng" dirty="0" smtClean="0"/>
              <a:t>people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need  </a:t>
            </a:r>
            <a:br>
              <a:rPr lang="en-US" dirty="0" smtClean="0"/>
            </a:br>
            <a:r>
              <a:rPr lang="en-US" dirty="0" smtClean="0"/>
              <a:t> B. for justice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between  </a:t>
            </a:r>
            <a:br>
              <a:rPr lang="en-US" dirty="0" smtClean="0"/>
            </a:br>
            <a:r>
              <a:rPr lang="en-US" dirty="0" smtClean="0"/>
              <a:t> D. people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</a:t>
            </a:r>
            <a:r>
              <a:rPr lang="en-US" b="1" dirty="0" smtClean="0"/>
              <a:t> </a:t>
            </a:r>
            <a:r>
              <a:rPr lang="en-US" b="1" u="sng" dirty="0" smtClean="0"/>
              <a:t>Industrialist</a:t>
            </a:r>
            <a:r>
              <a:rPr lang="en-US" dirty="0" smtClean="0"/>
              <a:t> Henry Ford</a:t>
            </a:r>
            <a:r>
              <a:rPr lang="en-US" b="1" dirty="0" smtClean="0"/>
              <a:t> </a:t>
            </a:r>
            <a:r>
              <a:rPr lang="en-US" b="1" u="sng" dirty="0" smtClean="0"/>
              <a:t>introduced</a:t>
            </a:r>
            <a:r>
              <a:rPr lang="en-US" b="1" dirty="0" smtClean="0"/>
              <a:t> </a:t>
            </a:r>
            <a:r>
              <a:rPr lang="en-US" dirty="0" smtClean="0"/>
              <a:t>assembly-line techniques into the</a:t>
            </a:r>
            <a:r>
              <a:rPr lang="en-US" b="1" dirty="0" smtClean="0"/>
              <a:t> </a:t>
            </a:r>
            <a:r>
              <a:rPr lang="en-US" b="1" u="sng" dirty="0" smtClean="0"/>
              <a:t>manufacturer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motor</a:t>
            </a:r>
            <a:r>
              <a:rPr lang="en-US" b="1" dirty="0" smtClean="0"/>
              <a:t> </a:t>
            </a:r>
            <a:r>
              <a:rPr lang="en-US" b="1" u="sng" dirty="0" smtClean="0"/>
              <a:t>vehicles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Industrialist  </a:t>
            </a:r>
            <a:br>
              <a:rPr lang="en-US" dirty="0" smtClean="0"/>
            </a:br>
            <a:r>
              <a:rPr lang="en-US" dirty="0" smtClean="0"/>
              <a:t> B. introduced  </a:t>
            </a:r>
            <a:br>
              <a:rPr lang="en-US" dirty="0" smtClean="0"/>
            </a:br>
            <a:r>
              <a:rPr lang="en-US" dirty="0" smtClean="0"/>
              <a:t> C. manufacturer  </a:t>
            </a:r>
            <a:br>
              <a:rPr lang="en-US" dirty="0" smtClean="0"/>
            </a:br>
            <a:r>
              <a:rPr lang="en-US" dirty="0" smtClean="0"/>
              <a:t> D. vehicles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The soil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composed</a:t>
            </a:r>
            <a:r>
              <a:rPr lang="en-US" b="1" dirty="0" smtClean="0"/>
              <a:t> </a:t>
            </a:r>
            <a:r>
              <a:rPr lang="en-US" dirty="0" smtClean="0"/>
              <a:t>of a mixture of organic matter</a:t>
            </a:r>
            <a:r>
              <a:rPr lang="en-US" b="1" dirty="0" smtClean="0"/>
              <a:t> </a:t>
            </a:r>
            <a:r>
              <a:rPr lang="en-US" b="1" u="sng" dirty="0" smtClean="0"/>
              <a:t>called</a:t>
            </a:r>
            <a:r>
              <a:rPr lang="en-US" b="1" dirty="0" smtClean="0"/>
              <a:t> </a:t>
            </a:r>
            <a:r>
              <a:rPr lang="en-US" dirty="0" smtClean="0"/>
              <a:t>humus and inorganic matter derived from rocks.</a:t>
            </a:r>
          </a:p>
          <a:p>
            <a:pPr>
              <a:buNone/>
            </a:pPr>
            <a:r>
              <a:rPr lang="en-US" dirty="0" smtClean="0"/>
              <a:t>    A. The soil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composed  </a:t>
            </a:r>
            <a:br>
              <a:rPr lang="en-US" dirty="0" smtClean="0"/>
            </a:br>
            <a:r>
              <a:rPr lang="en-US" dirty="0" smtClean="0"/>
              <a:t> D. called 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</a:t>
            </a:r>
            <a:r>
              <a:rPr lang="en-US" b="1" dirty="0" smtClean="0"/>
              <a:t> </a:t>
            </a:r>
            <a:r>
              <a:rPr lang="en-US" b="1" u="sng" dirty="0" smtClean="0"/>
              <a:t>Industrialist</a:t>
            </a:r>
            <a:r>
              <a:rPr lang="en-US" dirty="0" smtClean="0"/>
              <a:t> Henry Ford</a:t>
            </a:r>
            <a:r>
              <a:rPr lang="en-US" b="1" dirty="0" smtClean="0"/>
              <a:t> </a:t>
            </a:r>
            <a:r>
              <a:rPr lang="en-US" b="1" u="sng" dirty="0" smtClean="0"/>
              <a:t>introduced</a:t>
            </a:r>
            <a:r>
              <a:rPr lang="en-US" b="1" dirty="0" smtClean="0"/>
              <a:t> </a:t>
            </a:r>
            <a:r>
              <a:rPr lang="en-US" dirty="0" smtClean="0"/>
              <a:t>assembly-line techniques into the</a:t>
            </a:r>
            <a:r>
              <a:rPr lang="en-US" b="1" dirty="0" smtClean="0"/>
              <a:t> </a:t>
            </a:r>
            <a:r>
              <a:rPr lang="en-US" b="1" u="sng" dirty="0" smtClean="0"/>
              <a:t>manufacturer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motor</a:t>
            </a:r>
            <a:r>
              <a:rPr lang="en-US" b="1" dirty="0" smtClean="0"/>
              <a:t> </a:t>
            </a:r>
            <a:r>
              <a:rPr lang="en-US" b="1" u="sng" dirty="0" smtClean="0"/>
              <a:t>vehicles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Industrialist  </a:t>
            </a:r>
            <a:br>
              <a:rPr lang="en-US" dirty="0" smtClean="0"/>
            </a:br>
            <a:r>
              <a:rPr lang="en-US" dirty="0" smtClean="0"/>
              <a:t> B. introduced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manufacturer  </a:t>
            </a:r>
            <a:br>
              <a:rPr lang="en-US" dirty="0" smtClean="0"/>
            </a:br>
            <a:r>
              <a:rPr lang="en-US" dirty="0" smtClean="0"/>
              <a:t> D. vehicles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The soil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composed</a:t>
            </a:r>
            <a:r>
              <a:rPr lang="en-US" b="1" dirty="0" smtClean="0"/>
              <a:t> </a:t>
            </a:r>
            <a:r>
              <a:rPr lang="en-US" dirty="0" smtClean="0"/>
              <a:t>of a mixture of organic matter</a:t>
            </a:r>
            <a:r>
              <a:rPr lang="en-US" b="1" dirty="0" smtClean="0"/>
              <a:t> </a:t>
            </a:r>
            <a:r>
              <a:rPr lang="en-US" b="1" u="sng" dirty="0" smtClean="0"/>
              <a:t>called</a:t>
            </a:r>
            <a:r>
              <a:rPr lang="en-US" b="1" dirty="0" smtClean="0"/>
              <a:t> </a:t>
            </a:r>
            <a:r>
              <a:rPr lang="en-US" dirty="0" smtClean="0"/>
              <a:t>humus and inorganic matter derived from rocks.</a:t>
            </a:r>
          </a:p>
          <a:p>
            <a:pPr>
              <a:buNone/>
            </a:pPr>
            <a:r>
              <a:rPr lang="en-US" dirty="0" smtClean="0"/>
              <a:t>    </a:t>
            </a:r>
            <a:r>
              <a:rPr lang="en-US" b="1" dirty="0" smtClean="0"/>
              <a:t>A</a:t>
            </a:r>
            <a:r>
              <a:rPr lang="en-US" dirty="0" smtClean="0"/>
              <a:t>. The soil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composed  </a:t>
            </a:r>
            <a:br>
              <a:rPr lang="en-US" dirty="0" smtClean="0"/>
            </a:br>
            <a:r>
              <a:rPr lang="en-US" dirty="0" smtClean="0"/>
              <a:t> D. called 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term Neanderthal man </a:t>
            </a:r>
            <a:r>
              <a:rPr lang="en-US" b="1" u="sng" dirty="0" smtClean="0"/>
              <a:t>was used</a:t>
            </a:r>
            <a:r>
              <a:rPr lang="en-US" dirty="0" smtClean="0"/>
              <a:t> to describe</a:t>
            </a:r>
            <a:r>
              <a:rPr lang="en-US" b="1" dirty="0" smtClean="0"/>
              <a:t> </a:t>
            </a:r>
            <a:r>
              <a:rPr lang="en-US" b="1" u="sng" dirty="0" smtClean="0"/>
              <a:t>widely dispersed </a:t>
            </a:r>
            <a:r>
              <a:rPr lang="en-US" dirty="0" smtClean="0"/>
              <a:t>populations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lived</a:t>
            </a:r>
            <a:r>
              <a:rPr lang="en-US" b="1" dirty="0" smtClean="0"/>
              <a:t> </a:t>
            </a:r>
            <a:r>
              <a:rPr lang="en-US" dirty="0" smtClean="0"/>
              <a:t>between 110,000 and 35,000 years ago.</a:t>
            </a:r>
          </a:p>
          <a:p>
            <a:pPr>
              <a:buNone/>
            </a:pPr>
            <a:r>
              <a:rPr lang="en-US" dirty="0" smtClean="0"/>
              <a:t>    A. was used  </a:t>
            </a:r>
            <a:br>
              <a:rPr lang="en-US" dirty="0" smtClean="0"/>
            </a:br>
            <a:r>
              <a:rPr lang="en-US" dirty="0" smtClean="0"/>
              <a:t> B. widely dispersed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lived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Gettysburg has been </a:t>
            </a:r>
            <a:r>
              <a:rPr lang="en-US" b="1" u="sng" dirty="0" smtClean="0"/>
              <a:t>preserve</a:t>
            </a:r>
            <a:r>
              <a:rPr lang="en-US" b="1" dirty="0" smtClean="0"/>
              <a:t> </a:t>
            </a:r>
            <a:r>
              <a:rPr lang="en-US" dirty="0" smtClean="0"/>
              <a:t>as a national historic monument 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it was the site of a major Civil War battle in which </a:t>
            </a:r>
            <a:r>
              <a:rPr lang="en-US" b="1" u="sng" dirty="0" smtClean="0"/>
              <a:t>many lives were lost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preserve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many lives  </a:t>
            </a:r>
            <a:br>
              <a:rPr lang="en-US" dirty="0" smtClean="0"/>
            </a:br>
            <a:r>
              <a:rPr lang="en-US" dirty="0" smtClean="0"/>
              <a:t> D. were lost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term Neanderthal man </a:t>
            </a:r>
            <a:r>
              <a:rPr lang="en-US" b="1" u="sng" dirty="0" smtClean="0"/>
              <a:t>was used</a:t>
            </a:r>
            <a:r>
              <a:rPr lang="en-US" dirty="0" smtClean="0"/>
              <a:t> to describe</a:t>
            </a:r>
            <a:r>
              <a:rPr lang="en-US" b="1" dirty="0" smtClean="0"/>
              <a:t> </a:t>
            </a:r>
            <a:r>
              <a:rPr lang="en-US" b="1" u="sng" dirty="0" smtClean="0"/>
              <a:t>widely dispersed </a:t>
            </a:r>
            <a:r>
              <a:rPr lang="en-US" dirty="0" smtClean="0"/>
              <a:t>populations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lived</a:t>
            </a:r>
            <a:r>
              <a:rPr lang="en-US" b="1" dirty="0" smtClean="0"/>
              <a:t> </a:t>
            </a:r>
            <a:r>
              <a:rPr lang="en-US" dirty="0" smtClean="0"/>
              <a:t>between 110,000 and 35,000 years ago.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was used  </a:t>
            </a:r>
            <a:br>
              <a:rPr lang="en-US" dirty="0" smtClean="0"/>
            </a:br>
            <a:r>
              <a:rPr lang="en-US" dirty="0" smtClean="0"/>
              <a:t> B. widely dispersed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lived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Gettysburg has been </a:t>
            </a:r>
            <a:r>
              <a:rPr lang="en-US" b="1" u="sng" dirty="0" smtClean="0"/>
              <a:t>preserve</a:t>
            </a:r>
            <a:r>
              <a:rPr lang="en-US" b="1" dirty="0" smtClean="0"/>
              <a:t> </a:t>
            </a:r>
            <a:r>
              <a:rPr lang="en-US" dirty="0" smtClean="0"/>
              <a:t>as a national historic monument 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it was the site of a major Civil War battle in which </a:t>
            </a:r>
            <a:r>
              <a:rPr lang="en-US" b="1" u="sng" dirty="0" smtClean="0"/>
              <a:t>many lives were lost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preserve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many lives  </a:t>
            </a:r>
            <a:br>
              <a:rPr lang="en-US" dirty="0" smtClean="0"/>
            </a:br>
            <a:r>
              <a:rPr lang="en-US" dirty="0" smtClean="0"/>
              <a:t> D. were lost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129</Words>
  <Application>Microsoft Office PowerPoint</Application>
  <PresentationFormat>On-screen Show (4:3)</PresentationFormat>
  <Paragraphs>132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17</cp:revision>
  <dcterms:created xsi:type="dcterms:W3CDTF">2014-02-14T10:57:11Z</dcterms:created>
  <dcterms:modified xsi:type="dcterms:W3CDTF">2015-04-07T16:25:32Z</dcterms:modified>
</cp:coreProperties>
</file>