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257" r:id="rId3"/>
    <p:sldId id="291" r:id="rId4"/>
    <p:sldId id="258" r:id="rId5"/>
    <p:sldId id="292" r:id="rId6"/>
    <p:sldId id="259" r:id="rId7"/>
    <p:sldId id="293" r:id="rId8"/>
    <p:sldId id="260" r:id="rId9"/>
    <p:sldId id="294" r:id="rId10"/>
    <p:sldId id="261" r:id="rId11"/>
    <p:sldId id="295" r:id="rId12"/>
    <p:sldId id="262" r:id="rId13"/>
    <p:sldId id="296" r:id="rId14"/>
    <p:sldId id="263" r:id="rId15"/>
    <p:sldId id="297" r:id="rId16"/>
    <p:sldId id="264" r:id="rId17"/>
    <p:sldId id="298" r:id="rId18"/>
    <p:sldId id="265" r:id="rId19"/>
    <p:sldId id="299" r:id="rId20"/>
    <p:sldId id="266" r:id="rId21"/>
    <p:sldId id="300" r:id="rId22"/>
    <p:sldId id="267" r:id="rId23"/>
    <p:sldId id="301" r:id="rId24"/>
    <p:sldId id="268" r:id="rId25"/>
    <p:sldId id="302" r:id="rId26"/>
    <p:sldId id="269" r:id="rId27"/>
    <p:sldId id="303" r:id="rId28"/>
    <p:sldId id="270" r:id="rId29"/>
    <p:sldId id="304" r:id="rId30"/>
    <p:sldId id="271" r:id="rId31"/>
    <p:sldId id="305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5720" y="1"/>
            <a:ext cx="8453437" cy="3571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</a:t>
            </a:r>
            <a:r>
              <a:rPr lang="en-US" dirty="0" err="1" smtClean="0"/>
              <a:t>toTOEIC</a:t>
            </a:r>
            <a:r>
              <a:rPr lang="en-US" dirty="0" smtClean="0"/>
              <a:t> TESTIN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5720" y="857232"/>
            <a:ext cx="8521730" cy="52308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GB" dirty="0" smtClean="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Text Box 6"/>
          <p:cNvSpPr txBox="1">
            <a:spLocks noChangeArrowheads="1"/>
          </p:cNvSpPr>
          <p:nvPr userDrawn="1"/>
        </p:nvSpPr>
        <p:spPr bwMode="auto">
          <a:xfrm>
            <a:off x="990600" y="45169"/>
            <a:ext cx="882912" cy="365999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800" b="1" dirty="0" smtClean="0">
                <a:solidFill>
                  <a:srgbClr val="FFFFFF"/>
                </a:solidFill>
              </a:rPr>
              <a:t>TOEIC</a:t>
            </a:r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13" name="Rectangle 7"/>
          <p:cNvSpPr>
            <a:spLocks noChangeArrowheads="1"/>
          </p:cNvSpPr>
          <p:nvPr userDrawn="1"/>
        </p:nvSpPr>
        <p:spPr bwMode="auto">
          <a:xfrm>
            <a:off x="7055611" y="6588968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750" y="-347831"/>
            <a:ext cx="1152000" cy="115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38200"/>
            <a:ext cx="9144000" cy="4953000"/>
          </a:xfrm>
        </p:spPr>
        <p:txBody>
          <a:bodyPr/>
          <a:lstStyle/>
          <a:p>
            <a:endParaRPr lang="en-US" dirty="0" smtClean="0"/>
          </a:p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TOEIC</a:t>
            </a:r>
          </a:p>
          <a:p>
            <a:endParaRPr lang="en-US" sz="4800" dirty="0" smtClean="0">
              <a:solidFill>
                <a:srgbClr val="FF3399"/>
              </a:solidFill>
            </a:endParaRPr>
          </a:p>
          <a:p>
            <a:r>
              <a:rPr lang="en-US" sz="4800" dirty="0" smtClean="0">
                <a:solidFill>
                  <a:srgbClr val="FF3399"/>
                </a:solidFill>
              </a:rPr>
              <a:t>ERROR RECOGNITION</a:t>
            </a:r>
          </a:p>
          <a:p>
            <a:endParaRPr lang="en-US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sz="4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EXERCISE  27</a:t>
            </a:r>
            <a:endParaRPr lang="en-GB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en-GB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 In </a:t>
            </a:r>
            <a:r>
              <a:rPr lang="en-US" b="1" u="sng" dirty="0" smtClean="0"/>
              <a:t>the dry</a:t>
            </a:r>
            <a:r>
              <a:rPr lang="en-US" b="1" dirty="0" smtClean="0"/>
              <a:t> </a:t>
            </a:r>
            <a:r>
              <a:rPr lang="en-US" dirty="0" smtClean="0"/>
              <a:t>season</a:t>
            </a:r>
            <a:r>
              <a:rPr lang="en-US" b="1" dirty="0" smtClean="0"/>
              <a:t> </a:t>
            </a:r>
            <a:r>
              <a:rPr lang="en-US" b="1" u="sng" dirty="0" smtClean="0"/>
              <a:t>any fishes</a:t>
            </a:r>
            <a:r>
              <a:rPr lang="en-US" b="1" dirty="0" smtClean="0"/>
              <a:t> </a:t>
            </a:r>
            <a:r>
              <a:rPr lang="en-US" dirty="0" smtClean="0"/>
              <a:t>burrow in</a:t>
            </a:r>
            <a:r>
              <a:rPr lang="en-US" b="1" dirty="0" smtClean="0"/>
              <a:t> </a:t>
            </a:r>
            <a:r>
              <a:rPr lang="en-US" b="1" u="sng" dirty="0" smtClean="0"/>
              <a:t>the mud</a:t>
            </a:r>
            <a:r>
              <a:rPr lang="en-US" b="1" dirty="0" smtClean="0"/>
              <a:t> </a:t>
            </a:r>
            <a:r>
              <a:rPr lang="en-US" dirty="0" smtClean="0"/>
              <a:t>and hibernate in</a:t>
            </a:r>
            <a:r>
              <a:rPr lang="en-US" b="1" dirty="0" smtClean="0"/>
              <a:t> </a:t>
            </a:r>
            <a:r>
              <a:rPr lang="en-US" b="1" u="sng" dirty="0" smtClean="0"/>
              <a:t>a</a:t>
            </a:r>
            <a:r>
              <a:rPr lang="en-US" b="1" dirty="0" smtClean="0"/>
              <a:t> </a:t>
            </a:r>
            <a:r>
              <a:rPr lang="en-US" dirty="0" smtClean="0"/>
              <a:t>large mud cocoon.</a:t>
            </a:r>
          </a:p>
          <a:p>
            <a:pPr>
              <a:buNone/>
            </a:pPr>
            <a:r>
              <a:rPr lang="en-US" dirty="0" smtClean="0"/>
              <a:t>    A. the dry  </a:t>
            </a:r>
            <a:br>
              <a:rPr lang="en-US" dirty="0" smtClean="0"/>
            </a:br>
            <a:r>
              <a:rPr lang="en-US" dirty="0" smtClean="0"/>
              <a:t> B. any fishes  </a:t>
            </a:r>
            <a:br>
              <a:rPr lang="en-US" dirty="0" smtClean="0"/>
            </a:br>
            <a:r>
              <a:rPr lang="en-US" dirty="0" smtClean="0"/>
              <a:t> C. the mud  </a:t>
            </a:r>
            <a:br>
              <a:rPr lang="en-US" dirty="0" smtClean="0"/>
            </a:br>
            <a:r>
              <a:rPr lang="en-US" dirty="0" smtClean="0"/>
              <a:t> D. a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10. Pollution, </a:t>
            </a:r>
            <a:r>
              <a:rPr lang="en-US" b="1" u="sng" dirty="0" smtClean="0"/>
              <a:t>which affects</a:t>
            </a:r>
            <a:r>
              <a:rPr lang="en-US" b="1" dirty="0" smtClean="0"/>
              <a:t> </a:t>
            </a:r>
            <a:r>
              <a:rPr lang="en-US" dirty="0" smtClean="0"/>
              <a:t>nearly all countries, </a:t>
            </a:r>
            <a:r>
              <a:rPr lang="en-US" b="1" u="sng" dirty="0" smtClean="0"/>
              <a:t>increase</a:t>
            </a:r>
            <a:r>
              <a:rPr lang="en-US" b="1" dirty="0" smtClean="0"/>
              <a:t> </a:t>
            </a:r>
            <a:r>
              <a:rPr lang="en-US" dirty="0" smtClean="0"/>
              <a:t>the risk</a:t>
            </a:r>
            <a:r>
              <a:rPr lang="en-US" b="1" dirty="0" smtClean="0"/>
              <a:t> </a:t>
            </a:r>
            <a:r>
              <a:rPr lang="en-US" b="1" u="sng" dirty="0" smtClean="0"/>
              <a:t>of</a:t>
            </a:r>
            <a:r>
              <a:rPr lang="en-US" b="1" dirty="0" smtClean="0"/>
              <a:t> </a:t>
            </a:r>
            <a:r>
              <a:rPr lang="en-US" dirty="0" smtClean="0"/>
              <a:t>disease as well as</a:t>
            </a:r>
            <a:r>
              <a:rPr lang="en-US" b="1" dirty="0" smtClean="0"/>
              <a:t> </a:t>
            </a:r>
            <a:r>
              <a:rPr lang="en-US" b="1" u="sng" dirty="0" smtClean="0"/>
              <a:t>harming the environment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A. which affects  </a:t>
            </a:r>
            <a:br>
              <a:rPr lang="en-US" dirty="0" smtClean="0"/>
            </a:br>
            <a:r>
              <a:rPr lang="en-US" dirty="0" smtClean="0"/>
              <a:t> B. increase  </a:t>
            </a:r>
            <a:br>
              <a:rPr lang="en-US" dirty="0" smtClean="0"/>
            </a:br>
            <a:r>
              <a:rPr lang="en-US" dirty="0" smtClean="0"/>
              <a:t> C. of  </a:t>
            </a:r>
            <a:br>
              <a:rPr lang="en-US" dirty="0" smtClean="0"/>
            </a:br>
            <a:r>
              <a:rPr lang="en-US" dirty="0" smtClean="0"/>
              <a:t> D. harming the environment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 In </a:t>
            </a:r>
            <a:r>
              <a:rPr lang="en-US" b="1" u="sng" dirty="0" smtClean="0"/>
              <a:t>the dry</a:t>
            </a:r>
            <a:r>
              <a:rPr lang="en-US" b="1" dirty="0" smtClean="0"/>
              <a:t> </a:t>
            </a:r>
            <a:r>
              <a:rPr lang="en-US" dirty="0" smtClean="0"/>
              <a:t>season</a:t>
            </a:r>
            <a:r>
              <a:rPr lang="en-US" b="1" dirty="0" smtClean="0"/>
              <a:t> </a:t>
            </a:r>
            <a:r>
              <a:rPr lang="en-US" b="1" u="sng" dirty="0" smtClean="0"/>
              <a:t>any fishes</a:t>
            </a:r>
            <a:r>
              <a:rPr lang="en-US" b="1" dirty="0" smtClean="0"/>
              <a:t> </a:t>
            </a:r>
            <a:r>
              <a:rPr lang="en-US" dirty="0" smtClean="0"/>
              <a:t>burrow in</a:t>
            </a:r>
            <a:r>
              <a:rPr lang="en-US" b="1" dirty="0" smtClean="0"/>
              <a:t> </a:t>
            </a:r>
            <a:r>
              <a:rPr lang="en-US" b="1" u="sng" dirty="0" smtClean="0"/>
              <a:t>the mud</a:t>
            </a:r>
            <a:r>
              <a:rPr lang="en-US" b="1" dirty="0" smtClean="0"/>
              <a:t> </a:t>
            </a:r>
            <a:r>
              <a:rPr lang="en-US" dirty="0" smtClean="0"/>
              <a:t>and hibernate in</a:t>
            </a:r>
            <a:r>
              <a:rPr lang="en-US" b="1" dirty="0" smtClean="0"/>
              <a:t> </a:t>
            </a:r>
            <a:r>
              <a:rPr lang="en-US" b="1" u="sng" dirty="0" smtClean="0"/>
              <a:t>a</a:t>
            </a:r>
            <a:r>
              <a:rPr lang="en-US" b="1" dirty="0" smtClean="0"/>
              <a:t> </a:t>
            </a:r>
            <a:r>
              <a:rPr lang="en-US" dirty="0" smtClean="0"/>
              <a:t>large mud cocoon.</a:t>
            </a:r>
          </a:p>
          <a:p>
            <a:pPr>
              <a:buNone/>
            </a:pPr>
            <a:r>
              <a:rPr lang="en-US" dirty="0" smtClean="0"/>
              <a:t>    A. the dry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any fishes  </a:t>
            </a:r>
            <a:br>
              <a:rPr lang="en-US" dirty="0" smtClean="0"/>
            </a:br>
            <a:r>
              <a:rPr lang="en-US" dirty="0" smtClean="0"/>
              <a:t> C. the mud  </a:t>
            </a:r>
            <a:br>
              <a:rPr lang="en-US" dirty="0" smtClean="0"/>
            </a:br>
            <a:r>
              <a:rPr lang="en-US" dirty="0" smtClean="0"/>
              <a:t> D. a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10. Pollution, </a:t>
            </a:r>
            <a:r>
              <a:rPr lang="en-US" b="1" u="sng" dirty="0" smtClean="0"/>
              <a:t>which affects</a:t>
            </a:r>
            <a:r>
              <a:rPr lang="en-US" b="1" dirty="0" smtClean="0"/>
              <a:t> </a:t>
            </a:r>
            <a:r>
              <a:rPr lang="en-US" dirty="0" smtClean="0"/>
              <a:t>nearly all countries, </a:t>
            </a:r>
            <a:r>
              <a:rPr lang="en-US" b="1" u="sng" dirty="0" smtClean="0"/>
              <a:t>increase</a:t>
            </a:r>
            <a:r>
              <a:rPr lang="en-US" b="1" dirty="0" smtClean="0"/>
              <a:t> </a:t>
            </a:r>
            <a:r>
              <a:rPr lang="en-US" dirty="0" smtClean="0"/>
              <a:t>the risk</a:t>
            </a:r>
            <a:r>
              <a:rPr lang="en-US" b="1" dirty="0" smtClean="0"/>
              <a:t> </a:t>
            </a:r>
            <a:r>
              <a:rPr lang="en-US" b="1" u="sng" dirty="0" smtClean="0"/>
              <a:t>of</a:t>
            </a:r>
            <a:r>
              <a:rPr lang="en-US" b="1" dirty="0" smtClean="0"/>
              <a:t> </a:t>
            </a:r>
            <a:r>
              <a:rPr lang="en-US" dirty="0" smtClean="0"/>
              <a:t>disease as well as</a:t>
            </a:r>
            <a:r>
              <a:rPr lang="en-US" b="1" dirty="0" smtClean="0"/>
              <a:t> </a:t>
            </a:r>
            <a:r>
              <a:rPr lang="en-US" b="1" u="sng" dirty="0" smtClean="0"/>
              <a:t>harming the environment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A. which affects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increase  </a:t>
            </a:r>
            <a:br>
              <a:rPr lang="en-US" dirty="0" smtClean="0"/>
            </a:br>
            <a:r>
              <a:rPr lang="en-US" dirty="0" smtClean="0"/>
              <a:t> C. of  </a:t>
            </a:r>
            <a:br>
              <a:rPr lang="en-US" dirty="0" smtClean="0"/>
            </a:br>
            <a:r>
              <a:rPr lang="en-US" dirty="0" smtClean="0"/>
              <a:t> D. harming the environment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</a:t>
            </a:r>
            <a:r>
              <a:rPr lang="en-US" b="1" dirty="0" smtClean="0"/>
              <a:t> </a:t>
            </a:r>
            <a:r>
              <a:rPr lang="en-US" b="1" u="sng" dirty="0" smtClean="0"/>
              <a:t>Did they</a:t>
            </a:r>
            <a:r>
              <a:rPr lang="en-US" dirty="0" smtClean="0"/>
              <a:t> tell you that</a:t>
            </a:r>
            <a:r>
              <a:rPr lang="en-US" b="1" dirty="0" smtClean="0"/>
              <a:t> </a:t>
            </a:r>
            <a:r>
              <a:rPr lang="en-US" b="1" u="sng" dirty="0" smtClean="0"/>
              <a:t>has</a:t>
            </a:r>
            <a:r>
              <a:rPr lang="en-US" b="1" dirty="0" smtClean="0"/>
              <a:t> </a:t>
            </a:r>
            <a:r>
              <a:rPr lang="en-US" dirty="0" smtClean="0"/>
              <a:t>in our town</a:t>
            </a:r>
            <a:r>
              <a:rPr lang="en-US" b="1" dirty="0" smtClean="0"/>
              <a:t> </a:t>
            </a:r>
            <a:r>
              <a:rPr lang="en-US" b="1" u="sng" dirty="0" smtClean="0"/>
              <a:t>an</a:t>
            </a:r>
            <a:r>
              <a:rPr lang="en-US" dirty="0" smtClean="0"/>
              <a:t> excellent beach</a:t>
            </a:r>
            <a:r>
              <a:rPr lang="en-US" b="1" dirty="0" smtClean="0"/>
              <a:t> </a:t>
            </a:r>
            <a:r>
              <a:rPr lang="en-US" b="1" u="sng" dirty="0" smtClean="0"/>
              <a:t>less than</a:t>
            </a:r>
            <a:r>
              <a:rPr lang="en-US" b="1" dirty="0" smtClean="0"/>
              <a:t> </a:t>
            </a:r>
            <a:r>
              <a:rPr lang="en-US" dirty="0" smtClean="0"/>
              <a:t>a mile from the campus?</a:t>
            </a:r>
          </a:p>
          <a:p>
            <a:pPr>
              <a:buNone/>
            </a:pPr>
            <a:r>
              <a:rPr lang="en-US" dirty="0" smtClean="0"/>
              <a:t>    A. Did they  </a:t>
            </a:r>
            <a:br>
              <a:rPr lang="en-US" dirty="0" smtClean="0"/>
            </a:br>
            <a:r>
              <a:rPr lang="en-US" dirty="0" smtClean="0"/>
              <a:t> B. has  </a:t>
            </a:r>
            <a:br>
              <a:rPr lang="en-US" dirty="0" smtClean="0"/>
            </a:br>
            <a:r>
              <a:rPr lang="en-US" dirty="0" smtClean="0"/>
              <a:t> C. an  </a:t>
            </a:r>
            <a:br>
              <a:rPr lang="en-US" dirty="0" smtClean="0"/>
            </a:br>
            <a:r>
              <a:rPr lang="en-US" dirty="0" smtClean="0"/>
              <a:t> D. less than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12.</a:t>
            </a:r>
            <a:r>
              <a:rPr lang="en-US" b="1" dirty="0" smtClean="0"/>
              <a:t> </a:t>
            </a:r>
            <a:r>
              <a:rPr lang="en-US" b="1" u="sng" dirty="0" smtClean="0"/>
              <a:t>Some</a:t>
            </a:r>
            <a:r>
              <a:rPr lang="en-US" b="1" dirty="0" smtClean="0"/>
              <a:t> </a:t>
            </a:r>
            <a:r>
              <a:rPr lang="en-US" dirty="0" smtClean="0"/>
              <a:t>conifers</a:t>
            </a:r>
            <a:r>
              <a:rPr lang="en-US" b="1" dirty="0" smtClean="0"/>
              <a:t>, </a:t>
            </a:r>
            <a:r>
              <a:rPr lang="en-US" b="1" u="sng" dirty="0" smtClean="0"/>
              <a:t>that is</a:t>
            </a:r>
            <a:r>
              <a:rPr lang="en-US" b="1" dirty="0" smtClean="0"/>
              <a:t>, </a:t>
            </a:r>
            <a:r>
              <a:rPr lang="en-US" b="1" u="sng" dirty="0" smtClean="0"/>
              <a:t>tree</a:t>
            </a:r>
            <a:r>
              <a:rPr lang="en-US" b="1" dirty="0" smtClean="0"/>
              <a:t> </a:t>
            </a:r>
            <a:r>
              <a:rPr lang="en-US" dirty="0" smtClean="0"/>
              <a:t>that have cones, </a:t>
            </a:r>
            <a:r>
              <a:rPr lang="en-US" b="1" u="sng" dirty="0" smtClean="0"/>
              <a:t>are</a:t>
            </a:r>
            <a:r>
              <a:rPr lang="en-US" b="1" dirty="0" smtClean="0"/>
              <a:t> </a:t>
            </a:r>
            <a:r>
              <a:rPr lang="en-US" dirty="0" smtClean="0"/>
              <a:t>able to thrive on poor, thin soil.</a:t>
            </a:r>
          </a:p>
          <a:p>
            <a:pPr>
              <a:buNone/>
            </a:pPr>
            <a:r>
              <a:rPr lang="en-US" dirty="0" smtClean="0"/>
              <a:t>    A. Some  </a:t>
            </a:r>
            <a:br>
              <a:rPr lang="en-US" dirty="0" smtClean="0"/>
            </a:br>
            <a:r>
              <a:rPr lang="en-US" dirty="0" smtClean="0"/>
              <a:t> B. that is  </a:t>
            </a:r>
            <a:br>
              <a:rPr lang="en-US" dirty="0" smtClean="0"/>
            </a:br>
            <a:r>
              <a:rPr lang="en-US" dirty="0" smtClean="0"/>
              <a:t> C. tree  </a:t>
            </a:r>
            <a:br>
              <a:rPr lang="en-US" dirty="0" smtClean="0"/>
            </a:br>
            <a:r>
              <a:rPr lang="en-US" dirty="0" smtClean="0"/>
              <a:t> D. are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</a:t>
            </a:r>
            <a:r>
              <a:rPr lang="en-US" b="1" dirty="0" smtClean="0"/>
              <a:t> </a:t>
            </a:r>
            <a:r>
              <a:rPr lang="en-US" b="1" u="sng" dirty="0" smtClean="0"/>
              <a:t>Did they</a:t>
            </a:r>
            <a:r>
              <a:rPr lang="en-US" dirty="0" smtClean="0"/>
              <a:t> tell you that</a:t>
            </a:r>
            <a:r>
              <a:rPr lang="en-US" b="1" dirty="0" smtClean="0"/>
              <a:t> </a:t>
            </a:r>
            <a:r>
              <a:rPr lang="en-US" b="1" u="sng" dirty="0" smtClean="0"/>
              <a:t>has</a:t>
            </a:r>
            <a:r>
              <a:rPr lang="en-US" b="1" dirty="0" smtClean="0"/>
              <a:t> </a:t>
            </a:r>
            <a:r>
              <a:rPr lang="en-US" dirty="0" smtClean="0"/>
              <a:t>in our town</a:t>
            </a:r>
            <a:r>
              <a:rPr lang="en-US" b="1" dirty="0" smtClean="0"/>
              <a:t> </a:t>
            </a:r>
            <a:r>
              <a:rPr lang="en-US" b="1" u="sng" dirty="0" smtClean="0"/>
              <a:t>an</a:t>
            </a:r>
            <a:r>
              <a:rPr lang="en-US" dirty="0" smtClean="0"/>
              <a:t> excellent beach</a:t>
            </a:r>
            <a:r>
              <a:rPr lang="en-US" b="1" dirty="0" smtClean="0"/>
              <a:t> </a:t>
            </a:r>
            <a:r>
              <a:rPr lang="en-US" b="1" u="sng" dirty="0" smtClean="0"/>
              <a:t>less than</a:t>
            </a:r>
            <a:r>
              <a:rPr lang="en-US" b="1" dirty="0" smtClean="0"/>
              <a:t> </a:t>
            </a:r>
            <a:r>
              <a:rPr lang="en-US" dirty="0" smtClean="0"/>
              <a:t>a mile from the campus?</a:t>
            </a:r>
          </a:p>
          <a:p>
            <a:pPr>
              <a:buNone/>
            </a:pPr>
            <a:r>
              <a:rPr lang="en-US" dirty="0" smtClean="0"/>
              <a:t>    A. Did they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has  </a:t>
            </a:r>
            <a:br>
              <a:rPr lang="en-US" dirty="0" smtClean="0"/>
            </a:br>
            <a:r>
              <a:rPr lang="en-US" dirty="0" smtClean="0"/>
              <a:t> C. an  </a:t>
            </a:r>
            <a:br>
              <a:rPr lang="en-US" dirty="0" smtClean="0"/>
            </a:br>
            <a:r>
              <a:rPr lang="en-US" dirty="0" smtClean="0"/>
              <a:t> D. less than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12.</a:t>
            </a:r>
            <a:r>
              <a:rPr lang="en-US" b="1" dirty="0" smtClean="0"/>
              <a:t> </a:t>
            </a:r>
            <a:r>
              <a:rPr lang="en-US" b="1" u="sng" dirty="0" smtClean="0"/>
              <a:t>Some</a:t>
            </a:r>
            <a:r>
              <a:rPr lang="en-US" b="1" dirty="0" smtClean="0"/>
              <a:t> </a:t>
            </a:r>
            <a:r>
              <a:rPr lang="en-US" dirty="0" smtClean="0"/>
              <a:t>conifers</a:t>
            </a:r>
            <a:r>
              <a:rPr lang="en-US" b="1" dirty="0" smtClean="0"/>
              <a:t>, </a:t>
            </a:r>
            <a:r>
              <a:rPr lang="en-US" b="1" u="sng" dirty="0" smtClean="0"/>
              <a:t>that is</a:t>
            </a:r>
            <a:r>
              <a:rPr lang="en-US" b="1" dirty="0" smtClean="0"/>
              <a:t>, </a:t>
            </a:r>
            <a:r>
              <a:rPr lang="en-US" b="1" u="sng" dirty="0" smtClean="0"/>
              <a:t>tree</a:t>
            </a:r>
            <a:r>
              <a:rPr lang="en-US" b="1" dirty="0" smtClean="0"/>
              <a:t> </a:t>
            </a:r>
            <a:r>
              <a:rPr lang="en-US" dirty="0" smtClean="0"/>
              <a:t>that have cones, </a:t>
            </a:r>
            <a:r>
              <a:rPr lang="en-US" b="1" u="sng" dirty="0" smtClean="0"/>
              <a:t>are</a:t>
            </a:r>
            <a:r>
              <a:rPr lang="en-US" b="1" dirty="0" smtClean="0"/>
              <a:t> </a:t>
            </a:r>
            <a:r>
              <a:rPr lang="en-US" dirty="0" smtClean="0"/>
              <a:t>able to thrive on poor, thin soil.</a:t>
            </a:r>
          </a:p>
          <a:p>
            <a:pPr>
              <a:buNone/>
            </a:pPr>
            <a:r>
              <a:rPr lang="en-US" dirty="0" smtClean="0"/>
              <a:t>    A. Some  </a:t>
            </a:r>
            <a:br>
              <a:rPr lang="en-US" dirty="0" smtClean="0"/>
            </a:br>
            <a:r>
              <a:rPr lang="en-US" dirty="0" smtClean="0"/>
              <a:t> B. that is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tree  </a:t>
            </a:r>
            <a:br>
              <a:rPr lang="en-US" dirty="0" smtClean="0"/>
            </a:br>
            <a:r>
              <a:rPr lang="en-US" dirty="0" smtClean="0"/>
              <a:t> D. are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13. </a:t>
            </a:r>
            <a:r>
              <a:rPr lang="en-US" b="1" u="sng" dirty="0" smtClean="0"/>
              <a:t>Consequently</a:t>
            </a:r>
            <a:r>
              <a:rPr lang="en-US" b="1" dirty="0" smtClean="0"/>
              <a:t> </a:t>
            </a:r>
            <a:r>
              <a:rPr lang="en-US" dirty="0" smtClean="0"/>
              <a:t>the kit fox is </a:t>
            </a:r>
            <a:r>
              <a:rPr lang="en-US" b="1" u="sng" dirty="0" smtClean="0"/>
              <a:t>an</a:t>
            </a:r>
            <a:r>
              <a:rPr lang="en-US" dirty="0" smtClean="0"/>
              <a:t> endangered species, wildlife experts in the California desert </a:t>
            </a:r>
            <a:r>
              <a:rPr lang="en-US" b="1" u="sng" dirty="0" smtClean="0"/>
              <a:t>are using</a:t>
            </a:r>
            <a:r>
              <a:rPr lang="en-US" dirty="0" smtClean="0"/>
              <a:t> various methods to protect </a:t>
            </a:r>
            <a:r>
              <a:rPr lang="en-US" b="1" u="sng" dirty="0" smtClean="0"/>
              <a:t>it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A. Consequently  </a:t>
            </a:r>
            <a:br>
              <a:rPr lang="en-US" dirty="0" smtClean="0"/>
            </a:br>
            <a:r>
              <a:rPr lang="en-US" dirty="0" smtClean="0"/>
              <a:t> B. an  </a:t>
            </a:r>
            <a:br>
              <a:rPr lang="en-US" dirty="0" smtClean="0"/>
            </a:br>
            <a:r>
              <a:rPr lang="en-US" dirty="0" smtClean="0"/>
              <a:t> C. are using  </a:t>
            </a:r>
            <a:br>
              <a:rPr lang="en-US" dirty="0" smtClean="0"/>
            </a:br>
            <a:r>
              <a:rPr lang="en-US" dirty="0" smtClean="0"/>
              <a:t> D. it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14. Fertilizers</a:t>
            </a:r>
            <a:r>
              <a:rPr lang="en-US" b="1" dirty="0" smtClean="0"/>
              <a:t> </a:t>
            </a:r>
            <a:r>
              <a:rPr lang="en-US" b="1" u="sng" dirty="0" smtClean="0"/>
              <a:t>are used</a:t>
            </a:r>
            <a:r>
              <a:rPr lang="en-US" b="1" dirty="0" smtClean="0"/>
              <a:t> </a:t>
            </a:r>
            <a:r>
              <a:rPr lang="en-US" b="1" u="sng" dirty="0" smtClean="0"/>
              <a:t>primarily</a:t>
            </a:r>
            <a:r>
              <a:rPr lang="en-US" b="1" dirty="0" smtClean="0"/>
              <a:t> </a:t>
            </a:r>
            <a:r>
              <a:rPr lang="en-US" dirty="0" smtClean="0"/>
              <a:t>to enrich</a:t>
            </a:r>
            <a:r>
              <a:rPr lang="en-US" b="1" dirty="0" smtClean="0"/>
              <a:t> </a:t>
            </a:r>
            <a:r>
              <a:rPr lang="en-US" b="1" u="sng" dirty="0" smtClean="0"/>
              <a:t>the soil</a:t>
            </a:r>
            <a:r>
              <a:rPr lang="en-US" b="1" dirty="0" smtClean="0"/>
              <a:t> </a:t>
            </a:r>
            <a:r>
              <a:rPr lang="en-US" dirty="0" smtClean="0"/>
              <a:t>and</a:t>
            </a:r>
            <a:r>
              <a:rPr lang="en-US" b="1" dirty="0" smtClean="0"/>
              <a:t> </a:t>
            </a:r>
            <a:r>
              <a:rPr lang="en-US" b="1" u="sng" dirty="0" smtClean="0"/>
              <a:t>increasing</a:t>
            </a:r>
            <a:r>
              <a:rPr lang="en-US" b="1" dirty="0" smtClean="0"/>
              <a:t> </a:t>
            </a:r>
            <a:r>
              <a:rPr lang="en-US" dirty="0" smtClean="0"/>
              <a:t>yield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A. are used  </a:t>
            </a:r>
            <a:br>
              <a:rPr lang="en-US" dirty="0" smtClean="0"/>
            </a:br>
            <a:r>
              <a:rPr lang="en-US" dirty="0" smtClean="0"/>
              <a:t> B. primarily  </a:t>
            </a:r>
            <a:br>
              <a:rPr lang="en-US" dirty="0" smtClean="0"/>
            </a:br>
            <a:r>
              <a:rPr lang="en-US" dirty="0" smtClean="0"/>
              <a:t> C. the soil  </a:t>
            </a:r>
            <a:br>
              <a:rPr lang="en-US" dirty="0" smtClean="0"/>
            </a:br>
            <a:r>
              <a:rPr lang="en-US" dirty="0" smtClean="0"/>
              <a:t> D. increasing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13. </a:t>
            </a:r>
            <a:r>
              <a:rPr lang="en-US" b="1" u="sng" dirty="0" smtClean="0"/>
              <a:t>Consequently</a:t>
            </a:r>
            <a:r>
              <a:rPr lang="en-US" b="1" dirty="0" smtClean="0"/>
              <a:t> </a:t>
            </a:r>
            <a:r>
              <a:rPr lang="en-US" dirty="0" smtClean="0"/>
              <a:t>the kit fox is </a:t>
            </a:r>
            <a:r>
              <a:rPr lang="en-US" b="1" u="sng" dirty="0" smtClean="0"/>
              <a:t>an</a:t>
            </a:r>
            <a:r>
              <a:rPr lang="en-US" dirty="0" smtClean="0"/>
              <a:t> endangered species, wildlife experts in the California desert </a:t>
            </a:r>
            <a:r>
              <a:rPr lang="en-US" b="1" u="sng" dirty="0" smtClean="0"/>
              <a:t>are using</a:t>
            </a:r>
            <a:r>
              <a:rPr lang="en-US" dirty="0" smtClean="0"/>
              <a:t> various methods to protect </a:t>
            </a:r>
            <a:r>
              <a:rPr lang="en-US" b="1" u="sng" dirty="0" smtClean="0"/>
              <a:t>it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Consequently  </a:t>
            </a:r>
            <a:br>
              <a:rPr lang="en-US" dirty="0" smtClean="0"/>
            </a:br>
            <a:r>
              <a:rPr lang="en-US" dirty="0" smtClean="0"/>
              <a:t> B. an  </a:t>
            </a:r>
            <a:br>
              <a:rPr lang="en-US" dirty="0" smtClean="0"/>
            </a:br>
            <a:r>
              <a:rPr lang="en-US" dirty="0" smtClean="0"/>
              <a:t> C. are using  </a:t>
            </a:r>
            <a:br>
              <a:rPr lang="en-US" dirty="0" smtClean="0"/>
            </a:br>
            <a:r>
              <a:rPr lang="en-US" dirty="0" smtClean="0"/>
              <a:t> D. it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14. Fertilizers</a:t>
            </a:r>
            <a:r>
              <a:rPr lang="en-US" b="1" dirty="0" smtClean="0"/>
              <a:t> </a:t>
            </a:r>
            <a:r>
              <a:rPr lang="en-US" b="1" u="sng" dirty="0" smtClean="0"/>
              <a:t>are used</a:t>
            </a:r>
            <a:r>
              <a:rPr lang="en-US" b="1" dirty="0" smtClean="0"/>
              <a:t> </a:t>
            </a:r>
            <a:r>
              <a:rPr lang="en-US" b="1" u="sng" dirty="0" smtClean="0"/>
              <a:t>primarily</a:t>
            </a:r>
            <a:r>
              <a:rPr lang="en-US" b="1" dirty="0" smtClean="0"/>
              <a:t> </a:t>
            </a:r>
            <a:r>
              <a:rPr lang="en-US" dirty="0" smtClean="0"/>
              <a:t>to enrich</a:t>
            </a:r>
            <a:r>
              <a:rPr lang="en-US" b="1" dirty="0" smtClean="0"/>
              <a:t> </a:t>
            </a:r>
            <a:r>
              <a:rPr lang="en-US" b="1" u="sng" dirty="0" smtClean="0"/>
              <a:t>the soil</a:t>
            </a:r>
            <a:r>
              <a:rPr lang="en-US" b="1" dirty="0" smtClean="0"/>
              <a:t> </a:t>
            </a:r>
            <a:r>
              <a:rPr lang="en-US" dirty="0" smtClean="0"/>
              <a:t>and</a:t>
            </a:r>
            <a:r>
              <a:rPr lang="en-US" b="1" dirty="0" smtClean="0"/>
              <a:t> </a:t>
            </a:r>
            <a:r>
              <a:rPr lang="en-US" b="1" u="sng" dirty="0" smtClean="0"/>
              <a:t>increasing</a:t>
            </a:r>
            <a:r>
              <a:rPr lang="en-US" b="1" dirty="0" smtClean="0"/>
              <a:t> </a:t>
            </a:r>
            <a:r>
              <a:rPr lang="en-US" dirty="0" smtClean="0"/>
              <a:t>yield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A. are used  </a:t>
            </a:r>
            <a:br>
              <a:rPr lang="en-US" dirty="0" smtClean="0"/>
            </a:br>
            <a:r>
              <a:rPr lang="en-US" dirty="0" smtClean="0"/>
              <a:t> B. primarily  </a:t>
            </a:r>
            <a:br>
              <a:rPr lang="en-US" dirty="0" smtClean="0"/>
            </a:br>
            <a:r>
              <a:rPr lang="en-US" dirty="0" smtClean="0"/>
              <a:t> C. the soil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increasing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Mary</a:t>
            </a:r>
            <a:r>
              <a:rPr lang="en-US" b="1" dirty="0" smtClean="0"/>
              <a:t> </a:t>
            </a:r>
            <a:r>
              <a:rPr lang="en-US" b="1" u="sng" dirty="0" err="1" smtClean="0"/>
              <a:t>buyed</a:t>
            </a:r>
            <a:r>
              <a:rPr lang="en-US" b="1" dirty="0" smtClean="0"/>
              <a:t> </a:t>
            </a:r>
            <a:r>
              <a:rPr lang="en-US" dirty="0" smtClean="0"/>
              <a:t>her computer</a:t>
            </a:r>
            <a:r>
              <a:rPr lang="en-US" b="1" dirty="0" smtClean="0"/>
              <a:t> </a:t>
            </a:r>
            <a:r>
              <a:rPr lang="en-US" b="1" u="sng" dirty="0" smtClean="0"/>
              <a:t>from</a:t>
            </a:r>
            <a:r>
              <a:rPr lang="en-US" b="1" dirty="0" smtClean="0"/>
              <a:t> </a:t>
            </a:r>
            <a:r>
              <a:rPr lang="en-US" dirty="0" smtClean="0"/>
              <a:t>a</a:t>
            </a:r>
            <a:r>
              <a:rPr lang="en-US" b="1" dirty="0" smtClean="0"/>
              <a:t> </a:t>
            </a:r>
            <a:r>
              <a:rPr lang="en-US" b="1" u="sng" dirty="0" smtClean="0"/>
              <a:t>reputable</a:t>
            </a:r>
            <a:r>
              <a:rPr lang="en-US" dirty="0" smtClean="0"/>
              <a:t> dealer but she later found</a:t>
            </a:r>
            <a:r>
              <a:rPr lang="en-US" b="1" dirty="0" smtClean="0"/>
              <a:t> </a:t>
            </a:r>
            <a:r>
              <a:rPr lang="en-US" b="1" u="sng" dirty="0" smtClean="0"/>
              <a:t>out</a:t>
            </a:r>
            <a:r>
              <a:rPr lang="en-US" b="1" dirty="0" smtClean="0"/>
              <a:t> </a:t>
            </a:r>
            <a:r>
              <a:rPr lang="en-US" dirty="0" smtClean="0"/>
              <a:t>she had been cheated.</a:t>
            </a:r>
          </a:p>
          <a:p>
            <a:pPr>
              <a:buNone/>
            </a:pPr>
            <a:r>
              <a:rPr lang="en-US" dirty="0" smtClean="0"/>
              <a:t>    A</a:t>
            </a:r>
            <a:r>
              <a:rPr lang="en-US" b="1" dirty="0" smtClean="0"/>
              <a:t>. </a:t>
            </a:r>
            <a:r>
              <a:rPr lang="en-US" dirty="0" err="1" smtClean="0"/>
              <a:t>buyed</a:t>
            </a:r>
            <a:r>
              <a:rPr lang="en-US" dirty="0" smtClean="0"/>
              <a:t>  </a:t>
            </a:r>
            <a:br>
              <a:rPr lang="en-US" dirty="0" smtClean="0"/>
            </a:br>
            <a:r>
              <a:rPr lang="en-US" dirty="0" smtClean="0"/>
              <a:t> B. from  </a:t>
            </a:r>
            <a:br>
              <a:rPr lang="en-US" dirty="0" smtClean="0"/>
            </a:br>
            <a:r>
              <a:rPr lang="en-US" dirty="0" smtClean="0"/>
              <a:t> C. reputable  </a:t>
            </a:r>
            <a:br>
              <a:rPr lang="en-US" dirty="0" smtClean="0"/>
            </a:br>
            <a:r>
              <a:rPr lang="en-US" dirty="0" smtClean="0"/>
              <a:t> D. out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16. One can only live without water </a:t>
            </a:r>
            <a:r>
              <a:rPr lang="en-US" b="1" u="sng" dirty="0" smtClean="0"/>
              <a:t>for</a:t>
            </a:r>
            <a:r>
              <a:rPr lang="en-US" b="1" dirty="0" smtClean="0"/>
              <a:t> </a:t>
            </a:r>
            <a:r>
              <a:rPr lang="en-US" dirty="0" smtClean="0"/>
              <a:t>about ten days</a:t>
            </a:r>
            <a:r>
              <a:rPr lang="en-US" b="1" dirty="0" smtClean="0"/>
              <a:t> </a:t>
            </a:r>
            <a:r>
              <a:rPr lang="en-US" b="1" u="sng" dirty="0" smtClean="0"/>
              <a:t>because</a:t>
            </a:r>
            <a:r>
              <a:rPr lang="en-US" b="1" dirty="0" smtClean="0"/>
              <a:t> </a:t>
            </a:r>
            <a:r>
              <a:rPr lang="en-US" dirty="0" smtClean="0"/>
              <a:t>almost 60 percent of </a:t>
            </a:r>
            <a:r>
              <a:rPr lang="en-US" b="1" u="sng" dirty="0" smtClean="0"/>
              <a:t>their</a:t>
            </a:r>
            <a:r>
              <a:rPr lang="en-US" dirty="0" smtClean="0"/>
              <a:t> body </a:t>
            </a:r>
            <a:r>
              <a:rPr lang="en-US" b="1" u="sng" dirty="0" smtClean="0"/>
              <a:t>is</a:t>
            </a:r>
            <a:r>
              <a:rPr lang="en-US" dirty="0" smtClean="0"/>
              <a:t> water.</a:t>
            </a:r>
          </a:p>
          <a:p>
            <a:pPr>
              <a:buNone/>
            </a:pPr>
            <a:r>
              <a:rPr lang="en-US" dirty="0" smtClean="0"/>
              <a:t>    A. for  </a:t>
            </a:r>
            <a:br>
              <a:rPr lang="en-US" dirty="0" smtClean="0"/>
            </a:br>
            <a:r>
              <a:rPr lang="en-US" dirty="0" smtClean="0"/>
              <a:t> B. because  </a:t>
            </a:r>
            <a:br>
              <a:rPr lang="en-US" dirty="0" smtClean="0"/>
            </a:br>
            <a:r>
              <a:rPr lang="en-US" dirty="0" smtClean="0"/>
              <a:t> C. their  </a:t>
            </a:r>
            <a:br>
              <a:rPr lang="en-US" dirty="0" smtClean="0"/>
            </a:br>
            <a:r>
              <a:rPr lang="en-US" dirty="0" smtClean="0"/>
              <a:t> D. is  </a:t>
            </a:r>
            <a:endParaRPr lang="en-GB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Mary</a:t>
            </a:r>
            <a:r>
              <a:rPr lang="en-US" b="1" dirty="0" smtClean="0"/>
              <a:t> </a:t>
            </a:r>
            <a:r>
              <a:rPr lang="en-US" b="1" u="sng" dirty="0" err="1" smtClean="0"/>
              <a:t>buyed</a:t>
            </a:r>
            <a:r>
              <a:rPr lang="en-US" b="1" dirty="0" smtClean="0"/>
              <a:t> </a:t>
            </a:r>
            <a:r>
              <a:rPr lang="en-US" dirty="0" smtClean="0"/>
              <a:t>her computer</a:t>
            </a:r>
            <a:r>
              <a:rPr lang="en-US" b="1" dirty="0" smtClean="0"/>
              <a:t> </a:t>
            </a:r>
            <a:r>
              <a:rPr lang="en-US" b="1" u="sng" dirty="0" smtClean="0"/>
              <a:t>from</a:t>
            </a:r>
            <a:r>
              <a:rPr lang="en-US" b="1" dirty="0" smtClean="0"/>
              <a:t> </a:t>
            </a:r>
            <a:r>
              <a:rPr lang="en-US" dirty="0" smtClean="0"/>
              <a:t>a</a:t>
            </a:r>
            <a:r>
              <a:rPr lang="en-US" b="1" dirty="0" smtClean="0"/>
              <a:t> </a:t>
            </a:r>
            <a:r>
              <a:rPr lang="en-US" b="1" u="sng" dirty="0" smtClean="0"/>
              <a:t>reputable</a:t>
            </a:r>
            <a:r>
              <a:rPr lang="en-US" dirty="0" smtClean="0"/>
              <a:t> dealer but she later found</a:t>
            </a:r>
            <a:r>
              <a:rPr lang="en-US" b="1" dirty="0" smtClean="0"/>
              <a:t> </a:t>
            </a:r>
            <a:r>
              <a:rPr lang="en-US" b="1" u="sng" dirty="0" smtClean="0"/>
              <a:t>out</a:t>
            </a:r>
            <a:r>
              <a:rPr lang="en-US" b="1" dirty="0" smtClean="0"/>
              <a:t> </a:t>
            </a:r>
            <a:r>
              <a:rPr lang="en-US" dirty="0" smtClean="0"/>
              <a:t>she had been cheated.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A. </a:t>
            </a:r>
            <a:r>
              <a:rPr lang="en-US" dirty="0" err="1" smtClean="0"/>
              <a:t>buyed</a:t>
            </a:r>
            <a:r>
              <a:rPr lang="en-US" dirty="0" smtClean="0"/>
              <a:t>  </a:t>
            </a:r>
            <a:br>
              <a:rPr lang="en-US" dirty="0" smtClean="0"/>
            </a:br>
            <a:r>
              <a:rPr lang="en-US" dirty="0" smtClean="0"/>
              <a:t> B. from  </a:t>
            </a:r>
            <a:br>
              <a:rPr lang="en-US" dirty="0" smtClean="0"/>
            </a:br>
            <a:r>
              <a:rPr lang="en-US" dirty="0" smtClean="0"/>
              <a:t> C. reputable  </a:t>
            </a:r>
            <a:br>
              <a:rPr lang="en-US" dirty="0" smtClean="0"/>
            </a:br>
            <a:r>
              <a:rPr lang="en-US" dirty="0" smtClean="0"/>
              <a:t> D. out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16. One can only live without water </a:t>
            </a:r>
            <a:r>
              <a:rPr lang="en-US" b="1" u="sng" dirty="0" smtClean="0"/>
              <a:t>for</a:t>
            </a:r>
            <a:r>
              <a:rPr lang="en-US" b="1" dirty="0" smtClean="0"/>
              <a:t> </a:t>
            </a:r>
            <a:r>
              <a:rPr lang="en-US" dirty="0" smtClean="0"/>
              <a:t>about ten days</a:t>
            </a:r>
            <a:r>
              <a:rPr lang="en-US" b="1" dirty="0" smtClean="0"/>
              <a:t> </a:t>
            </a:r>
            <a:r>
              <a:rPr lang="en-US" b="1" u="sng" dirty="0" smtClean="0"/>
              <a:t>because</a:t>
            </a:r>
            <a:r>
              <a:rPr lang="en-US" b="1" dirty="0" smtClean="0"/>
              <a:t> </a:t>
            </a:r>
            <a:r>
              <a:rPr lang="en-US" dirty="0" smtClean="0"/>
              <a:t>almost 60 percent of </a:t>
            </a:r>
            <a:r>
              <a:rPr lang="en-US" b="1" u="sng" dirty="0" smtClean="0"/>
              <a:t>their</a:t>
            </a:r>
            <a:r>
              <a:rPr lang="en-US" dirty="0" smtClean="0"/>
              <a:t> body </a:t>
            </a:r>
            <a:r>
              <a:rPr lang="en-US" b="1" u="sng" dirty="0" smtClean="0"/>
              <a:t>is</a:t>
            </a:r>
            <a:r>
              <a:rPr lang="en-US" dirty="0" smtClean="0"/>
              <a:t> water.</a:t>
            </a:r>
          </a:p>
          <a:p>
            <a:pPr>
              <a:buNone/>
            </a:pPr>
            <a:r>
              <a:rPr lang="en-US" dirty="0" smtClean="0"/>
              <a:t>    A. for  </a:t>
            </a:r>
            <a:br>
              <a:rPr lang="en-US" dirty="0" smtClean="0"/>
            </a:br>
            <a:r>
              <a:rPr lang="en-US" dirty="0" smtClean="0"/>
              <a:t> B. because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their  </a:t>
            </a:r>
            <a:br>
              <a:rPr lang="en-US" dirty="0" smtClean="0"/>
            </a:br>
            <a:r>
              <a:rPr lang="en-US" dirty="0" smtClean="0"/>
              <a:t> D. is  </a:t>
            </a:r>
            <a:endParaRPr lang="en-GB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 In the last 10 years, </a:t>
            </a:r>
            <a:r>
              <a:rPr lang="en-US" b="1" u="sng" dirty="0" smtClean="0"/>
              <a:t>Mexican</a:t>
            </a:r>
            <a:r>
              <a:rPr lang="en-US" b="1" dirty="0" smtClean="0"/>
              <a:t> </a:t>
            </a:r>
            <a:r>
              <a:rPr lang="en-US" dirty="0" smtClean="0"/>
              <a:t>government </a:t>
            </a:r>
            <a:r>
              <a:rPr lang="en-US" b="1" u="sng" dirty="0" smtClean="0"/>
              <a:t>has reduced</a:t>
            </a:r>
            <a:r>
              <a:rPr lang="en-US" b="1" dirty="0" smtClean="0"/>
              <a:t> </a:t>
            </a:r>
            <a:r>
              <a:rPr lang="en-US" dirty="0" smtClean="0"/>
              <a:t>the number of</a:t>
            </a:r>
            <a:r>
              <a:rPr lang="en-US" b="1" dirty="0" smtClean="0"/>
              <a:t> </a:t>
            </a:r>
            <a:r>
              <a:rPr lang="en-US" b="1" u="sng" dirty="0" smtClean="0"/>
              <a:t>its</a:t>
            </a:r>
            <a:r>
              <a:rPr lang="en-US" b="1" dirty="0" smtClean="0"/>
              <a:t> </a:t>
            </a:r>
            <a:r>
              <a:rPr lang="en-US" dirty="0" smtClean="0"/>
              <a:t>state-owned companies </a:t>
            </a:r>
            <a:r>
              <a:rPr lang="en-US" b="1" u="sng" dirty="0" smtClean="0"/>
              <a:t>to</a:t>
            </a:r>
            <a:r>
              <a:rPr lang="en-US" dirty="0" smtClean="0"/>
              <a:t> about half.</a:t>
            </a:r>
          </a:p>
          <a:p>
            <a:pPr>
              <a:buNone/>
            </a:pPr>
            <a:r>
              <a:rPr lang="en-US" dirty="0" smtClean="0"/>
              <a:t>    A. Mexican  </a:t>
            </a:r>
            <a:br>
              <a:rPr lang="en-US" dirty="0" smtClean="0"/>
            </a:br>
            <a:r>
              <a:rPr lang="en-US" dirty="0" smtClean="0"/>
              <a:t> B. has reduced  </a:t>
            </a:r>
            <a:br>
              <a:rPr lang="en-US" dirty="0" smtClean="0"/>
            </a:br>
            <a:r>
              <a:rPr lang="en-US" dirty="0" smtClean="0"/>
              <a:t> C. its  </a:t>
            </a:r>
            <a:br>
              <a:rPr lang="en-US" dirty="0" smtClean="0"/>
            </a:br>
            <a:r>
              <a:rPr lang="en-US" dirty="0" smtClean="0"/>
              <a:t> D. to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18. Their silly, whiny conversation </a:t>
            </a:r>
            <a:r>
              <a:rPr lang="en-US" b="1" u="sng" dirty="0" smtClean="0"/>
              <a:t>on a child level</a:t>
            </a:r>
            <a:r>
              <a:rPr lang="en-US" b="1" dirty="0" smtClean="0"/>
              <a:t> </a:t>
            </a:r>
            <a:r>
              <a:rPr lang="en-US" dirty="0" smtClean="0"/>
              <a:t>was meant</a:t>
            </a:r>
            <a:r>
              <a:rPr lang="en-US" b="1" dirty="0" smtClean="0"/>
              <a:t> </a:t>
            </a:r>
            <a:r>
              <a:rPr lang="en-US" b="1" u="sng" dirty="0" smtClean="0"/>
              <a:t>to create</a:t>
            </a:r>
            <a:r>
              <a:rPr lang="en-US" b="1" dirty="0" smtClean="0"/>
              <a:t> </a:t>
            </a:r>
            <a:r>
              <a:rPr lang="en-US" dirty="0" smtClean="0"/>
              <a:t>tension</a:t>
            </a:r>
            <a:r>
              <a:rPr lang="en-US" b="1" dirty="0" smtClean="0"/>
              <a:t> </a:t>
            </a:r>
            <a:r>
              <a:rPr lang="en-US" dirty="0" smtClean="0"/>
              <a:t>and</a:t>
            </a:r>
            <a:r>
              <a:rPr lang="en-US" b="1" dirty="0" smtClean="0"/>
              <a:t> </a:t>
            </a:r>
            <a:r>
              <a:rPr lang="en-US" b="1" u="sng" dirty="0" smtClean="0"/>
              <a:t>heighten</a:t>
            </a:r>
            <a:r>
              <a:rPr lang="en-US" b="1" dirty="0" smtClean="0"/>
              <a:t> </a:t>
            </a:r>
            <a:r>
              <a:rPr lang="en-US" b="1" u="sng" dirty="0" smtClean="0"/>
              <a:t>Nancy's fears</a:t>
            </a:r>
            <a:r>
              <a:rPr lang="en-US" b="1" dirty="0" smtClean="0"/>
              <a:t> </a:t>
            </a:r>
            <a:r>
              <a:rPr lang="en-US" dirty="0" smtClean="0"/>
              <a:t>and anxiety.</a:t>
            </a:r>
          </a:p>
          <a:p>
            <a:pPr>
              <a:buNone/>
            </a:pPr>
            <a:r>
              <a:rPr lang="en-US" dirty="0" smtClean="0"/>
              <a:t>    A. on a child level  </a:t>
            </a:r>
            <a:br>
              <a:rPr lang="en-US" dirty="0" smtClean="0"/>
            </a:br>
            <a:r>
              <a:rPr lang="en-US" dirty="0" smtClean="0"/>
              <a:t> B. to create  </a:t>
            </a:r>
            <a:br>
              <a:rPr lang="en-US" dirty="0" smtClean="0"/>
            </a:br>
            <a:r>
              <a:rPr lang="en-US" dirty="0" smtClean="0"/>
              <a:t> C. heighten  </a:t>
            </a:r>
            <a:br>
              <a:rPr lang="en-US" dirty="0" smtClean="0"/>
            </a:br>
            <a:r>
              <a:rPr lang="en-US" dirty="0" smtClean="0"/>
              <a:t> D. Nancy's fears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 In the last 10 years, </a:t>
            </a:r>
            <a:r>
              <a:rPr lang="en-US" b="1" u="sng" dirty="0" smtClean="0"/>
              <a:t>Mexican</a:t>
            </a:r>
            <a:r>
              <a:rPr lang="en-US" b="1" dirty="0" smtClean="0"/>
              <a:t> </a:t>
            </a:r>
            <a:r>
              <a:rPr lang="en-US" dirty="0" smtClean="0"/>
              <a:t>government </a:t>
            </a:r>
            <a:r>
              <a:rPr lang="en-US" b="1" u="sng" dirty="0" smtClean="0"/>
              <a:t>has reduced</a:t>
            </a:r>
            <a:r>
              <a:rPr lang="en-US" b="1" dirty="0" smtClean="0"/>
              <a:t> </a:t>
            </a:r>
            <a:r>
              <a:rPr lang="en-US" dirty="0" smtClean="0"/>
              <a:t>the number of</a:t>
            </a:r>
            <a:r>
              <a:rPr lang="en-US" b="1" dirty="0" smtClean="0"/>
              <a:t> </a:t>
            </a:r>
            <a:r>
              <a:rPr lang="en-US" b="1" u="sng" dirty="0" smtClean="0"/>
              <a:t>its</a:t>
            </a:r>
            <a:r>
              <a:rPr lang="en-US" b="1" dirty="0" smtClean="0"/>
              <a:t> </a:t>
            </a:r>
            <a:r>
              <a:rPr lang="en-US" dirty="0" smtClean="0"/>
              <a:t>state-owned companies </a:t>
            </a:r>
            <a:r>
              <a:rPr lang="en-US" b="1" u="sng" dirty="0" smtClean="0"/>
              <a:t>to</a:t>
            </a:r>
            <a:r>
              <a:rPr lang="en-US" dirty="0" smtClean="0"/>
              <a:t> about half.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b="1" dirty="0" smtClean="0"/>
              <a:t>A</a:t>
            </a:r>
            <a:r>
              <a:rPr lang="en-US" dirty="0" smtClean="0"/>
              <a:t>. Mexican  </a:t>
            </a:r>
            <a:br>
              <a:rPr lang="en-US" dirty="0" smtClean="0"/>
            </a:br>
            <a:r>
              <a:rPr lang="en-US" dirty="0" smtClean="0"/>
              <a:t> B. has reduced  </a:t>
            </a:r>
            <a:br>
              <a:rPr lang="en-US" dirty="0" smtClean="0"/>
            </a:br>
            <a:r>
              <a:rPr lang="en-US" dirty="0" smtClean="0"/>
              <a:t> C. its  </a:t>
            </a:r>
            <a:br>
              <a:rPr lang="en-US" dirty="0" smtClean="0"/>
            </a:br>
            <a:r>
              <a:rPr lang="en-US" dirty="0" smtClean="0"/>
              <a:t> D. to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18. Their silly, whiny conversation </a:t>
            </a:r>
            <a:r>
              <a:rPr lang="en-US" b="1" u="sng" dirty="0" smtClean="0"/>
              <a:t>on a child level</a:t>
            </a:r>
            <a:r>
              <a:rPr lang="en-US" b="1" dirty="0" smtClean="0"/>
              <a:t> </a:t>
            </a:r>
            <a:r>
              <a:rPr lang="en-US" dirty="0" smtClean="0"/>
              <a:t>was meant</a:t>
            </a:r>
            <a:r>
              <a:rPr lang="en-US" b="1" dirty="0" smtClean="0"/>
              <a:t> </a:t>
            </a:r>
            <a:r>
              <a:rPr lang="en-US" b="1" u="sng" dirty="0" smtClean="0"/>
              <a:t>to create</a:t>
            </a:r>
            <a:r>
              <a:rPr lang="en-US" b="1" dirty="0" smtClean="0"/>
              <a:t> </a:t>
            </a:r>
            <a:r>
              <a:rPr lang="en-US" dirty="0" smtClean="0"/>
              <a:t>tension</a:t>
            </a:r>
            <a:r>
              <a:rPr lang="en-US" b="1" dirty="0" smtClean="0"/>
              <a:t> </a:t>
            </a:r>
            <a:r>
              <a:rPr lang="en-US" dirty="0" smtClean="0"/>
              <a:t>and</a:t>
            </a:r>
            <a:r>
              <a:rPr lang="en-US" b="1" dirty="0" smtClean="0"/>
              <a:t> </a:t>
            </a:r>
            <a:r>
              <a:rPr lang="en-US" b="1" u="sng" dirty="0" smtClean="0"/>
              <a:t>heighten</a:t>
            </a:r>
            <a:r>
              <a:rPr lang="en-US" b="1" dirty="0" smtClean="0"/>
              <a:t> </a:t>
            </a:r>
            <a:r>
              <a:rPr lang="en-US" b="1" u="sng" dirty="0" smtClean="0"/>
              <a:t>Nancy's fears</a:t>
            </a:r>
            <a:r>
              <a:rPr lang="en-US" b="1" dirty="0" smtClean="0"/>
              <a:t> </a:t>
            </a:r>
            <a:r>
              <a:rPr lang="en-US" dirty="0" smtClean="0"/>
              <a:t>and anxiety.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on a child level  </a:t>
            </a:r>
            <a:br>
              <a:rPr lang="en-US" dirty="0" smtClean="0"/>
            </a:br>
            <a:r>
              <a:rPr lang="en-US" dirty="0" smtClean="0"/>
              <a:t> B. to create  </a:t>
            </a:r>
            <a:br>
              <a:rPr lang="en-US" dirty="0" smtClean="0"/>
            </a:br>
            <a:r>
              <a:rPr lang="en-US" dirty="0" smtClean="0"/>
              <a:t> C. heighten  </a:t>
            </a:r>
            <a:br>
              <a:rPr lang="en-US" dirty="0" smtClean="0"/>
            </a:br>
            <a:r>
              <a:rPr lang="en-US" dirty="0" smtClean="0"/>
              <a:t> D. Nancy's fears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</a:t>
            </a:r>
            <a:r>
              <a:rPr lang="en-US" b="1" dirty="0" smtClean="0"/>
              <a:t>. </a:t>
            </a:r>
            <a:r>
              <a:rPr lang="en-US" b="1" u="sng" dirty="0" smtClean="0"/>
              <a:t>The amount of</a:t>
            </a:r>
            <a:r>
              <a:rPr lang="en-US" b="1" dirty="0" smtClean="0"/>
              <a:t> </a:t>
            </a:r>
            <a:r>
              <a:rPr lang="en-US" dirty="0" smtClean="0"/>
              <a:t>women earning </a:t>
            </a:r>
            <a:r>
              <a:rPr lang="en-US" b="1" u="sng" dirty="0" smtClean="0"/>
              <a:t>Master's</a:t>
            </a:r>
            <a:r>
              <a:rPr lang="en-US" dirty="0" smtClean="0"/>
              <a:t> Degrees </a:t>
            </a:r>
            <a:r>
              <a:rPr lang="en-US" b="1" u="sng" dirty="0" smtClean="0"/>
              <a:t>has risen</a:t>
            </a:r>
            <a:r>
              <a:rPr lang="en-US" dirty="0" smtClean="0"/>
              <a:t> sharply in </a:t>
            </a:r>
            <a:r>
              <a:rPr lang="en-US" b="1" u="sng" dirty="0" smtClean="0"/>
              <a:t>recent years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The amount of  </a:t>
            </a:r>
            <a:br>
              <a:rPr lang="en-US" dirty="0" smtClean="0"/>
            </a:br>
            <a:r>
              <a:rPr lang="en-US" dirty="0" smtClean="0"/>
              <a:t> B. Master's  </a:t>
            </a:r>
            <a:br>
              <a:rPr lang="en-US" dirty="0" smtClean="0"/>
            </a:br>
            <a:r>
              <a:rPr lang="en-US" dirty="0" smtClean="0"/>
              <a:t> C. has risen  </a:t>
            </a:r>
            <a:br>
              <a:rPr lang="en-US" dirty="0" smtClean="0"/>
            </a:br>
            <a:r>
              <a:rPr lang="en-US" dirty="0" smtClean="0"/>
              <a:t> D. recent years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2. When the temperature is </a:t>
            </a:r>
            <a:r>
              <a:rPr lang="en-US" b="1" u="sng" dirty="0" smtClean="0"/>
              <a:t>risen</a:t>
            </a:r>
            <a:r>
              <a:rPr lang="en-US" b="1" dirty="0" smtClean="0"/>
              <a:t> </a:t>
            </a:r>
            <a:r>
              <a:rPr lang="en-US" dirty="0" smtClean="0"/>
              <a:t>to </a:t>
            </a:r>
            <a:r>
              <a:rPr lang="en-US" b="1" u="sng" dirty="0" smtClean="0"/>
              <a:t>the burning point</a:t>
            </a:r>
            <a:r>
              <a:rPr lang="en-US" b="1" dirty="0" smtClean="0"/>
              <a:t> </a:t>
            </a:r>
            <a:r>
              <a:rPr lang="en-US" dirty="0" smtClean="0"/>
              <a:t>without a source of escape </a:t>
            </a:r>
            <a:r>
              <a:rPr lang="en-US" b="1" u="sng" dirty="0" smtClean="0"/>
              <a:t>for the heat</a:t>
            </a:r>
            <a:r>
              <a:rPr lang="en-US" dirty="0" smtClean="0"/>
              <a:t>, spontaneous combustion </a:t>
            </a:r>
            <a:r>
              <a:rPr lang="en-US" b="1" u="sng" dirty="0" smtClean="0"/>
              <a:t>occurs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 A. risen  </a:t>
            </a:r>
            <a:br>
              <a:rPr lang="en-US" dirty="0" smtClean="0"/>
            </a:br>
            <a:r>
              <a:rPr lang="en-US" dirty="0" smtClean="0"/>
              <a:t> B. the burning point  </a:t>
            </a:r>
            <a:br>
              <a:rPr lang="en-US" dirty="0" smtClean="0"/>
            </a:br>
            <a:r>
              <a:rPr lang="en-US" dirty="0" smtClean="0"/>
              <a:t> C. for the heat  </a:t>
            </a:r>
            <a:br>
              <a:rPr lang="en-US" dirty="0" smtClean="0"/>
            </a:br>
            <a:r>
              <a:rPr lang="en-US" dirty="0" smtClean="0"/>
              <a:t> D. occurs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</a:t>
            </a:r>
            <a:r>
              <a:rPr lang="en-US" b="1" dirty="0" smtClean="0"/>
              <a:t> </a:t>
            </a:r>
            <a:r>
              <a:rPr lang="en-US" b="1" u="sng" dirty="0" smtClean="0"/>
              <a:t>Not one</a:t>
            </a:r>
            <a:r>
              <a:rPr lang="en-US" b="1" dirty="0" smtClean="0"/>
              <a:t> </a:t>
            </a:r>
            <a:r>
              <a:rPr lang="en-US" dirty="0" smtClean="0"/>
              <a:t>in one hundred children exposed to the disease </a:t>
            </a:r>
            <a:r>
              <a:rPr lang="en-US" b="1" u="sng" dirty="0" smtClean="0"/>
              <a:t>are</a:t>
            </a:r>
            <a:r>
              <a:rPr lang="en-US" b="1" dirty="0" smtClean="0"/>
              <a:t> </a:t>
            </a:r>
            <a:r>
              <a:rPr lang="en-US" b="1" u="sng" dirty="0" smtClean="0"/>
              <a:t>likely</a:t>
            </a:r>
            <a:r>
              <a:rPr lang="en-US" b="1" dirty="0" smtClean="0"/>
              <a:t> </a:t>
            </a:r>
            <a:r>
              <a:rPr lang="en-US" b="1" u="sng" dirty="0" smtClean="0"/>
              <a:t>to develop</a:t>
            </a:r>
            <a:r>
              <a:rPr lang="en-US" dirty="0" smtClean="0"/>
              <a:t> symptoms of it.</a:t>
            </a:r>
          </a:p>
          <a:p>
            <a:pPr>
              <a:buNone/>
            </a:pPr>
            <a:r>
              <a:rPr lang="en-US" dirty="0" smtClean="0"/>
              <a:t>    A. Not one  </a:t>
            </a:r>
            <a:br>
              <a:rPr lang="en-US" dirty="0" smtClean="0"/>
            </a:br>
            <a:r>
              <a:rPr lang="en-US" dirty="0" smtClean="0"/>
              <a:t> B. are  </a:t>
            </a:r>
            <a:br>
              <a:rPr lang="en-US" dirty="0" smtClean="0"/>
            </a:br>
            <a:r>
              <a:rPr lang="en-US" dirty="0" smtClean="0"/>
              <a:t> C. likely  </a:t>
            </a:r>
            <a:br>
              <a:rPr lang="en-US" dirty="0" smtClean="0"/>
            </a:br>
            <a:r>
              <a:rPr lang="en-US" dirty="0" smtClean="0"/>
              <a:t> D. to develop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20. There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dirty="0" smtClean="0"/>
              <a:t>some </a:t>
            </a:r>
            <a:r>
              <a:rPr lang="en-US" b="1" u="sng" dirty="0" smtClean="0"/>
              <a:t>scissors</a:t>
            </a:r>
            <a:r>
              <a:rPr lang="en-US" dirty="0" smtClean="0"/>
              <a:t> </a:t>
            </a:r>
            <a:r>
              <a:rPr lang="en-US" b="1" u="sng" dirty="0" smtClean="0"/>
              <a:t>in</a:t>
            </a:r>
            <a:r>
              <a:rPr lang="en-US" dirty="0" smtClean="0"/>
              <a:t> the desk drawer </a:t>
            </a:r>
            <a:r>
              <a:rPr lang="en-US" b="1" u="sng" dirty="0" smtClean="0"/>
              <a:t>in</a:t>
            </a:r>
            <a:r>
              <a:rPr lang="en-US" dirty="0" smtClean="0"/>
              <a:t> the bedroom if you need them.</a:t>
            </a:r>
          </a:p>
          <a:p>
            <a:pPr>
              <a:buNone/>
            </a:pPr>
            <a:r>
              <a:rPr lang="en-US" dirty="0" smtClean="0"/>
              <a:t>    A. is  </a:t>
            </a:r>
            <a:br>
              <a:rPr lang="en-US" dirty="0" smtClean="0"/>
            </a:br>
            <a:r>
              <a:rPr lang="en-US" dirty="0" smtClean="0"/>
              <a:t> B. scissors  </a:t>
            </a:r>
            <a:br>
              <a:rPr lang="en-US" dirty="0" smtClean="0"/>
            </a:br>
            <a:r>
              <a:rPr lang="en-US" dirty="0" smtClean="0"/>
              <a:t> C. in  </a:t>
            </a:r>
            <a:br>
              <a:rPr lang="en-US" dirty="0" smtClean="0"/>
            </a:br>
            <a:r>
              <a:rPr lang="en-US" dirty="0" smtClean="0"/>
              <a:t> D. in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</a:t>
            </a:r>
            <a:r>
              <a:rPr lang="en-US" b="1" dirty="0" smtClean="0"/>
              <a:t> </a:t>
            </a:r>
            <a:r>
              <a:rPr lang="en-US" b="1" u="sng" dirty="0" smtClean="0"/>
              <a:t>Not one</a:t>
            </a:r>
            <a:r>
              <a:rPr lang="en-US" b="1" dirty="0" smtClean="0"/>
              <a:t> </a:t>
            </a:r>
            <a:r>
              <a:rPr lang="en-US" dirty="0" smtClean="0"/>
              <a:t>in one hundred children exposed to the disease </a:t>
            </a:r>
            <a:r>
              <a:rPr lang="en-US" b="1" u="sng" dirty="0" smtClean="0"/>
              <a:t>are</a:t>
            </a:r>
            <a:r>
              <a:rPr lang="en-US" b="1" dirty="0" smtClean="0"/>
              <a:t> </a:t>
            </a:r>
            <a:r>
              <a:rPr lang="en-US" b="1" u="sng" dirty="0" smtClean="0"/>
              <a:t>likely</a:t>
            </a:r>
            <a:r>
              <a:rPr lang="en-US" b="1" dirty="0" smtClean="0"/>
              <a:t> </a:t>
            </a:r>
            <a:r>
              <a:rPr lang="en-US" b="1" u="sng" dirty="0" smtClean="0"/>
              <a:t>to develop</a:t>
            </a:r>
            <a:r>
              <a:rPr lang="en-US" dirty="0" smtClean="0"/>
              <a:t> symptoms of it.</a:t>
            </a:r>
          </a:p>
          <a:p>
            <a:pPr>
              <a:buNone/>
            </a:pPr>
            <a:r>
              <a:rPr lang="en-US" dirty="0" smtClean="0"/>
              <a:t>    A. Not one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are  </a:t>
            </a:r>
            <a:br>
              <a:rPr lang="en-US" dirty="0" smtClean="0"/>
            </a:br>
            <a:r>
              <a:rPr lang="en-US" dirty="0" smtClean="0"/>
              <a:t> C. likely  </a:t>
            </a:r>
            <a:br>
              <a:rPr lang="en-US" dirty="0" smtClean="0"/>
            </a:br>
            <a:r>
              <a:rPr lang="en-US" dirty="0" smtClean="0"/>
              <a:t> D. to develop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20. There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dirty="0" smtClean="0"/>
              <a:t>some </a:t>
            </a:r>
            <a:r>
              <a:rPr lang="en-US" b="1" u="sng" dirty="0" smtClean="0"/>
              <a:t>scissors</a:t>
            </a:r>
            <a:r>
              <a:rPr lang="en-US" dirty="0" smtClean="0"/>
              <a:t> </a:t>
            </a:r>
            <a:r>
              <a:rPr lang="en-US" b="1" u="sng" dirty="0" smtClean="0"/>
              <a:t>in</a:t>
            </a:r>
            <a:r>
              <a:rPr lang="en-US" dirty="0" smtClean="0"/>
              <a:t> the desk drawer </a:t>
            </a:r>
            <a:r>
              <a:rPr lang="en-US" b="1" u="sng" dirty="0" smtClean="0"/>
              <a:t>in</a:t>
            </a:r>
            <a:r>
              <a:rPr lang="en-US" dirty="0" smtClean="0"/>
              <a:t> the bedroom if you need them.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b="1" dirty="0" smtClean="0"/>
              <a:t>A</a:t>
            </a:r>
            <a:r>
              <a:rPr lang="en-US" dirty="0" smtClean="0"/>
              <a:t>. is  </a:t>
            </a:r>
            <a:br>
              <a:rPr lang="en-US" dirty="0" smtClean="0"/>
            </a:br>
            <a:r>
              <a:rPr lang="en-US" dirty="0" smtClean="0"/>
              <a:t> B. scissors  </a:t>
            </a:r>
            <a:br>
              <a:rPr lang="en-US" dirty="0" smtClean="0"/>
            </a:br>
            <a:r>
              <a:rPr lang="en-US" dirty="0" smtClean="0"/>
              <a:t> C. in  </a:t>
            </a:r>
            <a:br>
              <a:rPr lang="en-US" dirty="0" smtClean="0"/>
            </a:br>
            <a:r>
              <a:rPr lang="en-US" dirty="0" smtClean="0"/>
              <a:t> D. in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 The </a:t>
            </a:r>
            <a:r>
              <a:rPr lang="en-US" b="1" u="sng" dirty="0" smtClean="0"/>
              <a:t>freshman</a:t>
            </a:r>
            <a:r>
              <a:rPr lang="en-US" b="1" dirty="0" smtClean="0"/>
              <a:t> </a:t>
            </a:r>
            <a:r>
              <a:rPr lang="en-US" dirty="0" smtClean="0"/>
              <a:t>failed to follow the advice of </a:t>
            </a:r>
            <a:r>
              <a:rPr lang="en-US" b="1" u="sng" dirty="0" smtClean="0"/>
              <a:t>her</a:t>
            </a:r>
            <a:r>
              <a:rPr lang="en-US" dirty="0" smtClean="0"/>
              <a:t> senior that he </a:t>
            </a:r>
            <a:r>
              <a:rPr lang="en-US" b="1" u="sng" dirty="0" smtClean="0"/>
              <a:t>studied</a:t>
            </a:r>
            <a:r>
              <a:rPr lang="en-US" b="1" dirty="0" smtClean="0"/>
              <a:t> </a:t>
            </a:r>
            <a:r>
              <a:rPr lang="en-US" dirty="0" smtClean="0"/>
              <a:t>hard and not </a:t>
            </a:r>
            <a:r>
              <a:rPr lang="en-US" b="1" u="sng" dirty="0" smtClean="0"/>
              <a:t>go</a:t>
            </a:r>
            <a:r>
              <a:rPr lang="en-US" u="sng" dirty="0" smtClean="0"/>
              <a:t> </a:t>
            </a:r>
            <a:r>
              <a:rPr lang="en-US" b="1" u="sng" dirty="0" smtClean="0"/>
              <a:t>out</a:t>
            </a:r>
            <a:r>
              <a:rPr lang="en-US" dirty="0" smtClean="0"/>
              <a:t> too much.</a:t>
            </a:r>
          </a:p>
          <a:p>
            <a:pPr>
              <a:buNone/>
            </a:pPr>
            <a:r>
              <a:rPr lang="en-US" dirty="0" smtClean="0"/>
              <a:t>    A. freshman  </a:t>
            </a:r>
            <a:br>
              <a:rPr lang="en-US" dirty="0" smtClean="0"/>
            </a:br>
            <a:r>
              <a:rPr lang="en-US" dirty="0" smtClean="0"/>
              <a:t> B. her  </a:t>
            </a:r>
            <a:br>
              <a:rPr lang="en-US" dirty="0" smtClean="0"/>
            </a:br>
            <a:r>
              <a:rPr lang="en-US" dirty="0" smtClean="0"/>
              <a:t> C. studied  </a:t>
            </a:r>
            <a:br>
              <a:rPr lang="en-US" dirty="0" smtClean="0"/>
            </a:br>
            <a:r>
              <a:rPr lang="en-US" dirty="0" smtClean="0"/>
              <a:t> D. go out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22</a:t>
            </a:r>
            <a:r>
              <a:rPr lang="en-US" b="1" dirty="0" smtClean="0"/>
              <a:t>. </a:t>
            </a:r>
            <a:r>
              <a:rPr lang="en-US" b="1" u="sng" dirty="0" smtClean="0"/>
              <a:t>Earwax lubricates</a:t>
            </a:r>
            <a:r>
              <a:rPr lang="en-US" b="1" dirty="0" smtClean="0"/>
              <a:t> </a:t>
            </a:r>
            <a:r>
              <a:rPr lang="en-US" dirty="0" smtClean="0"/>
              <a:t>and protects the ear from</a:t>
            </a:r>
            <a:r>
              <a:rPr lang="en-US" b="1" dirty="0" smtClean="0"/>
              <a:t> </a:t>
            </a:r>
            <a:r>
              <a:rPr lang="en-US" b="1" u="sng" dirty="0" smtClean="0"/>
              <a:t>foreign</a:t>
            </a:r>
            <a:r>
              <a:rPr lang="en-US" b="1" dirty="0" smtClean="0"/>
              <a:t> </a:t>
            </a:r>
            <a:r>
              <a:rPr lang="en-US" dirty="0" smtClean="0"/>
              <a:t>matter</a:t>
            </a:r>
            <a:r>
              <a:rPr lang="en-US" b="1" dirty="0" smtClean="0"/>
              <a:t> </a:t>
            </a:r>
            <a:r>
              <a:rPr lang="en-US" b="1" u="sng" dirty="0" smtClean="0"/>
              <a:t>such</a:t>
            </a:r>
            <a:r>
              <a:rPr lang="en-US" b="1" dirty="0" smtClean="0"/>
              <a:t> </a:t>
            </a:r>
            <a:r>
              <a:rPr lang="en-US" dirty="0" smtClean="0"/>
              <a:t>water and</a:t>
            </a:r>
            <a:r>
              <a:rPr lang="en-US" b="1" dirty="0" smtClean="0"/>
              <a:t> </a:t>
            </a:r>
            <a:r>
              <a:rPr lang="en-US" b="1" u="sng" dirty="0" smtClean="0"/>
              <a:t>insects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Earwax lubricates  </a:t>
            </a:r>
            <a:br>
              <a:rPr lang="en-US" dirty="0" smtClean="0"/>
            </a:br>
            <a:r>
              <a:rPr lang="en-US" dirty="0" smtClean="0"/>
              <a:t> B. foreign  </a:t>
            </a:r>
            <a:br>
              <a:rPr lang="en-US" dirty="0" smtClean="0"/>
            </a:br>
            <a:r>
              <a:rPr lang="en-US" dirty="0" smtClean="0"/>
              <a:t> C. such  </a:t>
            </a:r>
            <a:br>
              <a:rPr lang="en-US" dirty="0" smtClean="0"/>
            </a:br>
            <a:r>
              <a:rPr lang="en-US" dirty="0" smtClean="0"/>
              <a:t> D. insects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 The </a:t>
            </a:r>
            <a:r>
              <a:rPr lang="en-US" b="1" u="sng" dirty="0" smtClean="0"/>
              <a:t>freshman</a:t>
            </a:r>
            <a:r>
              <a:rPr lang="en-US" b="1" dirty="0" smtClean="0"/>
              <a:t> </a:t>
            </a:r>
            <a:r>
              <a:rPr lang="en-US" dirty="0" smtClean="0"/>
              <a:t>failed to follow the advice of </a:t>
            </a:r>
            <a:r>
              <a:rPr lang="en-US" b="1" u="sng" dirty="0" smtClean="0"/>
              <a:t>her</a:t>
            </a:r>
            <a:r>
              <a:rPr lang="en-US" dirty="0" smtClean="0"/>
              <a:t> senior that he </a:t>
            </a:r>
            <a:r>
              <a:rPr lang="en-US" b="1" u="sng" dirty="0" smtClean="0"/>
              <a:t>studied</a:t>
            </a:r>
            <a:r>
              <a:rPr lang="en-US" b="1" dirty="0" smtClean="0"/>
              <a:t> </a:t>
            </a:r>
            <a:r>
              <a:rPr lang="en-US" dirty="0" smtClean="0"/>
              <a:t>hard and not </a:t>
            </a:r>
            <a:r>
              <a:rPr lang="en-US" b="1" u="sng" dirty="0" smtClean="0"/>
              <a:t>go</a:t>
            </a:r>
            <a:r>
              <a:rPr lang="en-US" u="sng" dirty="0" smtClean="0"/>
              <a:t> </a:t>
            </a:r>
            <a:r>
              <a:rPr lang="en-US" b="1" u="sng" dirty="0" smtClean="0"/>
              <a:t>out</a:t>
            </a:r>
            <a:r>
              <a:rPr lang="en-US" dirty="0" smtClean="0"/>
              <a:t> too much.</a:t>
            </a:r>
          </a:p>
          <a:p>
            <a:pPr>
              <a:buNone/>
            </a:pPr>
            <a:r>
              <a:rPr lang="en-US" dirty="0" smtClean="0"/>
              <a:t>    A. freshman  </a:t>
            </a:r>
            <a:br>
              <a:rPr lang="en-US" dirty="0" smtClean="0"/>
            </a:br>
            <a:r>
              <a:rPr lang="en-US" dirty="0" smtClean="0"/>
              <a:t> B. her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studied  </a:t>
            </a:r>
            <a:br>
              <a:rPr lang="en-US" dirty="0" smtClean="0"/>
            </a:br>
            <a:r>
              <a:rPr lang="en-US" dirty="0" smtClean="0"/>
              <a:t> D. go out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22</a:t>
            </a:r>
            <a:r>
              <a:rPr lang="en-US" b="1" dirty="0" smtClean="0"/>
              <a:t>. </a:t>
            </a:r>
            <a:r>
              <a:rPr lang="en-US" b="1" u="sng" dirty="0" smtClean="0"/>
              <a:t>Earwax lubricates</a:t>
            </a:r>
            <a:r>
              <a:rPr lang="en-US" b="1" dirty="0" smtClean="0"/>
              <a:t> </a:t>
            </a:r>
            <a:r>
              <a:rPr lang="en-US" dirty="0" smtClean="0"/>
              <a:t>and protects the ear from</a:t>
            </a:r>
            <a:r>
              <a:rPr lang="en-US" b="1" dirty="0" smtClean="0"/>
              <a:t> </a:t>
            </a:r>
            <a:r>
              <a:rPr lang="en-US" b="1" u="sng" dirty="0" smtClean="0"/>
              <a:t>foreign</a:t>
            </a:r>
            <a:r>
              <a:rPr lang="en-US" b="1" dirty="0" smtClean="0"/>
              <a:t> </a:t>
            </a:r>
            <a:r>
              <a:rPr lang="en-US" dirty="0" smtClean="0"/>
              <a:t>matter</a:t>
            </a:r>
            <a:r>
              <a:rPr lang="en-US" b="1" dirty="0" smtClean="0"/>
              <a:t> </a:t>
            </a:r>
            <a:r>
              <a:rPr lang="en-US" b="1" u="sng" dirty="0" smtClean="0"/>
              <a:t>such</a:t>
            </a:r>
            <a:r>
              <a:rPr lang="en-US" b="1" dirty="0" smtClean="0"/>
              <a:t> </a:t>
            </a:r>
            <a:r>
              <a:rPr lang="en-US" dirty="0" smtClean="0"/>
              <a:t>water and</a:t>
            </a:r>
            <a:r>
              <a:rPr lang="en-US" b="1" dirty="0" smtClean="0"/>
              <a:t> </a:t>
            </a:r>
            <a:r>
              <a:rPr lang="en-US" b="1" u="sng" dirty="0" smtClean="0"/>
              <a:t>insects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Earwax lubricates  </a:t>
            </a:r>
            <a:br>
              <a:rPr lang="en-US" dirty="0" smtClean="0"/>
            </a:br>
            <a:r>
              <a:rPr lang="en-US" dirty="0" smtClean="0"/>
              <a:t> B. foreign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such  </a:t>
            </a:r>
            <a:br>
              <a:rPr lang="en-US" dirty="0" smtClean="0"/>
            </a:br>
            <a:r>
              <a:rPr lang="en-US" dirty="0" smtClean="0"/>
              <a:t> D. insects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23. </a:t>
            </a:r>
            <a:r>
              <a:rPr lang="en-US" b="1" u="sng" dirty="0" smtClean="0"/>
              <a:t>How</a:t>
            </a:r>
            <a:r>
              <a:rPr lang="en-US" b="1" dirty="0" smtClean="0"/>
              <a:t> </a:t>
            </a:r>
            <a:r>
              <a:rPr lang="en-US" dirty="0" smtClean="0"/>
              <a:t>the Earth is </a:t>
            </a:r>
            <a:r>
              <a:rPr lang="en-US" b="1" u="sng" dirty="0" smtClean="0"/>
              <a:t>in the shadow</a:t>
            </a:r>
            <a:r>
              <a:rPr lang="en-US" b="1" dirty="0" smtClean="0"/>
              <a:t> </a:t>
            </a:r>
            <a:r>
              <a:rPr lang="en-US" dirty="0" smtClean="0"/>
              <a:t>of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dirty="0" smtClean="0"/>
              <a:t> moon, we see</a:t>
            </a:r>
            <a:r>
              <a:rPr lang="en-US" b="1" dirty="0" smtClean="0"/>
              <a:t> </a:t>
            </a:r>
            <a:r>
              <a:rPr lang="en-US" b="1" u="sng" dirty="0" smtClean="0"/>
              <a:t>an</a:t>
            </a:r>
            <a:r>
              <a:rPr lang="en-US" b="1" dirty="0" smtClean="0"/>
              <a:t> </a:t>
            </a:r>
            <a:r>
              <a:rPr lang="en-US" dirty="0" smtClean="0"/>
              <a:t>eclipse of the sun.</a:t>
            </a:r>
          </a:p>
          <a:p>
            <a:pPr>
              <a:buNone/>
            </a:pPr>
            <a:r>
              <a:rPr lang="en-US" dirty="0" smtClean="0"/>
              <a:t>    A. How  </a:t>
            </a:r>
            <a:br>
              <a:rPr lang="en-US" dirty="0" smtClean="0"/>
            </a:br>
            <a:r>
              <a:rPr lang="en-US" dirty="0" smtClean="0"/>
              <a:t> B. in the shadow  </a:t>
            </a:r>
            <a:br>
              <a:rPr lang="en-US" dirty="0" smtClean="0"/>
            </a:br>
            <a:r>
              <a:rPr lang="en-US" dirty="0" smtClean="0"/>
              <a:t> C. the  </a:t>
            </a:r>
            <a:br>
              <a:rPr lang="en-US" dirty="0" smtClean="0"/>
            </a:br>
            <a:r>
              <a:rPr lang="en-US" dirty="0" smtClean="0"/>
              <a:t> D. an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24. The MX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b="1" u="sng" dirty="0" smtClean="0"/>
              <a:t>a four-stages</a:t>
            </a:r>
            <a:r>
              <a:rPr lang="en-US" b="1" dirty="0" smtClean="0"/>
              <a:t> </a:t>
            </a:r>
            <a:r>
              <a:rPr lang="en-US" dirty="0" smtClean="0"/>
              <a:t>rocket with </a:t>
            </a:r>
            <a:r>
              <a:rPr lang="en-US" b="1" u="sng" dirty="0" smtClean="0"/>
              <a:t>an 8,000</a:t>
            </a:r>
            <a:r>
              <a:rPr lang="en-US" b="1" dirty="0" smtClean="0"/>
              <a:t>-</a:t>
            </a:r>
            <a:r>
              <a:rPr lang="en-US" dirty="0" smtClean="0"/>
              <a:t>mile range, </a:t>
            </a:r>
            <a:r>
              <a:rPr lang="en-US" b="1" u="sng" dirty="0" smtClean="0"/>
              <a:t>larger than</a:t>
            </a:r>
            <a:r>
              <a:rPr lang="en-US" b="1" dirty="0" smtClean="0"/>
              <a:t> </a:t>
            </a:r>
            <a:r>
              <a:rPr lang="en-US" dirty="0" smtClean="0"/>
              <a:t>that of the Minuteman.</a:t>
            </a:r>
          </a:p>
          <a:p>
            <a:pPr>
              <a:buNone/>
            </a:pPr>
            <a:r>
              <a:rPr lang="en-US" dirty="0" smtClean="0"/>
              <a:t>    A. is  </a:t>
            </a:r>
            <a:br>
              <a:rPr lang="en-US" dirty="0" smtClean="0"/>
            </a:br>
            <a:r>
              <a:rPr lang="en-US" dirty="0" smtClean="0"/>
              <a:t> B. a four-stages  </a:t>
            </a:r>
            <a:br>
              <a:rPr lang="en-US" dirty="0" smtClean="0"/>
            </a:br>
            <a:r>
              <a:rPr lang="en-US" dirty="0" smtClean="0"/>
              <a:t> C. an 8,000  </a:t>
            </a:r>
            <a:br>
              <a:rPr lang="en-US" dirty="0" smtClean="0"/>
            </a:br>
            <a:r>
              <a:rPr lang="en-US" dirty="0" smtClean="0"/>
              <a:t> D. larger than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23. </a:t>
            </a:r>
            <a:r>
              <a:rPr lang="en-US" b="1" u="sng" dirty="0" smtClean="0"/>
              <a:t>How</a:t>
            </a:r>
            <a:r>
              <a:rPr lang="en-US" b="1" dirty="0" smtClean="0"/>
              <a:t> </a:t>
            </a:r>
            <a:r>
              <a:rPr lang="en-US" dirty="0" smtClean="0"/>
              <a:t>the Earth is </a:t>
            </a:r>
            <a:r>
              <a:rPr lang="en-US" b="1" u="sng" dirty="0" smtClean="0"/>
              <a:t>in the shadow</a:t>
            </a:r>
            <a:r>
              <a:rPr lang="en-US" b="1" dirty="0" smtClean="0"/>
              <a:t> </a:t>
            </a:r>
            <a:r>
              <a:rPr lang="en-US" dirty="0" smtClean="0"/>
              <a:t>of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dirty="0" smtClean="0"/>
              <a:t> moon, we see</a:t>
            </a:r>
            <a:r>
              <a:rPr lang="en-US" b="1" dirty="0" smtClean="0"/>
              <a:t> </a:t>
            </a:r>
            <a:r>
              <a:rPr lang="en-US" b="1" u="sng" dirty="0" smtClean="0"/>
              <a:t>an</a:t>
            </a:r>
            <a:r>
              <a:rPr lang="en-US" b="1" dirty="0" smtClean="0"/>
              <a:t> </a:t>
            </a:r>
            <a:r>
              <a:rPr lang="en-US" dirty="0" smtClean="0"/>
              <a:t>eclipse of the sun.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b="1" dirty="0" smtClean="0"/>
              <a:t>A</a:t>
            </a:r>
            <a:r>
              <a:rPr lang="en-US" dirty="0" smtClean="0"/>
              <a:t>. How  </a:t>
            </a:r>
            <a:br>
              <a:rPr lang="en-US" dirty="0" smtClean="0"/>
            </a:br>
            <a:r>
              <a:rPr lang="en-US" dirty="0" smtClean="0"/>
              <a:t> B. in the shadow  </a:t>
            </a:r>
            <a:br>
              <a:rPr lang="en-US" dirty="0" smtClean="0"/>
            </a:br>
            <a:r>
              <a:rPr lang="en-US" dirty="0" smtClean="0"/>
              <a:t> C. the  </a:t>
            </a:r>
            <a:br>
              <a:rPr lang="en-US" dirty="0" smtClean="0"/>
            </a:br>
            <a:r>
              <a:rPr lang="en-US" dirty="0" smtClean="0"/>
              <a:t> D. an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24. The MX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b="1" u="sng" dirty="0" smtClean="0"/>
              <a:t>a four-stages</a:t>
            </a:r>
            <a:r>
              <a:rPr lang="en-US" b="1" dirty="0" smtClean="0"/>
              <a:t> </a:t>
            </a:r>
            <a:r>
              <a:rPr lang="en-US" dirty="0" smtClean="0"/>
              <a:t>rocket with </a:t>
            </a:r>
            <a:r>
              <a:rPr lang="en-US" b="1" u="sng" dirty="0" smtClean="0"/>
              <a:t>an 8,000</a:t>
            </a:r>
            <a:r>
              <a:rPr lang="en-US" b="1" dirty="0" smtClean="0"/>
              <a:t>-</a:t>
            </a:r>
            <a:r>
              <a:rPr lang="en-US" dirty="0" smtClean="0"/>
              <a:t>mile range, </a:t>
            </a:r>
            <a:r>
              <a:rPr lang="en-US" b="1" u="sng" dirty="0" smtClean="0"/>
              <a:t>larger than</a:t>
            </a:r>
            <a:r>
              <a:rPr lang="en-US" b="1" dirty="0" smtClean="0"/>
              <a:t> </a:t>
            </a:r>
            <a:r>
              <a:rPr lang="en-US" dirty="0" smtClean="0"/>
              <a:t>that of the Minuteman.</a:t>
            </a:r>
          </a:p>
          <a:p>
            <a:pPr>
              <a:buNone/>
            </a:pPr>
            <a:r>
              <a:rPr lang="en-US" dirty="0" smtClean="0"/>
              <a:t>    A. is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a four-stages  </a:t>
            </a:r>
            <a:br>
              <a:rPr lang="en-US" dirty="0" smtClean="0"/>
            </a:br>
            <a:r>
              <a:rPr lang="en-US" dirty="0" smtClean="0"/>
              <a:t> C. an 8,000  </a:t>
            </a:r>
            <a:br>
              <a:rPr lang="en-US" dirty="0" smtClean="0"/>
            </a:br>
            <a:r>
              <a:rPr lang="en-US" dirty="0" smtClean="0"/>
              <a:t> D. larger than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 People </a:t>
            </a:r>
            <a:r>
              <a:rPr lang="en-US" b="1" u="sng" dirty="0" smtClean="0"/>
              <a:t>from</a:t>
            </a:r>
            <a:r>
              <a:rPr lang="en-US" b="1" dirty="0" smtClean="0"/>
              <a:t> </a:t>
            </a:r>
            <a:r>
              <a:rPr lang="en-US" dirty="0" smtClean="0"/>
              <a:t>temperate </a:t>
            </a:r>
            <a:r>
              <a:rPr lang="en-US" b="1" u="sng" dirty="0" smtClean="0"/>
              <a:t>climates</a:t>
            </a:r>
            <a:r>
              <a:rPr lang="en-US" b="1" dirty="0" smtClean="0"/>
              <a:t> </a:t>
            </a:r>
            <a:r>
              <a:rPr lang="en-US" dirty="0" smtClean="0"/>
              <a:t>cannot survive </a:t>
            </a:r>
            <a:r>
              <a:rPr lang="en-US" b="1" u="sng" dirty="0" smtClean="0"/>
              <a:t>for long</a:t>
            </a:r>
            <a:r>
              <a:rPr lang="en-US" b="1" dirty="0" smtClean="0"/>
              <a:t> in </a:t>
            </a:r>
            <a:r>
              <a:rPr lang="en-US" b="1" u="sng" dirty="0" smtClean="0"/>
              <a:t>temperatures extreme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from  </a:t>
            </a:r>
            <a:br>
              <a:rPr lang="en-US" dirty="0" smtClean="0"/>
            </a:br>
            <a:r>
              <a:rPr lang="en-US" dirty="0" smtClean="0"/>
              <a:t> B. climates  </a:t>
            </a:r>
            <a:br>
              <a:rPr lang="en-US" dirty="0" smtClean="0"/>
            </a:br>
            <a:r>
              <a:rPr lang="en-US" dirty="0" smtClean="0"/>
              <a:t> C. for long  </a:t>
            </a:r>
            <a:br>
              <a:rPr lang="en-US" dirty="0" smtClean="0"/>
            </a:br>
            <a:r>
              <a:rPr lang="en-US" dirty="0" smtClean="0"/>
              <a:t> D. temperatures extreme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26. </a:t>
            </a:r>
            <a:r>
              <a:rPr lang="en-US" b="1" u="sng" dirty="0" smtClean="0"/>
              <a:t>Because</a:t>
            </a:r>
            <a:r>
              <a:rPr lang="en-US" b="1" dirty="0" smtClean="0"/>
              <a:t> </a:t>
            </a:r>
            <a:r>
              <a:rPr lang="en-US" dirty="0" smtClean="0"/>
              <a:t>of the severe snow storm and the road blocks,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air force </a:t>
            </a:r>
            <a:r>
              <a:rPr lang="en-US" b="1" u="sng" dirty="0" smtClean="0"/>
              <a:t>dropped food</a:t>
            </a:r>
            <a:r>
              <a:rPr lang="en-US" b="1" dirty="0" smtClean="0"/>
              <a:t> </a:t>
            </a:r>
            <a:r>
              <a:rPr lang="en-US" dirty="0" smtClean="0"/>
              <a:t>and</a:t>
            </a:r>
            <a:r>
              <a:rPr lang="en-US" b="1" dirty="0" smtClean="0"/>
              <a:t> </a:t>
            </a:r>
            <a:r>
              <a:rPr lang="en-US" dirty="0" smtClean="0"/>
              <a:t>medical supplies </a:t>
            </a:r>
            <a:r>
              <a:rPr lang="en-US" b="1" u="sng" dirty="0" smtClean="0"/>
              <a:t>close the city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Because  </a:t>
            </a:r>
            <a:br>
              <a:rPr lang="en-US" dirty="0" smtClean="0"/>
            </a:br>
            <a:r>
              <a:rPr lang="en-US" dirty="0" smtClean="0"/>
              <a:t> B. the  </a:t>
            </a:r>
            <a:br>
              <a:rPr lang="en-US" dirty="0" smtClean="0"/>
            </a:br>
            <a:r>
              <a:rPr lang="en-US" dirty="0" smtClean="0"/>
              <a:t> C. dropped food  </a:t>
            </a:r>
            <a:br>
              <a:rPr lang="en-US" dirty="0" smtClean="0"/>
            </a:br>
            <a:r>
              <a:rPr lang="en-US" dirty="0" smtClean="0"/>
              <a:t> D. close the city </a:t>
            </a:r>
            <a:endParaRPr lang="en-GB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 People </a:t>
            </a:r>
            <a:r>
              <a:rPr lang="en-US" b="1" u="sng" dirty="0" smtClean="0"/>
              <a:t>from</a:t>
            </a:r>
            <a:r>
              <a:rPr lang="en-US" b="1" dirty="0" smtClean="0"/>
              <a:t> </a:t>
            </a:r>
            <a:r>
              <a:rPr lang="en-US" dirty="0" smtClean="0"/>
              <a:t>temperate </a:t>
            </a:r>
            <a:r>
              <a:rPr lang="en-US" b="1" u="sng" dirty="0" smtClean="0"/>
              <a:t>climates</a:t>
            </a:r>
            <a:r>
              <a:rPr lang="en-US" b="1" dirty="0" smtClean="0"/>
              <a:t> </a:t>
            </a:r>
            <a:r>
              <a:rPr lang="en-US" dirty="0" smtClean="0"/>
              <a:t>cannot survive </a:t>
            </a:r>
            <a:r>
              <a:rPr lang="en-US" b="1" u="sng" dirty="0" smtClean="0"/>
              <a:t>for long</a:t>
            </a:r>
            <a:r>
              <a:rPr lang="en-US" b="1" dirty="0" smtClean="0"/>
              <a:t> in </a:t>
            </a:r>
            <a:r>
              <a:rPr lang="en-US" b="1" u="sng" dirty="0" smtClean="0"/>
              <a:t>temperatures extreme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from  </a:t>
            </a:r>
            <a:br>
              <a:rPr lang="en-US" dirty="0" smtClean="0"/>
            </a:br>
            <a:r>
              <a:rPr lang="en-US" dirty="0" smtClean="0"/>
              <a:t> B. climates  </a:t>
            </a:r>
            <a:br>
              <a:rPr lang="en-US" dirty="0" smtClean="0"/>
            </a:br>
            <a:r>
              <a:rPr lang="en-US" dirty="0" smtClean="0"/>
              <a:t> C. for long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temperatures extreme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26. </a:t>
            </a:r>
            <a:r>
              <a:rPr lang="en-US" b="1" u="sng" dirty="0" smtClean="0"/>
              <a:t>Because</a:t>
            </a:r>
            <a:r>
              <a:rPr lang="en-US" b="1" dirty="0" smtClean="0"/>
              <a:t> </a:t>
            </a:r>
            <a:r>
              <a:rPr lang="en-US" dirty="0" smtClean="0"/>
              <a:t>of the severe snow storm and the road blocks,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air force </a:t>
            </a:r>
            <a:r>
              <a:rPr lang="en-US" b="1" u="sng" dirty="0" smtClean="0"/>
              <a:t>dropped food</a:t>
            </a:r>
            <a:r>
              <a:rPr lang="en-US" b="1" dirty="0" smtClean="0"/>
              <a:t> </a:t>
            </a:r>
            <a:r>
              <a:rPr lang="en-US" dirty="0" smtClean="0"/>
              <a:t>and</a:t>
            </a:r>
            <a:r>
              <a:rPr lang="en-US" b="1" dirty="0" smtClean="0"/>
              <a:t> </a:t>
            </a:r>
            <a:r>
              <a:rPr lang="en-US" dirty="0" smtClean="0"/>
              <a:t>medical supplies </a:t>
            </a:r>
            <a:r>
              <a:rPr lang="en-US" b="1" u="sng" dirty="0" smtClean="0"/>
              <a:t>close the city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Because  </a:t>
            </a:r>
            <a:br>
              <a:rPr lang="en-US" dirty="0" smtClean="0"/>
            </a:br>
            <a:r>
              <a:rPr lang="en-US" dirty="0" smtClean="0"/>
              <a:t> B. the  </a:t>
            </a:r>
            <a:br>
              <a:rPr lang="en-US" dirty="0" smtClean="0"/>
            </a:br>
            <a:r>
              <a:rPr lang="en-US" dirty="0" smtClean="0"/>
              <a:t> C. dropped food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close the city </a:t>
            </a:r>
            <a:endParaRPr lang="en-GB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27. </a:t>
            </a:r>
            <a:r>
              <a:rPr lang="en-US" b="1" u="sng" dirty="0" smtClean="0"/>
              <a:t>As</a:t>
            </a:r>
            <a:r>
              <a:rPr lang="en-US" dirty="0" smtClean="0"/>
              <a:t> every </a:t>
            </a:r>
            <a:r>
              <a:rPr lang="en-US" b="1" u="sng" dirty="0" smtClean="0"/>
              <a:t>other</a:t>
            </a:r>
            <a:r>
              <a:rPr lang="en-US" dirty="0" smtClean="0"/>
              <a:t> nation, the United States </a:t>
            </a:r>
            <a:r>
              <a:rPr lang="en-US" b="1" u="sng" dirty="0" smtClean="0"/>
              <a:t>used to define</a:t>
            </a:r>
            <a:r>
              <a:rPr lang="en-US" b="1" dirty="0" smtClean="0"/>
              <a:t> </a:t>
            </a:r>
            <a:r>
              <a:rPr lang="en-US" b="1" u="sng" dirty="0" smtClean="0"/>
              <a:t>its</a:t>
            </a:r>
            <a:r>
              <a:rPr lang="en-US" dirty="0" smtClean="0"/>
              <a:t> unit of currency, the dollar, in terms of the gold standard.</a:t>
            </a:r>
          </a:p>
          <a:p>
            <a:pPr>
              <a:buNone/>
            </a:pPr>
            <a:r>
              <a:rPr lang="en-US" dirty="0" smtClean="0"/>
              <a:t>    A. As  </a:t>
            </a:r>
            <a:br>
              <a:rPr lang="en-US" dirty="0" smtClean="0"/>
            </a:br>
            <a:r>
              <a:rPr lang="en-US" dirty="0" smtClean="0"/>
              <a:t> B. other  </a:t>
            </a:r>
            <a:br>
              <a:rPr lang="en-US" dirty="0" smtClean="0"/>
            </a:br>
            <a:r>
              <a:rPr lang="en-US" dirty="0" smtClean="0"/>
              <a:t> C. used to define  </a:t>
            </a:r>
            <a:br>
              <a:rPr lang="en-US" dirty="0" smtClean="0"/>
            </a:br>
            <a:r>
              <a:rPr lang="en-US" dirty="0" smtClean="0"/>
              <a:t> D. its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28. A farmer's tractor</a:t>
            </a:r>
            <a:r>
              <a:rPr lang="en-US" b="1" dirty="0" smtClean="0"/>
              <a:t> </a:t>
            </a:r>
            <a:r>
              <a:rPr lang="en-US" b="1" u="sng" dirty="0" smtClean="0"/>
              <a:t>is like</a:t>
            </a:r>
            <a:r>
              <a:rPr lang="en-US" b="1" dirty="0" smtClean="0"/>
              <a:t> </a:t>
            </a:r>
            <a:r>
              <a:rPr lang="en-US" dirty="0" smtClean="0"/>
              <a:t>a powerful horse, </a:t>
            </a:r>
            <a:r>
              <a:rPr lang="en-US" b="1" u="sng" dirty="0" smtClean="0"/>
              <a:t>as it</a:t>
            </a:r>
            <a:r>
              <a:rPr lang="en-US" b="1" dirty="0" smtClean="0"/>
              <a:t> </a:t>
            </a:r>
            <a:r>
              <a:rPr lang="en-US" dirty="0" smtClean="0"/>
              <a:t>plows </a:t>
            </a:r>
            <a:r>
              <a:rPr lang="en-US" b="1" u="sng" dirty="0" smtClean="0"/>
              <a:t>field</a:t>
            </a:r>
            <a:r>
              <a:rPr lang="en-US" dirty="0" smtClean="0"/>
              <a:t>, pulls trailers, and </a:t>
            </a:r>
            <a:r>
              <a:rPr lang="en-US" b="1" u="sng" dirty="0" smtClean="0"/>
              <a:t>moves</a:t>
            </a:r>
            <a:r>
              <a:rPr lang="en-US" dirty="0" smtClean="0"/>
              <a:t> heavy loads.</a:t>
            </a:r>
          </a:p>
          <a:p>
            <a:pPr>
              <a:buNone/>
            </a:pPr>
            <a:r>
              <a:rPr lang="en-US" dirty="0" smtClean="0"/>
              <a:t>    A. is like  </a:t>
            </a:r>
            <a:br>
              <a:rPr lang="en-US" dirty="0" smtClean="0"/>
            </a:br>
            <a:r>
              <a:rPr lang="en-US" dirty="0" smtClean="0"/>
              <a:t> B. as it  </a:t>
            </a:r>
            <a:br>
              <a:rPr lang="en-US" dirty="0" smtClean="0"/>
            </a:br>
            <a:r>
              <a:rPr lang="en-US" dirty="0" smtClean="0"/>
              <a:t> C. field  </a:t>
            </a:r>
            <a:br>
              <a:rPr lang="en-US" dirty="0" smtClean="0"/>
            </a:br>
            <a:r>
              <a:rPr lang="en-US" dirty="0" smtClean="0"/>
              <a:t> D. moves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27. </a:t>
            </a:r>
            <a:r>
              <a:rPr lang="en-US" b="1" u="sng" dirty="0" smtClean="0"/>
              <a:t>As</a:t>
            </a:r>
            <a:r>
              <a:rPr lang="en-US" dirty="0" smtClean="0"/>
              <a:t> every </a:t>
            </a:r>
            <a:r>
              <a:rPr lang="en-US" b="1" u="sng" dirty="0" smtClean="0"/>
              <a:t>other</a:t>
            </a:r>
            <a:r>
              <a:rPr lang="en-US" dirty="0" smtClean="0"/>
              <a:t> nation, the United States </a:t>
            </a:r>
            <a:r>
              <a:rPr lang="en-US" b="1" u="sng" dirty="0" smtClean="0"/>
              <a:t>used to define</a:t>
            </a:r>
            <a:r>
              <a:rPr lang="en-US" b="1" dirty="0" smtClean="0"/>
              <a:t> </a:t>
            </a:r>
            <a:r>
              <a:rPr lang="en-US" b="1" u="sng" dirty="0" smtClean="0"/>
              <a:t>its</a:t>
            </a:r>
            <a:r>
              <a:rPr lang="en-US" dirty="0" smtClean="0"/>
              <a:t> unit of currency, the dollar, in terms of the gold standard.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b="1" dirty="0" smtClean="0"/>
              <a:t>A</a:t>
            </a:r>
            <a:r>
              <a:rPr lang="en-US" dirty="0" smtClean="0"/>
              <a:t>. As  </a:t>
            </a:r>
            <a:br>
              <a:rPr lang="en-US" dirty="0" smtClean="0"/>
            </a:br>
            <a:r>
              <a:rPr lang="en-US" dirty="0" smtClean="0"/>
              <a:t> B. other  </a:t>
            </a:r>
            <a:br>
              <a:rPr lang="en-US" dirty="0" smtClean="0"/>
            </a:br>
            <a:r>
              <a:rPr lang="en-US" dirty="0" smtClean="0"/>
              <a:t> C. used to define  </a:t>
            </a:r>
            <a:br>
              <a:rPr lang="en-US" dirty="0" smtClean="0"/>
            </a:br>
            <a:r>
              <a:rPr lang="en-US" dirty="0" smtClean="0"/>
              <a:t> D. its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28. A farmer's tractor</a:t>
            </a:r>
            <a:r>
              <a:rPr lang="en-US" b="1" dirty="0" smtClean="0"/>
              <a:t> </a:t>
            </a:r>
            <a:r>
              <a:rPr lang="en-US" b="1" u="sng" dirty="0" smtClean="0"/>
              <a:t>is like</a:t>
            </a:r>
            <a:r>
              <a:rPr lang="en-US" b="1" dirty="0" smtClean="0"/>
              <a:t> </a:t>
            </a:r>
            <a:r>
              <a:rPr lang="en-US" dirty="0" smtClean="0"/>
              <a:t>a powerful horse, </a:t>
            </a:r>
            <a:r>
              <a:rPr lang="en-US" b="1" u="sng" dirty="0" smtClean="0"/>
              <a:t>as it</a:t>
            </a:r>
            <a:r>
              <a:rPr lang="en-US" b="1" dirty="0" smtClean="0"/>
              <a:t> </a:t>
            </a:r>
            <a:r>
              <a:rPr lang="en-US" dirty="0" smtClean="0"/>
              <a:t>plows </a:t>
            </a:r>
            <a:r>
              <a:rPr lang="en-US" b="1" u="sng" dirty="0" smtClean="0"/>
              <a:t>field</a:t>
            </a:r>
            <a:r>
              <a:rPr lang="en-US" dirty="0" smtClean="0"/>
              <a:t>, pulls trailers, and </a:t>
            </a:r>
            <a:r>
              <a:rPr lang="en-US" b="1" u="sng" dirty="0" smtClean="0"/>
              <a:t>moves</a:t>
            </a:r>
            <a:r>
              <a:rPr lang="en-US" dirty="0" smtClean="0"/>
              <a:t> heavy loads.</a:t>
            </a:r>
          </a:p>
          <a:p>
            <a:pPr>
              <a:buNone/>
            </a:pPr>
            <a:r>
              <a:rPr lang="en-US" dirty="0" smtClean="0"/>
              <a:t>    A. is like  </a:t>
            </a:r>
            <a:br>
              <a:rPr lang="en-US" dirty="0" smtClean="0"/>
            </a:br>
            <a:r>
              <a:rPr lang="en-US" dirty="0" smtClean="0"/>
              <a:t> B. as it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field  </a:t>
            </a:r>
            <a:br>
              <a:rPr lang="en-US" dirty="0" smtClean="0"/>
            </a:br>
            <a:r>
              <a:rPr lang="en-US" dirty="0" smtClean="0"/>
              <a:t> D. moves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</a:t>
            </a:r>
            <a:r>
              <a:rPr lang="en-US" b="1" dirty="0" smtClean="0"/>
              <a:t>. </a:t>
            </a:r>
            <a:r>
              <a:rPr lang="en-US" b="1" u="sng" dirty="0" smtClean="0"/>
              <a:t>The amount of</a:t>
            </a:r>
            <a:r>
              <a:rPr lang="en-US" b="1" dirty="0" smtClean="0"/>
              <a:t> </a:t>
            </a:r>
            <a:r>
              <a:rPr lang="en-US" dirty="0" smtClean="0"/>
              <a:t>women earning </a:t>
            </a:r>
            <a:r>
              <a:rPr lang="en-US" b="1" u="sng" dirty="0" smtClean="0"/>
              <a:t>Master's</a:t>
            </a:r>
            <a:r>
              <a:rPr lang="en-US" dirty="0" smtClean="0"/>
              <a:t> Degrees </a:t>
            </a:r>
            <a:r>
              <a:rPr lang="en-US" b="1" u="sng" dirty="0" smtClean="0"/>
              <a:t>has risen</a:t>
            </a:r>
            <a:r>
              <a:rPr lang="en-US" dirty="0" smtClean="0"/>
              <a:t> sharply in </a:t>
            </a:r>
            <a:r>
              <a:rPr lang="en-US" b="1" u="sng" dirty="0" smtClean="0"/>
              <a:t>recent years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The amount of  </a:t>
            </a:r>
            <a:br>
              <a:rPr lang="en-US" dirty="0" smtClean="0"/>
            </a:br>
            <a:r>
              <a:rPr lang="en-US" dirty="0" smtClean="0"/>
              <a:t> B. Master's  </a:t>
            </a:r>
            <a:br>
              <a:rPr lang="en-US" dirty="0" smtClean="0"/>
            </a:br>
            <a:r>
              <a:rPr lang="en-US" dirty="0" smtClean="0"/>
              <a:t> C. has risen  </a:t>
            </a:r>
            <a:br>
              <a:rPr lang="en-US" dirty="0" smtClean="0"/>
            </a:br>
            <a:r>
              <a:rPr lang="en-US" dirty="0" smtClean="0"/>
              <a:t> D. recent years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2. When the temperature is </a:t>
            </a:r>
            <a:r>
              <a:rPr lang="en-US" b="1" u="sng" dirty="0" smtClean="0"/>
              <a:t>risen</a:t>
            </a:r>
            <a:r>
              <a:rPr lang="en-US" b="1" dirty="0" smtClean="0"/>
              <a:t> </a:t>
            </a:r>
            <a:r>
              <a:rPr lang="en-US" dirty="0" smtClean="0"/>
              <a:t>to </a:t>
            </a:r>
            <a:r>
              <a:rPr lang="en-US" b="1" u="sng" dirty="0" smtClean="0"/>
              <a:t>the burning point</a:t>
            </a:r>
            <a:r>
              <a:rPr lang="en-US" b="1" dirty="0" smtClean="0"/>
              <a:t> </a:t>
            </a:r>
            <a:r>
              <a:rPr lang="en-US" dirty="0" smtClean="0"/>
              <a:t>without a source of escape </a:t>
            </a:r>
            <a:r>
              <a:rPr lang="en-US" b="1" u="sng" dirty="0" smtClean="0"/>
              <a:t>for the heat</a:t>
            </a:r>
            <a:r>
              <a:rPr lang="en-US" dirty="0" smtClean="0"/>
              <a:t>, spontaneous combustion </a:t>
            </a:r>
            <a:r>
              <a:rPr lang="en-US" b="1" u="sng" dirty="0" smtClean="0"/>
              <a:t>occurs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b="1" dirty="0" smtClean="0"/>
              <a:t>A</a:t>
            </a:r>
            <a:r>
              <a:rPr lang="en-US" dirty="0" smtClean="0"/>
              <a:t>. risen  </a:t>
            </a:r>
            <a:br>
              <a:rPr lang="en-US" dirty="0" smtClean="0"/>
            </a:br>
            <a:r>
              <a:rPr lang="en-US" dirty="0" smtClean="0"/>
              <a:t> B. the burning point  </a:t>
            </a:r>
            <a:br>
              <a:rPr lang="en-US" dirty="0" smtClean="0"/>
            </a:br>
            <a:r>
              <a:rPr lang="en-US" dirty="0" smtClean="0"/>
              <a:t> C. for the heat  </a:t>
            </a:r>
            <a:br>
              <a:rPr lang="en-US" dirty="0" smtClean="0"/>
            </a:br>
            <a:r>
              <a:rPr lang="en-US" dirty="0" smtClean="0"/>
              <a:t> D. occurs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Many different </a:t>
            </a:r>
            <a:r>
              <a:rPr lang="en-US" b="1" u="sng" dirty="0" smtClean="0"/>
              <a:t>combination</a:t>
            </a:r>
            <a:r>
              <a:rPr lang="en-US" dirty="0" smtClean="0"/>
              <a:t> of </a:t>
            </a:r>
            <a:r>
              <a:rPr lang="en-US" b="1" u="sng" dirty="0" smtClean="0"/>
              <a:t>foods</a:t>
            </a:r>
            <a:r>
              <a:rPr lang="en-US" dirty="0" smtClean="0"/>
              <a:t> can give us </a:t>
            </a:r>
            <a:r>
              <a:rPr lang="en-US" b="1" u="sng" dirty="0" smtClean="0"/>
              <a:t>the essentials</a:t>
            </a:r>
            <a:r>
              <a:rPr lang="en-US" dirty="0" smtClean="0"/>
              <a:t> we need for </a:t>
            </a:r>
            <a:r>
              <a:rPr lang="en-US" b="1" u="sng" dirty="0" smtClean="0"/>
              <a:t>an</a:t>
            </a:r>
            <a:r>
              <a:rPr lang="en-US" u="sng" dirty="0" smtClean="0"/>
              <a:t> </a:t>
            </a:r>
            <a:r>
              <a:rPr lang="en-US" b="1" u="sng" dirty="0" smtClean="0"/>
              <a:t>adequate</a:t>
            </a:r>
            <a:r>
              <a:rPr lang="en-US" dirty="0" smtClean="0"/>
              <a:t> diet.</a:t>
            </a:r>
          </a:p>
          <a:p>
            <a:pPr>
              <a:buNone/>
            </a:pPr>
            <a:r>
              <a:rPr lang="en-US" dirty="0" smtClean="0"/>
              <a:t>    A. combination  </a:t>
            </a:r>
            <a:br>
              <a:rPr lang="en-US" dirty="0" smtClean="0"/>
            </a:br>
            <a:r>
              <a:rPr lang="en-US" dirty="0" smtClean="0"/>
              <a:t> B. foods  </a:t>
            </a:r>
            <a:br>
              <a:rPr lang="en-US" dirty="0" smtClean="0"/>
            </a:br>
            <a:r>
              <a:rPr lang="en-US" dirty="0" smtClean="0"/>
              <a:t> C. the essentials  </a:t>
            </a:r>
            <a:br>
              <a:rPr lang="en-US" dirty="0" smtClean="0"/>
            </a:br>
            <a:r>
              <a:rPr lang="en-US" dirty="0" smtClean="0"/>
              <a:t> D. an adequate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30. We are </a:t>
            </a:r>
            <a:r>
              <a:rPr lang="en-US" b="1" u="sng" dirty="0" smtClean="0"/>
              <a:t>suppose</a:t>
            </a:r>
            <a:r>
              <a:rPr lang="en-US" u="sng" dirty="0" smtClean="0"/>
              <a:t> </a:t>
            </a:r>
            <a:r>
              <a:rPr lang="en-US" b="1" u="sng" dirty="0" smtClean="0"/>
              <a:t>to</a:t>
            </a:r>
            <a:r>
              <a:rPr lang="en-US" b="1" dirty="0" smtClean="0"/>
              <a:t> </a:t>
            </a:r>
            <a:r>
              <a:rPr lang="en-US" dirty="0" smtClean="0"/>
              <a:t>read</a:t>
            </a:r>
            <a:r>
              <a:rPr lang="en-US" b="1" dirty="0" smtClean="0"/>
              <a:t> </a:t>
            </a:r>
            <a:r>
              <a:rPr lang="en-US" b="1" u="sng" dirty="0" smtClean="0"/>
              <a:t>all of chapters</a:t>
            </a:r>
            <a:r>
              <a:rPr lang="en-US" b="1" dirty="0" smtClean="0"/>
              <a:t> </a:t>
            </a:r>
            <a:r>
              <a:rPr lang="en-US" dirty="0" smtClean="0"/>
              <a:t>seven and</a:t>
            </a:r>
            <a:r>
              <a:rPr lang="en-US" b="1" dirty="0" smtClean="0"/>
              <a:t> </a:t>
            </a:r>
            <a:r>
              <a:rPr lang="en-US" b="1" u="sng" dirty="0" smtClean="0"/>
              <a:t>answer</a:t>
            </a:r>
            <a:r>
              <a:rPr lang="en-US" dirty="0" smtClean="0"/>
              <a:t> </a:t>
            </a:r>
            <a:r>
              <a:rPr lang="en-US" b="1" dirty="0" smtClean="0"/>
              <a:t> </a:t>
            </a:r>
            <a:r>
              <a:rPr lang="en-US" dirty="0" smtClean="0"/>
              <a:t>the questions </a:t>
            </a:r>
            <a:r>
              <a:rPr lang="en-US" b="1" u="sng" dirty="0" smtClean="0"/>
              <a:t>for tomorrow's class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suppose to  </a:t>
            </a:r>
            <a:br>
              <a:rPr lang="en-US" dirty="0" smtClean="0"/>
            </a:br>
            <a:r>
              <a:rPr lang="en-US" dirty="0" smtClean="0"/>
              <a:t> B. all of chapters  </a:t>
            </a:r>
            <a:br>
              <a:rPr lang="en-US" dirty="0" smtClean="0"/>
            </a:br>
            <a:r>
              <a:rPr lang="en-US" dirty="0" smtClean="0"/>
              <a:t> C. answer  </a:t>
            </a:r>
            <a:br>
              <a:rPr lang="en-US" dirty="0" smtClean="0"/>
            </a:br>
            <a:r>
              <a:rPr lang="en-US" dirty="0" smtClean="0"/>
              <a:t> D. for tomorrow's class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Many different </a:t>
            </a:r>
            <a:r>
              <a:rPr lang="en-US" b="1" u="sng" dirty="0" smtClean="0"/>
              <a:t>combination</a:t>
            </a:r>
            <a:r>
              <a:rPr lang="en-US" dirty="0" smtClean="0"/>
              <a:t> of </a:t>
            </a:r>
            <a:r>
              <a:rPr lang="en-US" b="1" u="sng" dirty="0" smtClean="0"/>
              <a:t>foods</a:t>
            </a:r>
            <a:r>
              <a:rPr lang="en-US" dirty="0" smtClean="0"/>
              <a:t> can give us </a:t>
            </a:r>
            <a:r>
              <a:rPr lang="en-US" b="1" u="sng" dirty="0" smtClean="0"/>
              <a:t>the essentials</a:t>
            </a:r>
            <a:r>
              <a:rPr lang="en-US" dirty="0" smtClean="0"/>
              <a:t> we need for </a:t>
            </a:r>
            <a:r>
              <a:rPr lang="en-US" b="1" u="sng" dirty="0" smtClean="0"/>
              <a:t>an</a:t>
            </a:r>
            <a:r>
              <a:rPr lang="en-US" u="sng" dirty="0" smtClean="0"/>
              <a:t> </a:t>
            </a:r>
            <a:r>
              <a:rPr lang="en-US" b="1" u="sng" dirty="0" smtClean="0"/>
              <a:t>adequate</a:t>
            </a:r>
            <a:r>
              <a:rPr lang="en-US" dirty="0" smtClean="0"/>
              <a:t> diet.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b="1" dirty="0" smtClean="0"/>
              <a:t>A</a:t>
            </a:r>
            <a:r>
              <a:rPr lang="en-US" dirty="0" smtClean="0"/>
              <a:t>. combination  </a:t>
            </a:r>
            <a:br>
              <a:rPr lang="en-US" dirty="0" smtClean="0"/>
            </a:br>
            <a:r>
              <a:rPr lang="en-US" dirty="0" smtClean="0"/>
              <a:t> B. foods  </a:t>
            </a:r>
            <a:br>
              <a:rPr lang="en-US" dirty="0" smtClean="0"/>
            </a:br>
            <a:r>
              <a:rPr lang="en-US" dirty="0" smtClean="0"/>
              <a:t> C. the essentials  </a:t>
            </a:r>
            <a:br>
              <a:rPr lang="en-US" dirty="0" smtClean="0"/>
            </a:br>
            <a:r>
              <a:rPr lang="en-US" dirty="0" smtClean="0"/>
              <a:t> D. an adequate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30. We are </a:t>
            </a:r>
            <a:r>
              <a:rPr lang="en-US" b="1" u="sng" dirty="0" smtClean="0"/>
              <a:t>suppose</a:t>
            </a:r>
            <a:r>
              <a:rPr lang="en-US" u="sng" dirty="0" smtClean="0"/>
              <a:t> </a:t>
            </a:r>
            <a:r>
              <a:rPr lang="en-US" b="1" u="sng" dirty="0" smtClean="0"/>
              <a:t>to</a:t>
            </a:r>
            <a:r>
              <a:rPr lang="en-US" b="1" dirty="0" smtClean="0"/>
              <a:t> </a:t>
            </a:r>
            <a:r>
              <a:rPr lang="en-US" dirty="0" smtClean="0"/>
              <a:t>read</a:t>
            </a:r>
            <a:r>
              <a:rPr lang="en-US" b="1" dirty="0" smtClean="0"/>
              <a:t> </a:t>
            </a:r>
            <a:r>
              <a:rPr lang="en-US" b="1" u="sng" dirty="0" smtClean="0"/>
              <a:t>all of chapters</a:t>
            </a:r>
            <a:r>
              <a:rPr lang="en-US" b="1" dirty="0" smtClean="0"/>
              <a:t> </a:t>
            </a:r>
            <a:r>
              <a:rPr lang="en-US" dirty="0" smtClean="0"/>
              <a:t>seven and</a:t>
            </a:r>
            <a:r>
              <a:rPr lang="en-US" b="1" dirty="0" smtClean="0"/>
              <a:t> </a:t>
            </a:r>
            <a:r>
              <a:rPr lang="en-US" b="1" u="sng" dirty="0" smtClean="0"/>
              <a:t>answer</a:t>
            </a:r>
            <a:r>
              <a:rPr lang="en-US" dirty="0" smtClean="0"/>
              <a:t> </a:t>
            </a:r>
            <a:r>
              <a:rPr lang="en-US" b="1" dirty="0" smtClean="0"/>
              <a:t> </a:t>
            </a:r>
            <a:r>
              <a:rPr lang="en-US" dirty="0" smtClean="0"/>
              <a:t>the questions </a:t>
            </a:r>
            <a:r>
              <a:rPr lang="en-US" b="1" u="sng" dirty="0" smtClean="0"/>
              <a:t>for tomorrow's class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suppose to  </a:t>
            </a:r>
            <a:br>
              <a:rPr lang="en-US" dirty="0" smtClean="0"/>
            </a:br>
            <a:r>
              <a:rPr lang="en-US" dirty="0" smtClean="0"/>
              <a:t> B. all of chapters  </a:t>
            </a:r>
            <a:br>
              <a:rPr lang="en-US" dirty="0" smtClean="0"/>
            </a:br>
            <a:r>
              <a:rPr lang="en-US" dirty="0" smtClean="0"/>
              <a:t> C. answer  </a:t>
            </a:r>
            <a:br>
              <a:rPr lang="en-US" dirty="0" smtClean="0"/>
            </a:br>
            <a:r>
              <a:rPr lang="en-US" dirty="0" smtClean="0"/>
              <a:t> D. for tomorrow's class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When he</a:t>
            </a:r>
            <a:r>
              <a:rPr lang="en-US" b="1" dirty="0" smtClean="0"/>
              <a:t> </a:t>
            </a:r>
            <a:r>
              <a:rPr lang="en-US" b="1" u="sng" dirty="0" smtClean="0"/>
              <a:t>was</a:t>
            </a:r>
            <a:r>
              <a:rPr lang="en-US" dirty="0" smtClean="0"/>
              <a:t> a little boy, Mark Twain</a:t>
            </a:r>
            <a:r>
              <a:rPr lang="en-US" b="1" dirty="0" smtClean="0"/>
              <a:t> </a:t>
            </a:r>
            <a:r>
              <a:rPr lang="en-US" b="1" u="sng" dirty="0" smtClean="0"/>
              <a:t>would walk</a:t>
            </a:r>
            <a:r>
              <a:rPr lang="en-US" b="1" dirty="0" smtClean="0"/>
              <a:t> </a:t>
            </a:r>
            <a:r>
              <a:rPr lang="en-US" dirty="0" smtClean="0"/>
              <a:t>along the piers</a:t>
            </a:r>
            <a:r>
              <a:rPr lang="en-US" b="1" dirty="0" smtClean="0"/>
              <a:t>, </a:t>
            </a:r>
            <a:r>
              <a:rPr lang="en-US" b="1" u="sng" dirty="0" smtClean="0"/>
              <a:t>watch</a:t>
            </a:r>
            <a:r>
              <a:rPr lang="en-US" b="1" dirty="0" smtClean="0"/>
              <a:t> </a:t>
            </a:r>
            <a:r>
              <a:rPr lang="en-US" dirty="0" smtClean="0"/>
              <a:t>the river boats, </a:t>
            </a:r>
            <a:r>
              <a:rPr lang="en-US" b="1" u="sng" dirty="0" smtClean="0"/>
              <a:t>swimming</a:t>
            </a:r>
            <a:r>
              <a:rPr lang="en-US" dirty="0" smtClean="0"/>
              <a:t> and fish in the Mississippi, much like his famous character, Tom Sawyer.</a:t>
            </a:r>
          </a:p>
          <a:p>
            <a:pPr>
              <a:buNone/>
            </a:pPr>
            <a:r>
              <a:rPr lang="en-US" dirty="0" smtClean="0"/>
              <a:t>    A. was  </a:t>
            </a:r>
            <a:br>
              <a:rPr lang="en-US" dirty="0" smtClean="0"/>
            </a:br>
            <a:r>
              <a:rPr lang="en-US" dirty="0" smtClean="0"/>
              <a:t> B. would walk  </a:t>
            </a:r>
            <a:br>
              <a:rPr lang="en-US" dirty="0" smtClean="0"/>
            </a:br>
            <a:r>
              <a:rPr lang="en-US" dirty="0" smtClean="0"/>
              <a:t> C. watch  </a:t>
            </a:r>
            <a:br>
              <a:rPr lang="en-US" dirty="0" smtClean="0"/>
            </a:br>
            <a:r>
              <a:rPr lang="en-US" dirty="0" smtClean="0"/>
              <a:t> D. swimming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4</a:t>
            </a:r>
            <a:r>
              <a:rPr lang="en-US" b="1" dirty="0" smtClean="0"/>
              <a:t>.</a:t>
            </a:r>
            <a:r>
              <a:rPr lang="en-US" dirty="0" smtClean="0"/>
              <a:t> The influence of the </a:t>
            </a:r>
            <a:r>
              <a:rPr lang="en-US" b="1" u="sng" dirty="0" smtClean="0"/>
              <a:t>nation's</a:t>
            </a:r>
            <a:r>
              <a:rPr lang="en-US" dirty="0" smtClean="0"/>
              <a:t> literature, art, and </a:t>
            </a:r>
            <a:r>
              <a:rPr lang="en-US" b="1" u="sng" dirty="0" smtClean="0"/>
              <a:t>science</a:t>
            </a:r>
            <a:r>
              <a:rPr lang="en-US" dirty="0" smtClean="0"/>
              <a:t> </a:t>
            </a:r>
            <a:r>
              <a:rPr lang="en-US" b="1" u="sng" dirty="0" smtClean="0"/>
              <a:t>have</a:t>
            </a:r>
            <a:r>
              <a:rPr lang="en-US" dirty="0" smtClean="0"/>
              <a:t> captured </a:t>
            </a:r>
            <a:r>
              <a:rPr lang="en-US" b="1" u="sng" dirty="0" smtClean="0"/>
              <a:t>widespread</a:t>
            </a:r>
            <a:r>
              <a:rPr lang="en-US" dirty="0" smtClean="0"/>
              <a:t> attention.</a:t>
            </a:r>
          </a:p>
          <a:p>
            <a:pPr>
              <a:buNone/>
            </a:pPr>
            <a:r>
              <a:rPr lang="en-US" dirty="0" smtClean="0"/>
              <a:t>    A. nation's  </a:t>
            </a:r>
            <a:br>
              <a:rPr lang="en-US" dirty="0" smtClean="0"/>
            </a:br>
            <a:r>
              <a:rPr lang="en-US" dirty="0" smtClean="0"/>
              <a:t> B. science  </a:t>
            </a:r>
            <a:br>
              <a:rPr lang="en-US" dirty="0" smtClean="0"/>
            </a:br>
            <a:r>
              <a:rPr lang="en-US" dirty="0" smtClean="0"/>
              <a:t> C. have  </a:t>
            </a:r>
            <a:br>
              <a:rPr lang="en-US" dirty="0" smtClean="0"/>
            </a:br>
            <a:r>
              <a:rPr lang="en-US" dirty="0" smtClean="0"/>
              <a:t> D. widespread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When he</a:t>
            </a:r>
            <a:r>
              <a:rPr lang="en-US" b="1" dirty="0" smtClean="0"/>
              <a:t> </a:t>
            </a:r>
            <a:r>
              <a:rPr lang="en-US" b="1" u="sng" dirty="0" smtClean="0"/>
              <a:t>was</a:t>
            </a:r>
            <a:r>
              <a:rPr lang="en-US" dirty="0" smtClean="0"/>
              <a:t> a little boy, Mark Twain</a:t>
            </a:r>
            <a:r>
              <a:rPr lang="en-US" b="1" dirty="0" smtClean="0"/>
              <a:t> </a:t>
            </a:r>
            <a:r>
              <a:rPr lang="en-US" b="1" u="sng" dirty="0" smtClean="0"/>
              <a:t>would walk</a:t>
            </a:r>
            <a:r>
              <a:rPr lang="en-US" b="1" dirty="0" smtClean="0"/>
              <a:t> </a:t>
            </a:r>
            <a:r>
              <a:rPr lang="en-US" dirty="0" smtClean="0"/>
              <a:t>along the piers</a:t>
            </a:r>
            <a:r>
              <a:rPr lang="en-US" b="1" dirty="0" smtClean="0"/>
              <a:t>, </a:t>
            </a:r>
            <a:r>
              <a:rPr lang="en-US" b="1" u="sng" dirty="0" smtClean="0"/>
              <a:t>watch</a:t>
            </a:r>
            <a:r>
              <a:rPr lang="en-US" b="1" dirty="0" smtClean="0"/>
              <a:t> </a:t>
            </a:r>
            <a:r>
              <a:rPr lang="en-US" dirty="0" smtClean="0"/>
              <a:t>the river boats, </a:t>
            </a:r>
            <a:r>
              <a:rPr lang="en-US" b="1" u="sng" dirty="0" smtClean="0"/>
              <a:t>swimming</a:t>
            </a:r>
            <a:r>
              <a:rPr lang="en-US" dirty="0" smtClean="0"/>
              <a:t> and fish in the Mississippi, much like his famous character, Tom Sawyer.</a:t>
            </a:r>
          </a:p>
          <a:p>
            <a:pPr>
              <a:buNone/>
            </a:pPr>
            <a:r>
              <a:rPr lang="en-US" dirty="0" smtClean="0"/>
              <a:t>    A. was  </a:t>
            </a:r>
            <a:br>
              <a:rPr lang="en-US" dirty="0" smtClean="0"/>
            </a:br>
            <a:r>
              <a:rPr lang="en-US" dirty="0" smtClean="0"/>
              <a:t> B. would walk  </a:t>
            </a:r>
            <a:br>
              <a:rPr lang="en-US" dirty="0" smtClean="0"/>
            </a:br>
            <a:r>
              <a:rPr lang="en-US" dirty="0" smtClean="0"/>
              <a:t> C. watch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swimming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4. The influence of the </a:t>
            </a:r>
            <a:r>
              <a:rPr lang="en-US" b="1" u="sng" dirty="0" smtClean="0"/>
              <a:t>nation's</a:t>
            </a:r>
            <a:r>
              <a:rPr lang="en-US" dirty="0" smtClean="0"/>
              <a:t> literature, art, and </a:t>
            </a:r>
            <a:r>
              <a:rPr lang="en-US" b="1" u="sng" dirty="0" smtClean="0"/>
              <a:t>science</a:t>
            </a:r>
            <a:r>
              <a:rPr lang="en-US" dirty="0" smtClean="0"/>
              <a:t> </a:t>
            </a:r>
            <a:r>
              <a:rPr lang="en-US" b="1" u="sng" dirty="0" smtClean="0"/>
              <a:t>have</a:t>
            </a:r>
            <a:r>
              <a:rPr lang="en-US" dirty="0" smtClean="0"/>
              <a:t> captured </a:t>
            </a:r>
            <a:r>
              <a:rPr lang="en-US" b="1" u="sng" dirty="0" smtClean="0"/>
              <a:t>widespread</a:t>
            </a:r>
            <a:r>
              <a:rPr lang="en-US" dirty="0" smtClean="0"/>
              <a:t> attention.</a:t>
            </a:r>
          </a:p>
          <a:p>
            <a:pPr>
              <a:buNone/>
            </a:pPr>
            <a:r>
              <a:rPr lang="en-US" dirty="0" smtClean="0"/>
              <a:t>    A. nation's  </a:t>
            </a:r>
            <a:br>
              <a:rPr lang="en-US" dirty="0" smtClean="0"/>
            </a:br>
            <a:r>
              <a:rPr lang="en-US" dirty="0" smtClean="0"/>
              <a:t> B. science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have  </a:t>
            </a:r>
            <a:br>
              <a:rPr lang="en-US" dirty="0" smtClean="0"/>
            </a:br>
            <a:r>
              <a:rPr lang="en-US" dirty="0" smtClean="0"/>
              <a:t> D. widespread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 Clare </a:t>
            </a:r>
            <a:r>
              <a:rPr lang="en-US" dirty="0" err="1" smtClean="0"/>
              <a:t>Boothe</a:t>
            </a:r>
            <a:r>
              <a:rPr lang="en-US" dirty="0" smtClean="0"/>
              <a:t> Luce </a:t>
            </a:r>
            <a:r>
              <a:rPr lang="en-US" b="1" u="sng" dirty="0" smtClean="0"/>
              <a:t>wrote</a:t>
            </a:r>
            <a:r>
              <a:rPr lang="en-US" b="1" dirty="0" smtClean="0"/>
              <a:t> </a:t>
            </a:r>
            <a:r>
              <a:rPr lang="en-US" dirty="0" smtClean="0"/>
              <a:t>and</a:t>
            </a:r>
            <a:r>
              <a:rPr lang="en-US" b="1" dirty="0" smtClean="0"/>
              <a:t> </a:t>
            </a:r>
            <a:r>
              <a:rPr lang="en-US" b="1" u="sng" dirty="0" err="1" smtClean="0"/>
              <a:t>productioned</a:t>
            </a:r>
            <a:r>
              <a:rPr lang="en-US" b="1" dirty="0" smtClean="0"/>
              <a:t> </a:t>
            </a:r>
            <a:r>
              <a:rPr lang="en-US" b="1" u="sng" dirty="0" smtClean="0"/>
              <a:t>her</a:t>
            </a:r>
            <a:r>
              <a:rPr lang="en-US" b="1" dirty="0" smtClean="0"/>
              <a:t> </a:t>
            </a:r>
            <a:r>
              <a:rPr lang="en-US" dirty="0" smtClean="0"/>
              <a:t>first</a:t>
            </a:r>
            <a:r>
              <a:rPr lang="en-US" b="1" dirty="0" smtClean="0"/>
              <a:t> </a:t>
            </a:r>
            <a:r>
              <a:rPr lang="en-US" b="1" u="sng" dirty="0" smtClean="0"/>
              <a:t>play</a:t>
            </a:r>
            <a:r>
              <a:rPr lang="en-US" b="1" dirty="0" smtClean="0"/>
              <a:t> </a:t>
            </a:r>
            <a:r>
              <a:rPr lang="en-US" dirty="0" smtClean="0"/>
              <a:t>while she was in high school.</a:t>
            </a:r>
          </a:p>
          <a:p>
            <a:pPr>
              <a:buNone/>
            </a:pPr>
            <a:r>
              <a:rPr lang="en-US" dirty="0" smtClean="0"/>
              <a:t>    A. wrote  </a:t>
            </a:r>
            <a:br>
              <a:rPr lang="en-US" dirty="0" smtClean="0"/>
            </a:br>
            <a:r>
              <a:rPr lang="en-US" dirty="0" smtClean="0"/>
              <a:t> B. </a:t>
            </a:r>
            <a:r>
              <a:rPr lang="en-US" dirty="0" err="1" smtClean="0"/>
              <a:t>productioned</a:t>
            </a:r>
            <a:r>
              <a:rPr lang="en-US" dirty="0" smtClean="0"/>
              <a:t>  </a:t>
            </a:r>
            <a:br>
              <a:rPr lang="en-US" dirty="0" smtClean="0"/>
            </a:br>
            <a:r>
              <a:rPr lang="en-US" dirty="0" smtClean="0"/>
              <a:t> C. her  </a:t>
            </a:r>
            <a:br>
              <a:rPr lang="en-US" dirty="0" smtClean="0"/>
            </a:br>
            <a:r>
              <a:rPr lang="en-US" dirty="0" smtClean="0"/>
              <a:t> D. play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6.</a:t>
            </a:r>
            <a:r>
              <a:rPr lang="en-US" b="1" dirty="0" smtClean="0"/>
              <a:t> </a:t>
            </a:r>
            <a:r>
              <a:rPr lang="en-US" b="1" u="sng" dirty="0" smtClean="0"/>
              <a:t>A</a:t>
            </a:r>
            <a:r>
              <a:rPr lang="en-US" dirty="0" smtClean="0"/>
              <a:t> liter is</a:t>
            </a:r>
            <a:r>
              <a:rPr lang="en-US" b="1" dirty="0" smtClean="0"/>
              <a:t> </a:t>
            </a:r>
            <a:r>
              <a:rPr lang="en-US" b="1" u="sng" dirty="0" smtClean="0"/>
              <a:t>one of the</a:t>
            </a:r>
            <a:r>
              <a:rPr lang="en-US" b="1" dirty="0" smtClean="0"/>
              <a:t> </a:t>
            </a:r>
            <a:r>
              <a:rPr lang="en-US" dirty="0" smtClean="0"/>
              <a:t>metric </a:t>
            </a:r>
            <a:r>
              <a:rPr lang="en-US" b="1" u="sng" dirty="0" smtClean="0"/>
              <a:t>measurements</a:t>
            </a:r>
            <a:r>
              <a:rPr lang="en-US" b="1" dirty="0" smtClean="0"/>
              <a:t>, </a:t>
            </a:r>
            <a:r>
              <a:rPr lang="en-US" b="1" u="sng" dirty="0" smtClean="0"/>
              <a:t>aren't they</a:t>
            </a:r>
            <a:r>
              <a:rPr lang="en-US" dirty="0" smtClean="0"/>
              <a:t>?</a:t>
            </a:r>
          </a:p>
          <a:p>
            <a:pPr>
              <a:buNone/>
            </a:pPr>
            <a:r>
              <a:rPr lang="en-US" dirty="0" smtClean="0"/>
              <a:t>    A. A  </a:t>
            </a:r>
            <a:br>
              <a:rPr lang="en-US" dirty="0" smtClean="0"/>
            </a:br>
            <a:r>
              <a:rPr lang="en-US" dirty="0" smtClean="0"/>
              <a:t> B. one of the  </a:t>
            </a:r>
            <a:br>
              <a:rPr lang="en-US" dirty="0" smtClean="0"/>
            </a:br>
            <a:r>
              <a:rPr lang="en-US" dirty="0" smtClean="0"/>
              <a:t> C. measurements  </a:t>
            </a:r>
            <a:br>
              <a:rPr lang="en-US" dirty="0" smtClean="0"/>
            </a:br>
            <a:r>
              <a:rPr lang="en-US" dirty="0" smtClean="0"/>
              <a:t> D. aren't they </a:t>
            </a: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 Clare </a:t>
            </a:r>
            <a:r>
              <a:rPr lang="en-US" dirty="0" err="1" smtClean="0"/>
              <a:t>Boothe</a:t>
            </a:r>
            <a:r>
              <a:rPr lang="en-US" dirty="0" smtClean="0"/>
              <a:t> Luce </a:t>
            </a:r>
            <a:r>
              <a:rPr lang="en-US" b="1" u="sng" dirty="0" smtClean="0"/>
              <a:t>wrote</a:t>
            </a:r>
            <a:r>
              <a:rPr lang="en-US" b="1" dirty="0" smtClean="0"/>
              <a:t> </a:t>
            </a:r>
            <a:r>
              <a:rPr lang="en-US" dirty="0" smtClean="0"/>
              <a:t>and</a:t>
            </a:r>
            <a:r>
              <a:rPr lang="en-US" b="1" dirty="0" smtClean="0"/>
              <a:t> </a:t>
            </a:r>
            <a:r>
              <a:rPr lang="en-US" b="1" u="sng" dirty="0" err="1" smtClean="0"/>
              <a:t>productioned</a:t>
            </a:r>
            <a:r>
              <a:rPr lang="en-US" b="1" dirty="0" smtClean="0"/>
              <a:t> </a:t>
            </a:r>
            <a:r>
              <a:rPr lang="en-US" b="1" u="sng" dirty="0" smtClean="0"/>
              <a:t>her</a:t>
            </a:r>
            <a:r>
              <a:rPr lang="en-US" b="1" dirty="0" smtClean="0"/>
              <a:t> </a:t>
            </a:r>
            <a:r>
              <a:rPr lang="en-US" dirty="0" smtClean="0"/>
              <a:t>first</a:t>
            </a:r>
            <a:r>
              <a:rPr lang="en-US" b="1" dirty="0" smtClean="0"/>
              <a:t> </a:t>
            </a:r>
            <a:r>
              <a:rPr lang="en-US" b="1" u="sng" dirty="0" smtClean="0"/>
              <a:t>play</a:t>
            </a:r>
            <a:r>
              <a:rPr lang="en-US" b="1" dirty="0" smtClean="0"/>
              <a:t> </a:t>
            </a:r>
            <a:r>
              <a:rPr lang="en-US" dirty="0" smtClean="0"/>
              <a:t>while she was in high school.</a:t>
            </a:r>
          </a:p>
          <a:p>
            <a:pPr>
              <a:buNone/>
            </a:pPr>
            <a:r>
              <a:rPr lang="en-US" dirty="0" smtClean="0"/>
              <a:t>    A. wrote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</a:t>
            </a:r>
            <a:r>
              <a:rPr lang="en-US" dirty="0" err="1" smtClean="0"/>
              <a:t>productioned</a:t>
            </a:r>
            <a:r>
              <a:rPr lang="en-US" dirty="0" smtClean="0"/>
              <a:t>  </a:t>
            </a:r>
            <a:br>
              <a:rPr lang="en-US" dirty="0" smtClean="0"/>
            </a:br>
            <a:r>
              <a:rPr lang="en-US" dirty="0" smtClean="0"/>
              <a:t> C. her  </a:t>
            </a:r>
            <a:br>
              <a:rPr lang="en-US" dirty="0" smtClean="0"/>
            </a:br>
            <a:r>
              <a:rPr lang="en-US" dirty="0" smtClean="0"/>
              <a:t> D. play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6.</a:t>
            </a:r>
            <a:r>
              <a:rPr lang="en-US" b="1" dirty="0" smtClean="0"/>
              <a:t> </a:t>
            </a:r>
            <a:r>
              <a:rPr lang="en-US" b="1" u="sng" dirty="0" smtClean="0"/>
              <a:t>A</a:t>
            </a:r>
            <a:r>
              <a:rPr lang="en-US" dirty="0" smtClean="0"/>
              <a:t> liter is</a:t>
            </a:r>
            <a:r>
              <a:rPr lang="en-US" b="1" dirty="0" smtClean="0"/>
              <a:t> </a:t>
            </a:r>
            <a:r>
              <a:rPr lang="en-US" b="1" u="sng" dirty="0" smtClean="0"/>
              <a:t>one of the</a:t>
            </a:r>
            <a:r>
              <a:rPr lang="en-US" b="1" dirty="0" smtClean="0"/>
              <a:t> </a:t>
            </a:r>
            <a:r>
              <a:rPr lang="en-US" dirty="0" smtClean="0"/>
              <a:t>metric </a:t>
            </a:r>
            <a:r>
              <a:rPr lang="en-US" b="1" u="sng" dirty="0" smtClean="0"/>
              <a:t>measurements</a:t>
            </a:r>
            <a:r>
              <a:rPr lang="en-US" b="1" dirty="0" smtClean="0"/>
              <a:t>, </a:t>
            </a:r>
            <a:r>
              <a:rPr lang="en-US" b="1" u="sng" dirty="0" smtClean="0"/>
              <a:t>aren't they</a:t>
            </a:r>
            <a:r>
              <a:rPr lang="en-US" dirty="0" smtClean="0"/>
              <a:t>?</a:t>
            </a:r>
          </a:p>
          <a:p>
            <a:pPr>
              <a:buNone/>
            </a:pPr>
            <a:r>
              <a:rPr lang="en-US" dirty="0" smtClean="0"/>
              <a:t>    A. A  </a:t>
            </a:r>
            <a:br>
              <a:rPr lang="en-US" dirty="0" smtClean="0"/>
            </a:br>
            <a:r>
              <a:rPr lang="en-US" dirty="0" smtClean="0"/>
              <a:t> B. one of the  </a:t>
            </a:r>
            <a:br>
              <a:rPr lang="en-US" dirty="0" smtClean="0"/>
            </a:br>
            <a:r>
              <a:rPr lang="en-US" dirty="0" smtClean="0"/>
              <a:t> C. measurements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aren't they </a:t>
            </a:r>
            <a:endParaRPr lang="en-GB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 The most visible </a:t>
            </a:r>
            <a:r>
              <a:rPr lang="en-US" b="1" u="sng" dirty="0" smtClean="0"/>
              <a:t>remind</a:t>
            </a:r>
            <a:r>
              <a:rPr lang="en-US" dirty="0" smtClean="0"/>
              <a:t> of the close relationship </a:t>
            </a:r>
            <a:r>
              <a:rPr lang="en-US" b="1" u="sng" dirty="0" smtClean="0"/>
              <a:t>between</a:t>
            </a:r>
            <a:r>
              <a:rPr lang="en-US" dirty="0" smtClean="0"/>
              <a:t> the United States and France </a:t>
            </a:r>
            <a:r>
              <a:rPr lang="en-US" b="1" u="sng" dirty="0" smtClean="0"/>
              <a:t>is</a:t>
            </a:r>
            <a:r>
              <a:rPr lang="en-US" dirty="0" smtClean="0"/>
              <a:t> the famous Statue of Liberty, </a:t>
            </a:r>
            <a:r>
              <a:rPr lang="en-US" b="1" u="sng" dirty="0" smtClean="0"/>
              <a:t>which</a:t>
            </a:r>
            <a:r>
              <a:rPr lang="en-US" dirty="0" smtClean="0"/>
              <a:t> stands in New York harbor.</a:t>
            </a:r>
          </a:p>
          <a:p>
            <a:pPr>
              <a:buNone/>
            </a:pPr>
            <a:r>
              <a:rPr lang="en-US" dirty="0" smtClean="0"/>
              <a:t>    A. remind  </a:t>
            </a:r>
            <a:br>
              <a:rPr lang="en-US" dirty="0" smtClean="0"/>
            </a:br>
            <a:r>
              <a:rPr lang="en-US" dirty="0" smtClean="0"/>
              <a:t> B. between  </a:t>
            </a:r>
            <a:br>
              <a:rPr lang="en-US" dirty="0" smtClean="0"/>
            </a:br>
            <a:r>
              <a:rPr lang="en-US" dirty="0" smtClean="0"/>
              <a:t> C. is  </a:t>
            </a:r>
            <a:br>
              <a:rPr lang="en-US" dirty="0" smtClean="0"/>
            </a:br>
            <a:r>
              <a:rPr lang="en-US" dirty="0" smtClean="0"/>
              <a:t> D. which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8. </a:t>
            </a:r>
            <a:r>
              <a:rPr lang="en-US" b="1" u="sng" dirty="0" smtClean="0"/>
              <a:t>A</a:t>
            </a:r>
            <a:r>
              <a:rPr lang="en-US" dirty="0" smtClean="0"/>
              <a:t> five-thousand-</a:t>
            </a:r>
            <a:r>
              <a:rPr lang="en-US" b="1" u="sng" dirty="0" smtClean="0"/>
              <a:t>dollars</a:t>
            </a:r>
            <a:r>
              <a:rPr lang="en-US" dirty="0" smtClean="0"/>
              <a:t> reward </a:t>
            </a:r>
            <a:r>
              <a:rPr lang="en-US" b="1" u="sng" dirty="0" smtClean="0"/>
              <a:t>was offered</a:t>
            </a:r>
            <a:r>
              <a:rPr lang="en-US" b="1" dirty="0" smtClean="0"/>
              <a:t> </a:t>
            </a:r>
            <a:r>
              <a:rPr lang="en-US" b="1" u="sng" dirty="0" smtClean="0"/>
              <a:t>for the capture</a:t>
            </a:r>
            <a:r>
              <a:rPr lang="en-US" dirty="0" smtClean="0"/>
              <a:t> of the escaped criminals.</a:t>
            </a:r>
          </a:p>
          <a:p>
            <a:pPr>
              <a:buNone/>
            </a:pPr>
            <a:r>
              <a:rPr lang="en-US" dirty="0" smtClean="0"/>
              <a:t>    A. A  </a:t>
            </a:r>
            <a:br>
              <a:rPr lang="en-US" dirty="0" smtClean="0"/>
            </a:br>
            <a:r>
              <a:rPr lang="en-US" dirty="0" smtClean="0"/>
              <a:t> B. dollars  </a:t>
            </a:r>
            <a:br>
              <a:rPr lang="en-US" dirty="0" smtClean="0"/>
            </a:br>
            <a:r>
              <a:rPr lang="en-US" dirty="0" smtClean="0"/>
              <a:t> C. was offered  </a:t>
            </a:r>
            <a:br>
              <a:rPr lang="en-US" dirty="0" smtClean="0"/>
            </a:br>
            <a:r>
              <a:rPr lang="en-US" dirty="0" smtClean="0"/>
              <a:t> D. for the capture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 The most visible </a:t>
            </a:r>
            <a:r>
              <a:rPr lang="en-US" b="1" u="sng" dirty="0" smtClean="0"/>
              <a:t>remind</a:t>
            </a:r>
            <a:r>
              <a:rPr lang="en-US" dirty="0" smtClean="0"/>
              <a:t> of the close relationship </a:t>
            </a:r>
            <a:r>
              <a:rPr lang="en-US" b="1" u="sng" dirty="0" smtClean="0"/>
              <a:t>between</a:t>
            </a:r>
            <a:r>
              <a:rPr lang="en-US" dirty="0" smtClean="0"/>
              <a:t> the United States and France </a:t>
            </a:r>
            <a:r>
              <a:rPr lang="en-US" b="1" u="sng" dirty="0" smtClean="0"/>
              <a:t>is</a:t>
            </a:r>
            <a:r>
              <a:rPr lang="en-US" dirty="0" smtClean="0"/>
              <a:t> the famous Statue of Liberty, </a:t>
            </a:r>
            <a:r>
              <a:rPr lang="en-US" b="1" u="sng" dirty="0" smtClean="0"/>
              <a:t>which</a:t>
            </a:r>
            <a:r>
              <a:rPr lang="en-US" dirty="0" smtClean="0"/>
              <a:t> stands in New York harbor.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remind  </a:t>
            </a:r>
            <a:br>
              <a:rPr lang="en-US" dirty="0" smtClean="0"/>
            </a:br>
            <a:r>
              <a:rPr lang="en-US" dirty="0" smtClean="0"/>
              <a:t> B. between  </a:t>
            </a:r>
            <a:br>
              <a:rPr lang="en-US" dirty="0" smtClean="0"/>
            </a:br>
            <a:r>
              <a:rPr lang="en-US" dirty="0" smtClean="0"/>
              <a:t> C. is  </a:t>
            </a:r>
            <a:br>
              <a:rPr lang="en-US" dirty="0" smtClean="0"/>
            </a:br>
            <a:r>
              <a:rPr lang="en-US" dirty="0" smtClean="0"/>
              <a:t> D. which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8. </a:t>
            </a:r>
            <a:r>
              <a:rPr lang="en-US" b="1" u="sng" dirty="0" smtClean="0"/>
              <a:t>A</a:t>
            </a:r>
            <a:r>
              <a:rPr lang="en-US" dirty="0" smtClean="0"/>
              <a:t> five-thousand-</a:t>
            </a:r>
            <a:r>
              <a:rPr lang="en-US" b="1" u="sng" dirty="0" smtClean="0"/>
              <a:t>dollars</a:t>
            </a:r>
            <a:r>
              <a:rPr lang="en-US" dirty="0" smtClean="0"/>
              <a:t> reward </a:t>
            </a:r>
            <a:r>
              <a:rPr lang="en-US" b="1" u="sng" dirty="0" smtClean="0"/>
              <a:t>was offered</a:t>
            </a:r>
            <a:r>
              <a:rPr lang="en-US" b="1" dirty="0" smtClean="0"/>
              <a:t> </a:t>
            </a:r>
            <a:r>
              <a:rPr lang="en-US" b="1" u="sng" dirty="0" smtClean="0"/>
              <a:t>for the capture</a:t>
            </a:r>
            <a:r>
              <a:rPr lang="en-US" dirty="0" smtClean="0"/>
              <a:t> of the escaped criminals.</a:t>
            </a:r>
          </a:p>
          <a:p>
            <a:pPr>
              <a:buNone/>
            </a:pPr>
            <a:r>
              <a:rPr lang="en-US" dirty="0" smtClean="0"/>
              <a:t>    A. A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dollars  </a:t>
            </a:r>
            <a:br>
              <a:rPr lang="en-US" dirty="0" smtClean="0"/>
            </a:br>
            <a:r>
              <a:rPr lang="en-US" dirty="0" smtClean="0"/>
              <a:t> C. was offered  </a:t>
            </a:r>
            <a:br>
              <a:rPr lang="en-US" dirty="0" smtClean="0"/>
            </a:br>
            <a:r>
              <a:rPr lang="en-US" dirty="0" smtClean="0"/>
              <a:t> D. for the capture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</TotalTime>
  <Words>105</Words>
  <Application>Microsoft Office PowerPoint</Application>
  <PresentationFormat>On-screen Show (4:3)</PresentationFormat>
  <Paragraphs>132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abc</dc:creator>
  <cp:lastModifiedBy>abc</cp:lastModifiedBy>
  <cp:revision>14</cp:revision>
  <dcterms:created xsi:type="dcterms:W3CDTF">2014-02-14T10:58:00Z</dcterms:created>
  <dcterms:modified xsi:type="dcterms:W3CDTF">2015-04-07T16:25:42Z</dcterms:modified>
</cp:coreProperties>
</file>