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4" r:id="rId2"/>
    <p:sldId id="257" r:id="rId3"/>
    <p:sldId id="305" r:id="rId4"/>
    <p:sldId id="258" r:id="rId5"/>
    <p:sldId id="306" r:id="rId6"/>
    <p:sldId id="259" r:id="rId7"/>
    <p:sldId id="307" r:id="rId8"/>
    <p:sldId id="260" r:id="rId9"/>
    <p:sldId id="308" r:id="rId10"/>
    <p:sldId id="261" r:id="rId11"/>
    <p:sldId id="309" r:id="rId12"/>
    <p:sldId id="262" r:id="rId13"/>
    <p:sldId id="310" r:id="rId14"/>
    <p:sldId id="263" r:id="rId15"/>
    <p:sldId id="311" r:id="rId16"/>
    <p:sldId id="264" r:id="rId17"/>
    <p:sldId id="312" r:id="rId18"/>
    <p:sldId id="265" r:id="rId19"/>
    <p:sldId id="313" r:id="rId20"/>
    <p:sldId id="266" r:id="rId21"/>
    <p:sldId id="314" r:id="rId22"/>
    <p:sldId id="267" r:id="rId23"/>
    <p:sldId id="315" r:id="rId24"/>
    <p:sldId id="268" r:id="rId25"/>
    <p:sldId id="316" r:id="rId26"/>
    <p:sldId id="269" r:id="rId27"/>
    <p:sldId id="317" r:id="rId28"/>
    <p:sldId id="270" r:id="rId29"/>
    <p:sldId id="318" r:id="rId30"/>
    <p:sldId id="271" r:id="rId31"/>
    <p:sldId id="31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9144000" cy="48768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29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When the ball struck him </a:t>
            </a:r>
            <a:r>
              <a:rPr lang="en-US" b="1" u="sng" dirty="0" smtClean="0"/>
              <a:t>in the face</a:t>
            </a:r>
            <a:r>
              <a:rPr lang="en-US" dirty="0" smtClean="0"/>
              <a:t>, the player</a:t>
            </a:r>
            <a:r>
              <a:rPr lang="en-US" b="1" dirty="0" smtClean="0"/>
              <a:t> </a:t>
            </a:r>
            <a:r>
              <a:rPr lang="en-US" b="1" u="sng" dirty="0" smtClean="0"/>
              <a:t>was collapsed</a:t>
            </a:r>
            <a:r>
              <a:rPr lang="en-US" b="1" dirty="0" smtClean="0"/>
              <a:t> </a:t>
            </a:r>
            <a:r>
              <a:rPr lang="en-US" b="1" u="sng" dirty="0" smtClean="0"/>
              <a:t>but</a:t>
            </a:r>
            <a:r>
              <a:rPr lang="en-US" b="1" dirty="0" smtClean="0"/>
              <a:t> </a:t>
            </a:r>
            <a:r>
              <a:rPr lang="en-US" dirty="0" smtClean="0"/>
              <a:t>his teammates </a:t>
            </a:r>
            <a:r>
              <a:rPr lang="en-US" b="1" u="sng" dirty="0" smtClean="0"/>
              <a:t>carried on</a:t>
            </a:r>
            <a:r>
              <a:rPr lang="en-US" b="1" dirty="0" smtClean="0"/>
              <a:t> </a:t>
            </a:r>
            <a:r>
              <a:rPr lang="en-US" dirty="0" smtClean="0"/>
              <a:t>playing.</a:t>
            </a:r>
          </a:p>
          <a:p>
            <a:pPr>
              <a:buNone/>
            </a:pPr>
            <a:r>
              <a:rPr lang="en-US" dirty="0" smtClean="0"/>
              <a:t>    A. in the face  </a:t>
            </a:r>
            <a:br>
              <a:rPr lang="en-US" dirty="0" smtClean="0"/>
            </a:br>
            <a:r>
              <a:rPr lang="en-US" dirty="0" smtClean="0"/>
              <a:t> B. was collapsed  </a:t>
            </a:r>
            <a:br>
              <a:rPr lang="en-US" dirty="0" smtClean="0"/>
            </a:br>
            <a:r>
              <a:rPr lang="en-US" dirty="0" smtClean="0"/>
              <a:t> C. but  </a:t>
            </a:r>
            <a:br>
              <a:rPr lang="en-US" dirty="0" smtClean="0"/>
            </a:br>
            <a:r>
              <a:rPr lang="en-US" dirty="0" smtClean="0"/>
              <a:t> D. carried on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Nutritionists </a:t>
            </a:r>
            <a:r>
              <a:rPr lang="en-US" b="1" u="sng" dirty="0" smtClean="0"/>
              <a:t>recommend</a:t>
            </a:r>
            <a:r>
              <a:rPr lang="en-US" b="1" dirty="0" smtClean="0"/>
              <a:t> </a:t>
            </a:r>
            <a:r>
              <a:rPr lang="en-US" dirty="0" smtClean="0"/>
              <a:t>that foods</a:t>
            </a:r>
            <a:r>
              <a:rPr lang="en-US" b="1" dirty="0" smtClean="0"/>
              <a:t> </a:t>
            </a:r>
            <a:r>
              <a:rPr lang="en-US" b="1" u="sng" dirty="0" smtClean="0"/>
              <a:t>from each of</a:t>
            </a:r>
            <a:r>
              <a:rPr lang="en-US" dirty="0" smtClean="0"/>
              <a:t> the four basic groups be </a:t>
            </a:r>
            <a:r>
              <a:rPr lang="en-US" b="1" u="sng" dirty="0" smtClean="0"/>
              <a:t>eaten</a:t>
            </a:r>
            <a:r>
              <a:rPr lang="en-US" b="1" dirty="0" smtClean="0"/>
              <a:t> </a:t>
            </a:r>
            <a:r>
              <a:rPr lang="en-US" dirty="0" smtClean="0"/>
              <a:t>on a </a:t>
            </a:r>
            <a:r>
              <a:rPr lang="en-US" b="1" u="sng" dirty="0" smtClean="0"/>
              <a:t>regularly</a:t>
            </a:r>
            <a:r>
              <a:rPr lang="en-US" dirty="0" smtClean="0"/>
              <a:t> daily basis.</a:t>
            </a:r>
          </a:p>
          <a:p>
            <a:pPr>
              <a:buNone/>
            </a:pPr>
            <a:r>
              <a:rPr lang="en-US" dirty="0" smtClean="0"/>
              <a:t>    A. recommend  </a:t>
            </a:r>
            <a:br>
              <a:rPr lang="en-US" dirty="0" smtClean="0"/>
            </a:br>
            <a:r>
              <a:rPr lang="en-US" dirty="0" smtClean="0"/>
              <a:t> B. from each of  </a:t>
            </a:r>
            <a:br>
              <a:rPr lang="en-US" dirty="0" smtClean="0"/>
            </a:br>
            <a:r>
              <a:rPr lang="en-US" dirty="0" smtClean="0"/>
              <a:t> C. eaten  </a:t>
            </a:r>
            <a:br>
              <a:rPr lang="en-US" dirty="0" smtClean="0"/>
            </a:br>
            <a:r>
              <a:rPr lang="en-US" dirty="0" smtClean="0"/>
              <a:t> D. regularly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When the ball struck him </a:t>
            </a:r>
            <a:r>
              <a:rPr lang="en-US" b="1" u="sng" dirty="0" smtClean="0"/>
              <a:t>in the face</a:t>
            </a:r>
            <a:r>
              <a:rPr lang="en-US" dirty="0" smtClean="0"/>
              <a:t>, the player</a:t>
            </a:r>
            <a:r>
              <a:rPr lang="en-US" b="1" dirty="0" smtClean="0"/>
              <a:t> </a:t>
            </a:r>
            <a:r>
              <a:rPr lang="en-US" b="1" u="sng" dirty="0" smtClean="0"/>
              <a:t>was collapsed</a:t>
            </a:r>
            <a:r>
              <a:rPr lang="en-US" b="1" dirty="0" smtClean="0"/>
              <a:t> </a:t>
            </a:r>
            <a:r>
              <a:rPr lang="en-US" b="1" u="sng" dirty="0" smtClean="0"/>
              <a:t>but</a:t>
            </a:r>
            <a:r>
              <a:rPr lang="en-US" b="1" dirty="0" smtClean="0"/>
              <a:t> </a:t>
            </a:r>
            <a:r>
              <a:rPr lang="en-US" dirty="0" smtClean="0"/>
              <a:t>his teammates </a:t>
            </a:r>
            <a:r>
              <a:rPr lang="en-US" b="1" u="sng" dirty="0" smtClean="0"/>
              <a:t>carried on</a:t>
            </a:r>
            <a:r>
              <a:rPr lang="en-US" b="1" dirty="0" smtClean="0"/>
              <a:t> </a:t>
            </a:r>
            <a:r>
              <a:rPr lang="en-US" dirty="0" smtClean="0"/>
              <a:t>playing.</a:t>
            </a:r>
          </a:p>
          <a:p>
            <a:pPr>
              <a:buNone/>
            </a:pPr>
            <a:r>
              <a:rPr lang="en-US" dirty="0" smtClean="0"/>
              <a:t>    A. in the face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was collapsed  </a:t>
            </a:r>
            <a:br>
              <a:rPr lang="en-US" dirty="0" smtClean="0"/>
            </a:br>
            <a:r>
              <a:rPr lang="en-US" dirty="0" smtClean="0"/>
              <a:t> C. but  </a:t>
            </a:r>
            <a:br>
              <a:rPr lang="en-US" dirty="0" smtClean="0"/>
            </a:br>
            <a:r>
              <a:rPr lang="en-US" dirty="0" smtClean="0"/>
              <a:t> D. carried on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Nutritionists </a:t>
            </a:r>
            <a:r>
              <a:rPr lang="en-US" b="1" u="sng" dirty="0" smtClean="0"/>
              <a:t>recommend</a:t>
            </a:r>
            <a:r>
              <a:rPr lang="en-US" b="1" dirty="0" smtClean="0"/>
              <a:t> </a:t>
            </a:r>
            <a:r>
              <a:rPr lang="en-US" dirty="0" smtClean="0"/>
              <a:t>that foods</a:t>
            </a:r>
            <a:r>
              <a:rPr lang="en-US" b="1" dirty="0" smtClean="0"/>
              <a:t> </a:t>
            </a:r>
            <a:r>
              <a:rPr lang="en-US" b="1" u="sng" dirty="0" smtClean="0"/>
              <a:t>from each of</a:t>
            </a:r>
            <a:r>
              <a:rPr lang="en-US" dirty="0" smtClean="0"/>
              <a:t> the four basic groups be </a:t>
            </a:r>
            <a:r>
              <a:rPr lang="en-US" b="1" u="sng" dirty="0" smtClean="0"/>
              <a:t>eaten</a:t>
            </a:r>
            <a:r>
              <a:rPr lang="en-US" b="1" dirty="0" smtClean="0"/>
              <a:t> </a:t>
            </a:r>
            <a:r>
              <a:rPr lang="en-US" dirty="0" smtClean="0"/>
              <a:t>on a </a:t>
            </a:r>
            <a:r>
              <a:rPr lang="en-US" b="1" u="sng" dirty="0" smtClean="0"/>
              <a:t>regularly</a:t>
            </a:r>
            <a:r>
              <a:rPr lang="en-US" dirty="0" smtClean="0"/>
              <a:t> daily basis.</a:t>
            </a:r>
          </a:p>
          <a:p>
            <a:pPr>
              <a:buNone/>
            </a:pPr>
            <a:r>
              <a:rPr lang="en-US" dirty="0" smtClean="0"/>
              <a:t>    A. recommend  </a:t>
            </a:r>
            <a:br>
              <a:rPr lang="en-US" dirty="0" smtClean="0"/>
            </a:br>
            <a:r>
              <a:rPr lang="en-US" dirty="0" smtClean="0"/>
              <a:t> B. from each of  </a:t>
            </a:r>
            <a:br>
              <a:rPr lang="en-US" dirty="0" smtClean="0"/>
            </a:br>
            <a:r>
              <a:rPr lang="en-US" dirty="0" smtClean="0"/>
              <a:t> C. eaten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regularly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Psychologists at the University of Kansas </a:t>
            </a:r>
            <a:r>
              <a:rPr lang="en-US" b="1" u="sng" dirty="0" smtClean="0"/>
              <a:t>has studied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effects</a:t>
            </a:r>
            <a:r>
              <a:rPr lang="en-US" b="1" dirty="0" smtClean="0"/>
              <a:t> </a:t>
            </a:r>
            <a:r>
              <a:rPr lang="en-US" dirty="0" smtClean="0"/>
              <a:t>of the</a:t>
            </a:r>
            <a:r>
              <a:rPr lang="en-US" b="1" dirty="0" smtClean="0"/>
              <a:t> </a:t>
            </a:r>
            <a:r>
              <a:rPr lang="en-US" b="1" u="sng" dirty="0" smtClean="0"/>
              <a:t>color</a:t>
            </a:r>
            <a:r>
              <a:rPr lang="en-US" b="1" dirty="0" smtClean="0"/>
              <a:t> </a:t>
            </a:r>
            <a:r>
              <a:rPr lang="en-US" dirty="0" smtClean="0"/>
              <a:t>of a room</a:t>
            </a:r>
            <a:r>
              <a:rPr lang="en-US" b="1" dirty="0" smtClean="0"/>
              <a:t> </a:t>
            </a:r>
            <a:r>
              <a:rPr lang="en-US" b="1" u="sng" dirty="0" smtClean="0"/>
              <a:t>on people's</a:t>
            </a:r>
            <a:r>
              <a:rPr lang="en-US" dirty="0" smtClean="0"/>
              <a:t> behavior.</a:t>
            </a:r>
          </a:p>
          <a:p>
            <a:pPr>
              <a:buNone/>
            </a:pPr>
            <a:r>
              <a:rPr lang="en-US" dirty="0" smtClean="0"/>
              <a:t>    A. has studied  </a:t>
            </a:r>
            <a:br>
              <a:rPr lang="en-US" dirty="0" smtClean="0"/>
            </a:br>
            <a:r>
              <a:rPr lang="en-US" dirty="0" smtClean="0"/>
              <a:t> B. effects  </a:t>
            </a:r>
            <a:br>
              <a:rPr lang="en-US" dirty="0" smtClean="0"/>
            </a:br>
            <a:r>
              <a:rPr lang="en-US" dirty="0" smtClean="0"/>
              <a:t> C. color  </a:t>
            </a:r>
            <a:br>
              <a:rPr lang="en-US" dirty="0" smtClean="0"/>
            </a:br>
            <a:r>
              <a:rPr lang="en-US" dirty="0" smtClean="0"/>
              <a:t> D. on people's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Each of the Intelsat satellites </a:t>
            </a:r>
            <a:r>
              <a:rPr lang="en-US" b="1" u="sng" dirty="0" smtClean="0"/>
              <a:t>remain</a:t>
            </a:r>
            <a:r>
              <a:rPr lang="en-US" b="1" dirty="0" smtClean="0"/>
              <a:t> </a:t>
            </a:r>
            <a:r>
              <a:rPr lang="en-US" dirty="0" smtClean="0"/>
              <a:t>in a</a:t>
            </a:r>
            <a:r>
              <a:rPr lang="en-US" b="1" dirty="0" smtClean="0"/>
              <a:t> </a:t>
            </a:r>
            <a:r>
              <a:rPr lang="en-US" b="1" u="sng" dirty="0" smtClean="0"/>
              <a:t>fixed</a:t>
            </a:r>
            <a:r>
              <a:rPr lang="en-US" b="1" dirty="0" smtClean="0"/>
              <a:t> </a:t>
            </a:r>
            <a:r>
              <a:rPr lang="en-US" dirty="0" smtClean="0"/>
              <a:t>position from which they relay radio signals to </a:t>
            </a:r>
            <a:r>
              <a:rPr lang="en-US" b="1" u="sng" dirty="0" smtClean="0"/>
              <a:t>more than</a:t>
            </a:r>
            <a:r>
              <a:rPr lang="en-US" b="1" dirty="0" smtClean="0"/>
              <a:t> </a:t>
            </a:r>
            <a:r>
              <a:rPr lang="en-US" dirty="0" smtClean="0"/>
              <a:t>seventy</a:t>
            </a:r>
            <a:r>
              <a:rPr lang="en-US" b="1" dirty="0" smtClean="0"/>
              <a:t> </a:t>
            </a:r>
            <a:r>
              <a:rPr lang="en-US" b="1" u="sng" dirty="0" smtClean="0"/>
              <a:t>earth stations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</a:t>
            </a:r>
            <a:r>
              <a:rPr lang="en-US" b="1" dirty="0" smtClean="0"/>
              <a:t>. </a:t>
            </a:r>
            <a:r>
              <a:rPr lang="en-US" dirty="0" smtClean="0"/>
              <a:t>remain  </a:t>
            </a:r>
            <a:br>
              <a:rPr lang="en-US" dirty="0" smtClean="0"/>
            </a:br>
            <a:r>
              <a:rPr lang="en-US" dirty="0" smtClean="0"/>
              <a:t> B. fixed  </a:t>
            </a:r>
            <a:br>
              <a:rPr lang="en-US" dirty="0" smtClean="0"/>
            </a:br>
            <a:r>
              <a:rPr lang="en-US" dirty="0" smtClean="0"/>
              <a:t> C. more than  </a:t>
            </a:r>
            <a:br>
              <a:rPr lang="en-US" dirty="0" smtClean="0"/>
            </a:br>
            <a:r>
              <a:rPr lang="en-US" dirty="0" smtClean="0"/>
              <a:t> D. earth stations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Psychologists at the University of Kansas </a:t>
            </a:r>
            <a:r>
              <a:rPr lang="en-US" b="1" u="sng" dirty="0" smtClean="0"/>
              <a:t>has studied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effects</a:t>
            </a:r>
            <a:r>
              <a:rPr lang="en-US" b="1" dirty="0" smtClean="0"/>
              <a:t> </a:t>
            </a:r>
            <a:r>
              <a:rPr lang="en-US" dirty="0" smtClean="0"/>
              <a:t>of the</a:t>
            </a:r>
            <a:r>
              <a:rPr lang="en-US" b="1" dirty="0" smtClean="0"/>
              <a:t> </a:t>
            </a:r>
            <a:r>
              <a:rPr lang="en-US" b="1" u="sng" dirty="0" smtClean="0"/>
              <a:t>color</a:t>
            </a:r>
            <a:r>
              <a:rPr lang="en-US" b="1" dirty="0" smtClean="0"/>
              <a:t> </a:t>
            </a:r>
            <a:r>
              <a:rPr lang="en-US" dirty="0" smtClean="0"/>
              <a:t>of a room</a:t>
            </a:r>
            <a:r>
              <a:rPr lang="en-US" b="1" dirty="0" smtClean="0"/>
              <a:t> </a:t>
            </a:r>
            <a:r>
              <a:rPr lang="en-US" b="1" u="sng" dirty="0" smtClean="0"/>
              <a:t>on people's</a:t>
            </a:r>
            <a:r>
              <a:rPr lang="en-US" dirty="0" smtClean="0"/>
              <a:t> behavior.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has studied  </a:t>
            </a:r>
            <a:br>
              <a:rPr lang="en-US" dirty="0" smtClean="0"/>
            </a:br>
            <a:r>
              <a:rPr lang="en-US" dirty="0" smtClean="0"/>
              <a:t> B. effects  </a:t>
            </a:r>
            <a:br>
              <a:rPr lang="en-US" dirty="0" smtClean="0"/>
            </a:br>
            <a:r>
              <a:rPr lang="en-US" dirty="0" smtClean="0"/>
              <a:t> C. color  </a:t>
            </a:r>
            <a:br>
              <a:rPr lang="en-US" dirty="0" smtClean="0"/>
            </a:br>
            <a:r>
              <a:rPr lang="en-US" dirty="0" smtClean="0"/>
              <a:t> D. on people's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Each of the Intelsat satellites </a:t>
            </a:r>
            <a:r>
              <a:rPr lang="en-US" b="1" u="sng" dirty="0" smtClean="0"/>
              <a:t>remain</a:t>
            </a:r>
            <a:r>
              <a:rPr lang="en-US" b="1" dirty="0" smtClean="0"/>
              <a:t> </a:t>
            </a:r>
            <a:r>
              <a:rPr lang="en-US" dirty="0" smtClean="0"/>
              <a:t>in a</a:t>
            </a:r>
            <a:r>
              <a:rPr lang="en-US" b="1" dirty="0" smtClean="0"/>
              <a:t> </a:t>
            </a:r>
            <a:r>
              <a:rPr lang="en-US" b="1" u="sng" dirty="0" smtClean="0"/>
              <a:t>fixed</a:t>
            </a:r>
            <a:r>
              <a:rPr lang="en-US" b="1" dirty="0" smtClean="0"/>
              <a:t> </a:t>
            </a:r>
            <a:r>
              <a:rPr lang="en-US" dirty="0" smtClean="0"/>
              <a:t>position from which they relay radio signals to </a:t>
            </a:r>
            <a:r>
              <a:rPr lang="en-US" b="1" u="sng" dirty="0" smtClean="0"/>
              <a:t>more than</a:t>
            </a:r>
            <a:r>
              <a:rPr lang="en-US" b="1" dirty="0" smtClean="0"/>
              <a:t> </a:t>
            </a:r>
            <a:r>
              <a:rPr lang="en-US" dirty="0" smtClean="0"/>
              <a:t>seventy</a:t>
            </a:r>
            <a:r>
              <a:rPr lang="en-US" b="1" dirty="0" smtClean="0"/>
              <a:t> </a:t>
            </a:r>
            <a:r>
              <a:rPr lang="en-US" b="1" u="sng" dirty="0" smtClean="0"/>
              <a:t>earth stations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A. </a:t>
            </a:r>
            <a:r>
              <a:rPr lang="en-US" dirty="0" smtClean="0"/>
              <a:t>remain  </a:t>
            </a:r>
            <a:br>
              <a:rPr lang="en-US" dirty="0" smtClean="0"/>
            </a:br>
            <a:r>
              <a:rPr lang="en-US" dirty="0" smtClean="0"/>
              <a:t> B. fixed  </a:t>
            </a:r>
            <a:br>
              <a:rPr lang="en-US" dirty="0" smtClean="0"/>
            </a:br>
            <a:r>
              <a:rPr lang="en-US" dirty="0" smtClean="0"/>
              <a:t> C. more than  </a:t>
            </a:r>
            <a:br>
              <a:rPr lang="en-US" dirty="0" smtClean="0"/>
            </a:br>
            <a:r>
              <a:rPr lang="en-US" dirty="0" smtClean="0"/>
              <a:t> D. earth stations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Whereas</a:t>
            </a:r>
            <a:r>
              <a:rPr lang="en-US" b="1" dirty="0" smtClean="0"/>
              <a:t> </a:t>
            </a:r>
            <a:r>
              <a:rPr lang="en-US" dirty="0" smtClean="0"/>
              <a:t>Earth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one moon, the planet</a:t>
            </a:r>
            <a:r>
              <a:rPr lang="en-US" b="1" dirty="0" smtClean="0"/>
              <a:t> </a:t>
            </a:r>
            <a:r>
              <a:rPr lang="en-US" b="1" u="sng" dirty="0" smtClean="0"/>
              <a:t>call</a:t>
            </a:r>
            <a:r>
              <a:rPr lang="en-US" dirty="0" smtClean="0"/>
              <a:t> Mars has two small </a:t>
            </a:r>
            <a:r>
              <a:rPr lang="en-US" b="1" u="sng" dirty="0" smtClean="0"/>
              <a:t>ones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Whereas  </a:t>
            </a:r>
            <a:br>
              <a:rPr lang="en-US" dirty="0" smtClean="0"/>
            </a:br>
            <a:r>
              <a:rPr lang="en-US" dirty="0" smtClean="0"/>
              <a:t> B. has  </a:t>
            </a:r>
            <a:br>
              <a:rPr lang="en-US" dirty="0" smtClean="0"/>
            </a:br>
            <a:r>
              <a:rPr lang="en-US" dirty="0" smtClean="0"/>
              <a:t> C. call  </a:t>
            </a:r>
            <a:br>
              <a:rPr lang="en-US" dirty="0" smtClean="0"/>
            </a:br>
            <a:r>
              <a:rPr lang="en-US" dirty="0" smtClean="0"/>
              <a:t> D. ones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prices of homes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high in urban areas that</a:t>
            </a:r>
            <a:r>
              <a:rPr lang="en-US" b="1" dirty="0" smtClean="0"/>
              <a:t> </a:t>
            </a:r>
            <a:r>
              <a:rPr lang="en-US" b="1" u="sng" dirty="0" smtClean="0"/>
              <a:t>most</a:t>
            </a:r>
            <a:r>
              <a:rPr lang="en-US" b="1" dirty="0" smtClean="0"/>
              <a:t> </a:t>
            </a:r>
            <a:r>
              <a:rPr lang="en-US" dirty="0" smtClean="0"/>
              <a:t>young people cannot afford to buy </a:t>
            </a:r>
            <a:r>
              <a:rPr lang="en-US" b="1" u="sng" dirty="0" smtClean="0"/>
              <a:t>them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as  </a:t>
            </a:r>
            <a:br>
              <a:rPr lang="en-US" dirty="0" smtClean="0"/>
            </a:br>
            <a:r>
              <a:rPr lang="en-US" dirty="0" smtClean="0"/>
              <a:t> C. most  </a:t>
            </a:r>
            <a:br>
              <a:rPr lang="en-US" dirty="0" smtClean="0"/>
            </a:br>
            <a:r>
              <a:rPr lang="en-US" dirty="0" smtClean="0"/>
              <a:t> D. them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Whereas</a:t>
            </a:r>
            <a:r>
              <a:rPr lang="en-US" b="1" dirty="0" smtClean="0"/>
              <a:t> </a:t>
            </a:r>
            <a:r>
              <a:rPr lang="en-US" dirty="0" smtClean="0"/>
              <a:t>Earth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one moon, the planet</a:t>
            </a:r>
            <a:r>
              <a:rPr lang="en-US" b="1" dirty="0" smtClean="0"/>
              <a:t> </a:t>
            </a:r>
            <a:r>
              <a:rPr lang="en-US" b="1" u="sng" dirty="0" smtClean="0"/>
              <a:t>call</a:t>
            </a:r>
            <a:r>
              <a:rPr lang="en-US" dirty="0" smtClean="0"/>
              <a:t> Mars has two small </a:t>
            </a:r>
            <a:r>
              <a:rPr lang="en-US" b="1" u="sng" dirty="0" smtClean="0"/>
              <a:t>ones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Whereas  </a:t>
            </a:r>
            <a:br>
              <a:rPr lang="en-US" dirty="0" smtClean="0"/>
            </a:br>
            <a:r>
              <a:rPr lang="en-US" dirty="0" smtClean="0"/>
              <a:t> B. has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call  </a:t>
            </a:r>
            <a:br>
              <a:rPr lang="en-US" dirty="0" smtClean="0"/>
            </a:br>
            <a:r>
              <a:rPr lang="en-US" dirty="0" smtClean="0"/>
              <a:t> D. ones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prices of homes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high in urban areas that</a:t>
            </a:r>
            <a:r>
              <a:rPr lang="en-US" b="1" dirty="0" smtClean="0"/>
              <a:t> </a:t>
            </a:r>
            <a:r>
              <a:rPr lang="en-US" b="1" u="sng" dirty="0" smtClean="0"/>
              <a:t>most</a:t>
            </a:r>
            <a:r>
              <a:rPr lang="en-US" b="1" dirty="0" smtClean="0"/>
              <a:t> </a:t>
            </a:r>
            <a:r>
              <a:rPr lang="en-US" dirty="0" smtClean="0"/>
              <a:t>young people cannot afford to buy </a:t>
            </a:r>
            <a:r>
              <a:rPr lang="en-US" b="1" u="sng" dirty="0" smtClean="0"/>
              <a:t>them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as  </a:t>
            </a:r>
            <a:br>
              <a:rPr lang="en-US" dirty="0" smtClean="0"/>
            </a:br>
            <a:r>
              <a:rPr lang="en-US" dirty="0" smtClean="0"/>
              <a:t> C. most  </a:t>
            </a:r>
            <a:br>
              <a:rPr lang="en-US" dirty="0" smtClean="0"/>
            </a:br>
            <a:r>
              <a:rPr lang="en-US" dirty="0" smtClean="0"/>
              <a:t> D. them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She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decided to take</a:t>
            </a:r>
            <a:r>
              <a:rPr lang="en-US" b="1" dirty="0" smtClean="0"/>
              <a:t> </a:t>
            </a:r>
            <a:r>
              <a:rPr lang="en-US" b="1" u="sng" dirty="0" smtClean="0"/>
              <a:t>a same</a:t>
            </a:r>
            <a:r>
              <a:rPr lang="en-US" b="1" dirty="0" smtClean="0"/>
              <a:t> </a:t>
            </a:r>
            <a:r>
              <a:rPr lang="en-US" dirty="0" smtClean="0"/>
              <a:t>classes as you </a:t>
            </a:r>
            <a:r>
              <a:rPr lang="en-US" b="1" u="sng" dirty="0" smtClean="0"/>
              <a:t>next</a:t>
            </a:r>
            <a:r>
              <a:rPr lang="en-US" b="1" dirty="0" smtClean="0"/>
              <a:t>, </a:t>
            </a:r>
            <a:r>
              <a:rPr lang="en-US" dirty="0" smtClean="0"/>
              <a:t>semester</a:t>
            </a:r>
            <a:r>
              <a:rPr lang="en-US" b="1" dirty="0" smtClean="0"/>
              <a:t> </a:t>
            </a:r>
            <a:r>
              <a:rPr lang="en-US" b="1" u="sng" dirty="0" smtClean="0"/>
              <a:t>hoping</a:t>
            </a:r>
            <a:r>
              <a:rPr lang="en-US" b="1" dirty="0" smtClean="0"/>
              <a:t> </a:t>
            </a:r>
            <a:r>
              <a:rPr lang="en-US" dirty="0" smtClean="0"/>
              <a:t>you will help her.</a:t>
            </a:r>
          </a:p>
          <a:p>
            <a:pPr>
              <a:buNone/>
            </a:pPr>
            <a:r>
              <a:rPr lang="en-US" dirty="0" smtClean="0"/>
              <a:t>    A. has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 </a:t>
            </a:r>
            <a:r>
              <a:rPr lang="en-US" dirty="0" smtClean="0"/>
              <a:t>a same  </a:t>
            </a:r>
            <a:br>
              <a:rPr lang="en-US" dirty="0" smtClean="0"/>
            </a:br>
            <a:r>
              <a:rPr lang="en-US" dirty="0" smtClean="0"/>
              <a:t> C. next  </a:t>
            </a:r>
            <a:br>
              <a:rPr lang="en-US" dirty="0" smtClean="0"/>
            </a:br>
            <a:r>
              <a:rPr lang="en-US" dirty="0" smtClean="0"/>
              <a:t> D. hoping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16. </a:t>
            </a:r>
            <a:r>
              <a:rPr lang="en-US" b="1" u="sng" dirty="0" smtClean="0"/>
              <a:t>In England</a:t>
            </a:r>
            <a:r>
              <a:rPr lang="en-US" b="1" dirty="0" smtClean="0"/>
              <a:t> </a:t>
            </a:r>
            <a:r>
              <a:rPr lang="en-US" b="1" u="sng" dirty="0" smtClean="0"/>
              <a:t>as early as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twelfth century</a:t>
            </a:r>
            <a:r>
              <a:rPr lang="en-US" dirty="0" smtClean="0"/>
              <a:t>, young boys enjoyed </a:t>
            </a:r>
            <a:r>
              <a:rPr lang="en-US" b="1" u="sng" dirty="0" smtClean="0"/>
              <a:t>to play</a:t>
            </a:r>
            <a:r>
              <a:rPr lang="en-US" dirty="0" smtClean="0"/>
              <a:t> football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England  </a:t>
            </a:r>
            <a:br>
              <a:rPr lang="en-US" dirty="0" smtClean="0"/>
            </a:br>
            <a:r>
              <a:rPr lang="en-US" dirty="0" smtClean="0"/>
              <a:t> B. as early as  </a:t>
            </a:r>
            <a:br>
              <a:rPr lang="en-US" dirty="0" smtClean="0"/>
            </a:br>
            <a:r>
              <a:rPr lang="en-US" dirty="0" smtClean="0"/>
              <a:t> C. twelfth century  </a:t>
            </a:r>
            <a:br>
              <a:rPr lang="en-US" dirty="0" smtClean="0"/>
            </a:br>
            <a:r>
              <a:rPr lang="en-US" dirty="0" smtClean="0"/>
              <a:t> D</a:t>
            </a:r>
            <a:r>
              <a:rPr lang="en-US" b="1" dirty="0" smtClean="0"/>
              <a:t>. </a:t>
            </a:r>
            <a:r>
              <a:rPr lang="en-US" dirty="0" smtClean="0"/>
              <a:t>to play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She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decided to take</a:t>
            </a:r>
            <a:r>
              <a:rPr lang="en-US" b="1" dirty="0" smtClean="0"/>
              <a:t> </a:t>
            </a:r>
            <a:r>
              <a:rPr lang="en-US" b="1" u="sng" dirty="0" smtClean="0"/>
              <a:t>a same</a:t>
            </a:r>
            <a:r>
              <a:rPr lang="en-US" b="1" dirty="0" smtClean="0"/>
              <a:t> </a:t>
            </a:r>
            <a:r>
              <a:rPr lang="en-US" dirty="0" smtClean="0"/>
              <a:t>classes as you </a:t>
            </a:r>
            <a:r>
              <a:rPr lang="en-US" b="1" u="sng" dirty="0" smtClean="0"/>
              <a:t>next</a:t>
            </a:r>
            <a:r>
              <a:rPr lang="en-US" b="1" dirty="0" smtClean="0"/>
              <a:t>, </a:t>
            </a:r>
            <a:r>
              <a:rPr lang="en-US" dirty="0" smtClean="0"/>
              <a:t>semester</a:t>
            </a:r>
            <a:r>
              <a:rPr lang="en-US" b="1" dirty="0" smtClean="0"/>
              <a:t> </a:t>
            </a:r>
            <a:r>
              <a:rPr lang="en-US" b="1" u="sng" dirty="0" smtClean="0"/>
              <a:t>hoping</a:t>
            </a:r>
            <a:r>
              <a:rPr lang="en-US" b="1" dirty="0" smtClean="0"/>
              <a:t> </a:t>
            </a:r>
            <a:r>
              <a:rPr lang="en-US" dirty="0" smtClean="0"/>
              <a:t>you will help her.</a:t>
            </a:r>
          </a:p>
          <a:p>
            <a:pPr>
              <a:buNone/>
            </a:pPr>
            <a:r>
              <a:rPr lang="en-US" dirty="0" smtClean="0"/>
              <a:t>    A. has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a same  </a:t>
            </a:r>
            <a:br>
              <a:rPr lang="en-US" dirty="0" smtClean="0"/>
            </a:br>
            <a:r>
              <a:rPr lang="en-US" dirty="0" smtClean="0"/>
              <a:t> C. next  </a:t>
            </a:r>
            <a:br>
              <a:rPr lang="en-US" dirty="0" smtClean="0"/>
            </a:br>
            <a:r>
              <a:rPr lang="en-US" dirty="0" smtClean="0"/>
              <a:t> D. hoping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16. </a:t>
            </a:r>
            <a:r>
              <a:rPr lang="en-US" b="1" u="sng" dirty="0" smtClean="0"/>
              <a:t>In England</a:t>
            </a:r>
            <a:r>
              <a:rPr lang="en-US" b="1" dirty="0" smtClean="0"/>
              <a:t> </a:t>
            </a:r>
            <a:r>
              <a:rPr lang="en-US" b="1" u="sng" dirty="0" smtClean="0"/>
              <a:t>as early as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twelfth century</a:t>
            </a:r>
            <a:r>
              <a:rPr lang="en-US" dirty="0" smtClean="0"/>
              <a:t>, young boys enjoyed </a:t>
            </a:r>
            <a:r>
              <a:rPr lang="en-US" b="1" u="sng" dirty="0" smtClean="0"/>
              <a:t>to play</a:t>
            </a:r>
            <a:r>
              <a:rPr lang="en-US" dirty="0" smtClean="0"/>
              <a:t> football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England  </a:t>
            </a:r>
            <a:br>
              <a:rPr lang="en-US" dirty="0" smtClean="0"/>
            </a:br>
            <a:r>
              <a:rPr lang="en-US" dirty="0" smtClean="0"/>
              <a:t> B. as early as  </a:t>
            </a:r>
            <a:br>
              <a:rPr lang="en-US" dirty="0" smtClean="0"/>
            </a:br>
            <a:r>
              <a:rPr lang="en-US" dirty="0" smtClean="0"/>
              <a:t> C. twelfth century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to play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Nancy said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she</a:t>
            </a:r>
            <a:r>
              <a:rPr lang="en-US" b="1" dirty="0" smtClean="0"/>
              <a:t> </a:t>
            </a:r>
            <a:r>
              <a:rPr lang="en-US" b="1" u="sng" dirty="0" smtClean="0"/>
              <a:t>went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the supermarket</a:t>
            </a:r>
            <a:r>
              <a:rPr lang="en-US" b="1" dirty="0" smtClean="0"/>
              <a:t> </a:t>
            </a:r>
            <a:r>
              <a:rPr lang="en-US" b="1" u="sng" dirty="0" smtClean="0"/>
              <a:t>before coming</a:t>
            </a:r>
            <a:r>
              <a:rPr lang="en-US" b="1" dirty="0" smtClean="0"/>
              <a:t> </a:t>
            </a:r>
            <a:r>
              <a:rPr lang="en-US" dirty="0" smtClean="0"/>
              <a:t>home.</a:t>
            </a:r>
          </a:p>
          <a:p>
            <a:pPr>
              <a:buNone/>
            </a:pPr>
            <a:r>
              <a:rPr lang="en-US" dirty="0" smtClean="0"/>
              <a:t>    A. that  </a:t>
            </a:r>
            <a:br>
              <a:rPr lang="en-US" dirty="0" smtClean="0"/>
            </a:br>
            <a:r>
              <a:rPr lang="en-US" dirty="0" smtClean="0"/>
              <a:t> B. went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before coming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Before his death </a:t>
            </a:r>
            <a:r>
              <a:rPr lang="en-US" b="1" u="sng" dirty="0" smtClean="0"/>
              <a:t>in 1943</a:t>
            </a:r>
            <a:r>
              <a:rPr lang="en-US" dirty="0" smtClean="0"/>
              <a:t>, in an effort to encourage</a:t>
            </a:r>
            <a:r>
              <a:rPr lang="en-US" b="1" dirty="0" smtClean="0"/>
              <a:t> </a:t>
            </a:r>
            <a:r>
              <a:rPr lang="en-US" b="1" u="sng" dirty="0" smtClean="0"/>
              <a:t>less dependence </a:t>
            </a:r>
            <a:r>
              <a:rPr lang="en-US" dirty="0" smtClean="0"/>
              <a:t>on one crop by the South, George Washington Carver </a:t>
            </a:r>
            <a:r>
              <a:rPr lang="en-US" b="1" u="sng" dirty="0" smtClean="0"/>
              <a:t>is</a:t>
            </a:r>
            <a:r>
              <a:rPr lang="en-US" dirty="0" smtClean="0"/>
              <a:t> responsible for developing hundreds of industrial </a:t>
            </a:r>
            <a:r>
              <a:rPr lang="en-US" b="1" u="sng" dirty="0" smtClean="0"/>
              <a:t>uses</a:t>
            </a:r>
            <a:r>
              <a:rPr lang="en-US" dirty="0" smtClean="0"/>
              <a:t> for peanuts and sweet potatoes.</a:t>
            </a:r>
          </a:p>
          <a:p>
            <a:pPr>
              <a:buNone/>
            </a:pPr>
            <a:r>
              <a:rPr lang="en-US" dirty="0" smtClean="0"/>
              <a:t>    A. in 1943  </a:t>
            </a:r>
            <a:br>
              <a:rPr lang="en-US" dirty="0" smtClean="0"/>
            </a:br>
            <a:r>
              <a:rPr lang="en-US" dirty="0" smtClean="0"/>
              <a:t> B. less dependence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uses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Nancy said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she</a:t>
            </a:r>
            <a:r>
              <a:rPr lang="en-US" b="1" dirty="0" smtClean="0"/>
              <a:t> </a:t>
            </a:r>
            <a:r>
              <a:rPr lang="en-US" b="1" u="sng" dirty="0" smtClean="0"/>
              <a:t>went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the supermarket</a:t>
            </a:r>
            <a:r>
              <a:rPr lang="en-US" b="1" dirty="0" smtClean="0"/>
              <a:t> </a:t>
            </a:r>
            <a:r>
              <a:rPr lang="en-US" b="1" u="sng" dirty="0" smtClean="0"/>
              <a:t>before coming</a:t>
            </a:r>
            <a:r>
              <a:rPr lang="en-US" b="1" dirty="0" smtClean="0"/>
              <a:t> </a:t>
            </a:r>
            <a:r>
              <a:rPr lang="en-US" dirty="0" smtClean="0"/>
              <a:t>home.</a:t>
            </a:r>
          </a:p>
          <a:p>
            <a:pPr>
              <a:buNone/>
            </a:pPr>
            <a:r>
              <a:rPr lang="en-US" dirty="0" smtClean="0"/>
              <a:t>    A. that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went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before coming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Before his death </a:t>
            </a:r>
            <a:r>
              <a:rPr lang="en-US" b="1" u="sng" dirty="0" smtClean="0"/>
              <a:t>in 1943</a:t>
            </a:r>
            <a:r>
              <a:rPr lang="en-US" dirty="0" smtClean="0"/>
              <a:t>, in an effort to encourage</a:t>
            </a:r>
            <a:r>
              <a:rPr lang="en-US" b="1" dirty="0" smtClean="0"/>
              <a:t> </a:t>
            </a:r>
            <a:r>
              <a:rPr lang="en-US" b="1" u="sng" dirty="0" smtClean="0"/>
              <a:t>less dependence </a:t>
            </a:r>
            <a:r>
              <a:rPr lang="en-US" dirty="0" smtClean="0"/>
              <a:t>on one crop by the South, George Washington Carver </a:t>
            </a:r>
            <a:r>
              <a:rPr lang="en-US" b="1" u="sng" dirty="0" smtClean="0"/>
              <a:t>is</a:t>
            </a:r>
            <a:r>
              <a:rPr lang="en-US" dirty="0" smtClean="0"/>
              <a:t> responsible for developing hundreds of industrial </a:t>
            </a:r>
            <a:r>
              <a:rPr lang="en-US" b="1" u="sng" dirty="0" smtClean="0"/>
              <a:t>uses</a:t>
            </a:r>
            <a:r>
              <a:rPr lang="en-US" dirty="0" smtClean="0"/>
              <a:t> for peanuts and sweet potatoes.</a:t>
            </a:r>
          </a:p>
          <a:p>
            <a:pPr>
              <a:buNone/>
            </a:pPr>
            <a:r>
              <a:rPr lang="en-US" dirty="0" smtClean="0"/>
              <a:t>    A. in 1943  </a:t>
            </a:r>
            <a:br>
              <a:rPr lang="en-US" dirty="0" smtClean="0"/>
            </a:br>
            <a:r>
              <a:rPr lang="en-US" dirty="0" smtClean="0"/>
              <a:t> B. less dependence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D. uses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dirty="0" smtClean="0"/>
              <a:t> </a:t>
            </a:r>
            <a:r>
              <a:rPr lang="en-US" b="1" u="sng" dirty="0" smtClean="0"/>
              <a:t>The children's</a:t>
            </a:r>
            <a:r>
              <a:rPr lang="en-US" b="1" dirty="0" smtClean="0"/>
              <a:t> </a:t>
            </a:r>
            <a:r>
              <a:rPr lang="en-US" dirty="0" smtClean="0"/>
              <a:t>television program</a:t>
            </a:r>
            <a:r>
              <a:rPr lang="en-US" b="1" dirty="0" smtClean="0"/>
              <a:t> </a:t>
            </a:r>
            <a:r>
              <a:rPr lang="en-US" b="1" u="sng" dirty="0" smtClean="0"/>
              <a:t>called</a:t>
            </a:r>
            <a:r>
              <a:rPr lang="en-US" dirty="0" smtClean="0"/>
              <a:t> "Sesame Street" was</a:t>
            </a:r>
            <a:r>
              <a:rPr lang="en-US" b="1" dirty="0" smtClean="0"/>
              <a:t> </a:t>
            </a:r>
            <a:r>
              <a:rPr lang="en-US" b="1" u="sng" dirty="0" smtClean="0"/>
              <a:t>seeing</a:t>
            </a:r>
            <a:r>
              <a:rPr lang="en-US" b="1" dirty="0" smtClean="0"/>
              <a:t> </a:t>
            </a:r>
            <a:r>
              <a:rPr lang="en-US" dirty="0" smtClean="0"/>
              <a:t>in 84 countries </a:t>
            </a:r>
            <a:r>
              <a:rPr lang="en-US" b="1" u="sng" dirty="0" smtClean="0"/>
              <a:t>in</a:t>
            </a:r>
            <a:r>
              <a:rPr lang="en-US" dirty="0" smtClean="0"/>
              <a:t> 1989.</a:t>
            </a:r>
          </a:p>
          <a:p>
            <a:pPr>
              <a:buNone/>
            </a:pPr>
            <a:r>
              <a:rPr lang="en-US" dirty="0" smtClean="0"/>
              <a:t>    A. The children's  </a:t>
            </a:r>
            <a:br>
              <a:rPr lang="en-US" dirty="0" smtClean="0"/>
            </a:br>
            <a:r>
              <a:rPr lang="en-US" dirty="0" smtClean="0"/>
              <a:t> B. called  </a:t>
            </a:r>
            <a:br>
              <a:rPr lang="en-US" dirty="0" smtClean="0"/>
            </a:br>
            <a:r>
              <a:rPr lang="en-US" dirty="0" smtClean="0"/>
              <a:t> C. seeing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Today's </a:t>
            </a:r>
            <a:r>
              <a:rPr lang="en-US" b="1" u="sng" dirty="0" smtClean="0"/>
              <a:t>job</a:t>
            </a:r>
            <a:r>
              <a:rPr lang="en-US" b="1" dirty="0" smtClean="0"/>
              <a:t> </a:t>
            </a:r>
            <a:r>
              <a:rPr lang="en-US" dirty="0" smtClean="0"/>
              <a:t>seekers are </a:t>
            </a:r>
            <a:r>
              <a:rPr lang="en-US" b="1" u="sng" dirty="0" smtClean="0"/>
              <a:t>confronted</a:t>
            </a:r>
            <a:r>
              <a:rPr lang="en-US" b="1" dirty="0" smtClean="0"/>
              <a:t> </a:t>
            </a:r>
            <a:r>
              <a:rPr lang="en-US" dirty="0" smtClean="0"/>
              <a:t>with</a:t>
            </a:r>
            <a:r>
              <a:rPr lang="en-US" b="1" dirty="0" smtClean="0"/>
              <a:t> </a:t>
            </a:r>
            <a:r>
              <a:rPr lang="en-US" b="1" u="sng" dirty="0" smtClean="0"/>
              <a:t>such question</a:t>
            </a:r>
            <a:r>
              <a:rPr lang="en-US" b="1" dirty="0" smtClean="0"/>
              <a:t> </a:t>
            </a:r>
            <a:r>
              <a:rPr lang="en-US" dirty="0" smtClean="0"/>
              <a:t>as "Are you computer literate?" and "Can you</a:t>
            </a:r>
            <a:r>
              <a:rPr lang="en-US" b="1" dirty="0" smtClean="0"/>
              <a:t> </a:t>
            </a:r>
            <a:r>
              <a:rPr lang="en-US" b="1" u="sng" dirty="0" smtClean="0"/>
              <a:t>set up</a:t>
            </a:r>
            <a:r>
              <a:rPr lang="en-US" dirty="0" smtClean="0"/>
              <a:t> a data base?"</a:t>
            </a:r>
          </a:p>
          <a:p>
            <a:pPr>
              <a:buNone/>
            </a:pPr>
            <a:r>
              <a:rPr lang="en-US" dirty="0" smtClean="0"/>
              <a:t>    A. job  </a:t>
            </a:r>
            <a:br>
              <a:rPr lang="en-US" dirty="0" smtClean="0"/>
            </a:br>
            <a:r>
              <a:rPr lang="en-US" dirty="0" smtClean="0"/>
              <a:t> B. confronted  </a:t>
            </a:r>
            <a:br>
              <a:rPr lang="en-US" dirty="0" smtClean="0"/>
            </a:br>
            <a:r>
              <a:rPr lang="en-US" dirty="0" smtClean="0"/>
              <a:t> C. such question  </a:t>
            </a:r>
            <a:br>
              <a:rPr lang="en-US" dirty="0" smtClean="0"/>
            </a:br>
            <a:r>
              <a:rPr lang="en-US" dirty="0" smtClean="0"/>
              <a:t> D. set up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To receive</a:t>
            </a:r>
            <a:r>
              <a:rPr lang="en-US" b="1" dirty="0" smtClean="0"/>
              <a:t> </a:t>
            </a:r>
            <a:r>
              <a:rPr lang="en-US" dirty="0" smtClean="0"/>
              <a:t>a degree from an American university, one must take many courses </a:t>
            </a:r>
            <a:r>
              <a:rPr lang="en-US" b="1" u="sng" dirty="0" smtClean="0"/>
              <a:t>beside</a:t>
            </a:r>
            <a:r>
              <a:rPr lang="en-US" dirty="0" smtClean="0"/>
              <a:t> </a:t>
            </a:r>
            <a:r>
              <a:rPr lang="en-US" b="1" u="sng" dirty="0" smtClean="0"/>
              <a:t>those</a:t>
            </a:r>
            <a:r>
              <a:rPr lang="en-US" dirty="0" smtClean="0"/>
              <a:t> in </a:t>
            </a:r>
            <a:r>
              <a:rPr lang="en-US" b="1" u="sng" dirty="0" smtClean="0"/>
              <a:t>one's</a:t>
            </a:r>
            <a:r>
              <a:rPr lang="en-US" dirty="0" smtClean="0"/>
              <a:t> major field.</a:t>
            </a:r>
          </a:p>
          <a:p>
            <a:pPr>
              <a:buNone/>
            </a:pPr>
            <a:r>
              <a:rPr lang="en-US" dirty="0" smtClean="0"/>
              <a:t>    A. To receive  </a:t>
            </a:r>
            <a:br>
              <a:rPr lang="en-US" dirty="0" smtClean="0"/>
            </a:br>
            <a:r>
              <a:rPr lang="en-US" dirty="0" smtClean="0"/>
              <a:t> B. beside  </a:t>
            </a:r>
            <a:br>
              <a:rPr lang="en-US" dirty="0" smtClean="0"/>
            </a:br>
            <a:r>
              <a:rPr lang="en-US" dirty="0" smtClean="0"/>
              <a:t> C. those  </a:t>
            </a:r>
            <a:br>
              <a:rPr lang="en-US" dirty="0" smtClean="0"/>
            </a:br>
            <a:r>
              <a:rPr lang="en-US" dirty="0" smtClean="0"/>
              <a:t> D. one's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In Ground Control Approach, </a:t>
            </a:r>
            <a:r>
              <a:rPr lang="en-US" b="1" u="sng" dirty="0" smtClean="0"/>
              <a:t>the air traffic controller</a:t>
            </a:r>
            <a:r>
              <a:rPr lang="en-US" b="1" dirty="0" smtClean="0"/>
              <a:t> </a:t>
            </a:r>
            <a:r>
              <a:rPr lang="en-US" b="1" u="sng" dirty="0" smtClean="0"/>
              <a:t>informs</a:t>
            </a:r>
            <a:r>
              <a:rPr lang="en-US" b="1" dirty="0" smtClean="0"/>
              <a:t> </a:t>
            </a:r>
            <a:r>
              <a:rPr lang="en-US" dirty="0" smtClean="0"/>
              <a:t>the pilot how far</a:t>
            </a:r>
            <a:r>
              <a:rPr lang="en-US" b="1" dirty="0" smtClean="0"/>
              <a:t> </a:t>
            </a:r>
            <a:r>
              <a:rPr lang="en-US" b="1" u="sng" dirty="0" smtClean="0"/>
              <a:t>is the plane</a:t>
            </a:r>
            <a:r>
              <a:rPr lang="en-US" b="1" dirty="0" smtClean="0"/>
              <a:t> </a:t>
            </a:r>
            <a:r>
              <a:rPr lang="en-US" dirty="0" smtClean="0"/>
              <a:t>from</a:t>
            </a:r>
            <a:r>
              <a:rPr lang="en-US" b="1" dirty="0" smtClean="0"/>
              <a:t> </a:t>
            </a:r>
            <a:r>
              <a:rPr lang="en-US" b="1" u="sng" dirty="0" smtClean="0"/>
              <a:t>the touchdown point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air traffic controller  </a:t>
            </a:r>
            <a:br>
              <a:rPr lang="en-US" dirty="0" smtClean="0"/>
            </a:br>
            <a:r>
              <a:rPr lang="en-US" dirty="0" smtClean="0"/>
              <a:t> B. informs  </a:t>
            </a:r>
            <a:br>
              <a:rPr lang="en-US" dirty="0" smtClean="0"/>
            </a:br>
            <a:r>
              <a:rPr lang="en-US" dirty="0" smtClean="0"/>
              <a:t> C. is the plane  </a:t>
            </a:r>
            <a:br>
              <a:rPr lang="en-US" dirty="0" smtClean="0"/>
            </a:br>
            <a:r>
              <a:rPr lang="en-US" dirty="0" smtClean="0"/>
              <a:t> D. the touchdown point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To receive</a:t>
            </a:r>
            <a:r>
              <a:rPr lang="en-US" b="1" dirty="0" smtClean="0"/>
              <a:t> </a:t>
            </a:r>
            <a:r>
              <a:rPr lang="en-US" dirty="0" smtClean="0"/>
              <a:t>a degree from an American university, one must take many courses </a:t>
            </a:r>
            <a:r>
              <a:rPr lang="en-US" b="1" u="sng" dirty="0" smtClean="0"/>
              <a:t>beside</a:t>
            </a:r>
            <a:r>
              <a:rPr lang="en-US" dirty="0" smtClean="0"/>
              <a:t> </a:t>
            </a:r>
            <a:r>
              <a:rPr lang="en-US" b="1" u="sng" dirty="0" smtClean="0"/>
              <a:t>those</a:t>
            </a:r>
            <a:r>
              <a:rPr lang="en-US" dirty="0" smtClean="0"/>
              <a:t> in </a:t>
            </a:r>
            <a:r>
              <a:rPr lang="en-US" b="1" u="sng" dirty="0" smtClean="0"/>
              <a:t>one's</a:t>
            </a:r>
            <a:r>
              <a:rPr lang="en-US" dirty="0" smtClean="0"/>
              <a:t> major field.</a:t>
            </a:r>
          </a:p>
          <a:p>
            <a:pPr>
              <a:buNone/>
            </a:pPr>
            <a:r>
              <a:rPr lang="en-US" dirty="0" smtClean="0"/>
              <a:t>    A. To receive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beside  </a:t>
            </a:r>
            <a:br>
              <a:rPr lang="en-US" dirty="0" smtClean="0"/>
            </a:br>
            <a:r>
              <a:rPr lang="en-US" dirty="0" smtClean="0"/>
              <a:t> C. those  </a:t>
            </a:r>
            <a:br>
              <a:rPr lang="en-US" dirty="0" smtClean="0"/>
            </a:br>
            <a:r>
              <a:rPr lang="en-US" dirty="0" smtClean="0"/>
              <a:t> D. one's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In Ground Control Approach, </a:t>
            </a:r>
            <a:r>
              <a:rPr lang="en-US" b="1" u="sng" dirty="0" smtClean="0"/>
              <a:t>the air traffic controller</a:t>
            </a:r>
            <a:r>
              <a:rPr lang="en-US" b="1" dirty="0" smtClean="0"/>
              <a:t> </a:t>
            </a:r>
            <a:r>
              <a:rPr lang="en-US" b="1" u="sng" dirty="0" smtClean="0"/>
              <a:t>informs</a:t>
            </a:r>
            <a:r>
              <a:rPr lang="en-US" b="1" dirty="0" smtClean="0"/>
              <a:t> </a:t>
            </a:r>
            <a:r>
              <a:rPr lang="en-US" dirty="0" smtClean="0"/>
              <a:t>the pilot how far</a:t>
            </a:r>
            <a:r>
              <a:rPr lang="en-US" b="1" dirty="0" smtClean="0"/>
              <a:t> </a:t>
            </a:r>
            <a:r>
              <a:rPr lang="en-US" b="1" u="sng" dirty="0" smtClean="0"/>
              <a:t>is the plane</a:t>
            </a:r>
            <a:r>
              <a:rPr lang="en-US" b="1" dirty="0" smtClean="0"/>
              <a:t> </a:t>
            </a:r>
            <a:r>
              <a:rPr lang="en-US" dirty="0" smtClean="0"/>
              <a:t>from</a:t>
            </a:r>
            <a:r>
              <a:rPr lang="en-US" b="1" dirty="0" smtClean="0"/>
              <a:t> </a:t>
            </a:r>
            <a:r>
              <a:rPr lang="en-US" b="1" u="sng" dirty="0" smtClean="0"/>
              <a:t>the touchdown point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air traffic controller  </a:t>
            </a:r>
            <a:br>
              <a:rPr lang="en-US" dirty="0" smtClean="0"/>
            </a:br>
            <a:r>
              <a:rPr lang="en-US" dirty="0" smtClean="0"/>
              <a:t> B. informs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is the plane  </a:t>
            </a:r>
            <a:br>
              <a:rPr lang="en-US" dirty="0" smtClean="0"/>
            </a:br>
            <a:r>
              <a:rPr lang="en-US" dirty="0" smtClean="0"/>
              <a:t> D. the touchdown point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By the turn of</a:t>
            </a:r>
            <a:r>
              <a:rPr lang="en-US" b="1" dirty="0" smtClean="0"/>
              <a:t> </a:t>
            </a:r>
            <a:r>
              <a:rPr lang="en-US" dirty="0" smtClean="0"/>
              <a:t>the century, most of the inventions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were to</a:t>
            </a:r>
            <a:r>
              <a:rPr lang="en-US" b="1" dirty="0" smtClean="0"/>
              <a:t> </a:t>
            </a:r>
            <a:r>
              <a:rPr lang="en-US" dirty="0" smtClean="0"/>
              <a:t>bring in all the comforts </a:t>
            </a:r>
            <a:r>
              <a:rPr lang="en-US" b="1" dirty="0" smtClean="0"/>
              <a:t>of </a:t>
            </a:r>
            <a:r>
              <a:rPr lang="en-US" dirty="0" smtClean="0"/>
              <a:t>modern living </a:t>
            </a:r>
            <a:r>
              <a:rPr lang="en-US" b="1" u="sng" dirty="0" smtClean="0"/>
              <a:t>have already been</a:t>
            </a:r>
            <a:r>
              <a:rPr lang="en-US" b="1" dirty="0" smtClean="0"/>
              <a:t> </a:t>
            </a:r>
            <a:r>
              <a:rPr lang="en-US" dirty="0" smtClean="0"/>
              <a:t>thought of.</a:t>
            </a:r>
          </a:p>
          <a:p>
            <a:pPr>
              <a:buNone/>
            </a:pPr>
            <a:r>
              <a:rPr lang="en-US" dirty="0" smtClean="0"/>
              <a:t>    A. By the turn of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were to  </a:t>
            </a:r>
            <a:br>
              <a:rPr lang="en-US" dirty="0" smtClean="0"/>
            </a:br>
            <a:r>
              <a:rPr lang="en-US" dirty="0" smtClean="0"/>
              <a:t> D. have already been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Richard </a:t>
            </a:r>
            <a:r>
              <a:rPr lang="en-US" dirty="0" err="1" smtClean="0"/>
              <a:t>Gattling</a:t>
            </a:r>
            <a:r>
              <a:rPr lang="en-US" dirty="0" smtClean="0"/>
              <a:t>, an </a:t>
            </a:r>
            <a:r>
              <a:rPr lang="en-US" b="1" u="sng" dirty="0" smtClean="0"/>
              <a:t>invention</a:t>
            </a:r>
            <a:r>
              <a:rPr lang="en-US" b="1" dirty="0" smtClean="0"/>
              <a:t> </a:t>
            </a:r>
            <a:r>
              <a:rPr lang="en-US" dirty="0" smtClean="0"/>
              <a:t>best known for the development of the </a:t>
            </a:r>
            <a:r>
              <a:rPr lang="en-US" dirty="0" err="1" smtClean="0"/>
              <a:t>Gattling</a:t>
            </a:r>
            <a:r>
              <a:rPr lang="en-US" dirty="0" smtClean="0"/>
              <a:t> Gun</a:t>
            </a:r>
            <a:r>
              <a:rPr lang="en-US" b="1" dirty="0" smtClean="0"/>
              <a:t>, </a:t>
            </a:r>
            <a:r>
              <a:rPr lang="en-US" b="1" u="sng" dirty="0" smtClean="0"/>
              <a:t>actually</a:t>
            </a:r>
            <a:r>
              <a:rPr lang="en-US" b="1" dirty="0" smtClean="0"/>
              <a:t> </a:t>
            </a:r>
            <a:r>
              <a:rPr lang="en-US" dirty="0" smtClean="0"/>
              <a:t>put</a:t>
            </a:r>
            <a:r>
              <a:rPr lang="en-US" b="1" dirty="0" smtClean="0"/>
              <a:t> </a:t>
            </a:r>
            <a:r>
              <a:rPr lang="en-US" b="1" u="sng" dirty="0" smtClean="0"/>
              <a:t>most of</a:t>
            </a:r>
            <a:r>
              <a:rPr lang="en-US" b="1" dirty="0" smtClean="0"/>
              <a:t> </a:t>
            </a:r>
            <a:r>
              <a:rPr lang="en-US" dirty="0" smtClean="0"/>
              <a:t>his effort into improving</a:t>
            </a:r>
            <a:r>
              <a:rPr lang="en-US" b="1" dirty="0" smtClean="0"/>
              <a:t> </a:t>
            </a:r>
            <a:r>
              <a:rPr lang="en-US" b="1" u="sng" dirty="0" smtClean="0"/>
              <a:t>agricultural</a:t>
            </a:r>
            <a:r>
              <a:rPr lang="en-US" b="1" dirty="0" smtClean="0"/>
              <a:t> </a:t>
            </a:r>
            <a:r>
              <a:rPr lang="en-US" dirty="0" smtClean="0"/>
              <a:t>methods.</a:t>
            </a:r>
          </a:p>
          <a:p>
            <a:pPr>
              <a:buNone/>
            </a:pPr>
            <a:r>
              <a:rPr lang="en-US" dirty="0" smtClean="0"/>
              <a:t>    A. invention  </a:t>
            </a:r>
            <a:br>
              <a:rPr lang="en-US" dirty="0" smtClean="0"/>
            </a:br>
            <a:r>
              <a:rPr lang="en-US" dirty="0" smtClean="0"/>
              <a:t> B. actually  </a:t>
            </a:r>
            <a:br>
              <a:rPr lang="en-US" dirty="0" smtClean="0"/>
            </a:br>
            <a:r>
              <a:rPr lang="en-US" dirty="0" smtClean="0"/>
              <a:t> C. most of  </a:t>
            </a:r>
            <a:br>
              <a:rPr lang="en-US" dirty="0" smtClean="0"/>
            </a:br>
            <a:r>
              <a:rPr lang="en-US" dirty="0" smtClean="0"/>
              <a:t> D. agricultural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By the turn of</a:t>
            </a:r>
            <a:r>
              <a:rPr lang="en-US" b="1" dirty="0" smtClean="0"/>
              <a:t> </a:t>
            </a:r>
            <a:r>
              <a:rPr lang="en-US" dirty="0" smtClean="0"/>
              <a:t>the century, most of the inventions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were to</a:t>
            </a:r>
            <a:r>
              <a:rPr lang="en-US" b="1" dirty="0" smtClean="0"/>
              <a:t> </a:t>
            </a:r>
            <a:r>
              <a:rPr lang="en-US" dirty="0" smtClean="0"/>
              <a:t>bring in all the comforts </a:t>
            </a:r>
            <a:r>
              <a:rPr lang="en-US" b="1" dirty="0" smtClean="0"/>
              <a:t>of </a:t>
            </a:r>
            <a:r>
              <a:rPr lang="en-US" dirty="0" smtClean="0"/>
              <a:t>modern living </a:t>
            </a:r>
            <a:r>
              <a:rPr lang="en-US" b="1" u="sng" dirty="0" smtClean="0"/>
              <a:t>have already been</a:t>
            </a:r>
            <a:r>
              <a:rPr lang="en-US" b="1" dirty="0" smtClean="0"/>
              <a:t> </a:t>
            </a:r>
            <a:r>
              <a:rPr lang="en-US" dirty="0" smtClean="0"/>
              <a:t>thought of.</a:t>
            </a:r>
          </a:p>
          <a:p>
            <a:pPr>
              <a:buNone/>
            </a:pPr>
            <a:r>
              <a:rPr lang="en-US" dirty="0" smtClean="0"/>
              <a:t>    A. By the turn of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were to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have already been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Richard </a:t>
            </a:r>
            <a:r>
              <a:rPr lang="en-US" dirty="0" err="1" smtClean="0"/>
              <a:t>Gattling</a:t>
            </a:r>
            <a:r>
              <a:rPr lang="en-US" dirty="0" smtClean="0"/>
              <a:t>, an </a:t>
            </a:r>
            <a:r>
              <a:rPr lang="en-US" b="1" u="sng" dirty="0" smtClean="0"/>
              <a:t>invention</a:t>
            </a:r>
            <a:r>
              <a:rPr lang="en-US" b="1" dirty="0" smtClean="0"/>
              <a:t> </a:t>
            </a:r>
            <a:r>
              <a:rPr lang="en-US" dirty="0" smtClean="0"/>
              <a:t>best known for the development of the </a:t>
            </a:r>
            <a:r>
              <a:rPr lang="en-US" dirty="0" err="1" smtClean="0"/>
              <a:t>Gattling</a:t>
            </a:r>
            <a:r>
              <a:rPr lang="en-US" dirty="0" smtClean="0"/>
              <a:t> Gun</a:t>
            </a:r>
            <a:r>
              <a:rPr lang="en-US" b="1" dirty="0" smtClean="0"/>
              <a:t>, </a:t>
            </a:r>
            <a:r>
              <a:rPr lang="en-US" b="1" u="sng" dirty="0" smtClean="0"/>
              <a:t>actually</a:t>
            </a:r>
            <a:r>
              <a:rPr lang="en-US" b="1" dirty="0" smtClean="0"/>
              <a:t> </a:t>
            </a:r>
            <a:r>
              <a:rPr lang="en-US" dirty="0" smtClean="0"/>
              <a:t>put</a:t>
            </a:r>
            <a:r>
              <a:rPr lang="en-US" b="1" dirty="0" smtClean="0"/>
              <a:t> </a:t>
            </a:r>
            <a:r>
              <a:rPr lang="en-US" b="1" u="sng" dirty="0" smtClean="0"/>
              <a:t>most of</a:t>
            </a:r>
            <a:r>
              <a:rPr lang="en-US" b="1" dirty="0" smtClean="0"/>
              <a:t> </a:t>
            </a:r>
            <a:r>
              <a:rPr lang="en-US" dirty="0" smtClean="0"/>
              <a:t>his effort into improving</a:t>
            </a:r>
            <a:r>
              <a:rPr lang="en-US" b="1" dirty="0" smtClean="0"/>
              <a:t> </a:t>
            </a:r>
            <a:r>
              <a:rPr lang="en-US" b="1" u="sng" dirty="0" smtClean="0"/>
              <a:t>agricultural</a:t>
            </a:r>
            <a:r>
              <a:rPr lang="en-US" b="1" dirty="0" smtClean="0"/>
              <a:t> </a:t>
            </a:r>
            <a:r>
              <a:rPr lang="en-US" dirty="0" smtClean="0"/>
              <a:t>methods.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invention  </a:t>
            </a:r>
            <a:br>
              <a:rPr lang="en-US" dirty="0" smtClean="0"/>
            </a:br>
            <a:r>
              <a:rPr lang="en-US" dirty="0" smtClean="0"/>
              <a:t> B. actually  </a:t>
            </a:r>
            <a:br>
              <a:rPr lang="en-US" dirty="0" smtClean="0"/>
            </a:br>
            <a:r>
              <a:rPr lang="en-US" dirty="0" smtClean="0"/>
              <a:t> C. most of  </a:t>
            </a:r>
            <a:br>
              <a:rPr lang="en-US" dirty="0" smtClean="0"/>
            </a:br>
            <a:r>
              <a:rPr lang="en-US" dirty="0" smtClean="0"/>
              <a:t> D. agricultural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23. </a:t>
            </a:r>
            <a:r>
              <a:rPr lang="en-US" b="1" u="sng" dirty="0" smtClean="0"/>
              <a:t>The greater</a:t>
            </a:r>
            <a:r>
              <a:rPr lang="en-US" b="1" dirty="0" smtClean="0"/>
              <a:t> </a:t>
            </a:r>
            <a:r>
              <a:rPr lang="en-US" dirty="0" smtClean="0"/>
              <a:t>number of dentists in</a:t>
            </a:r>
            <a:r>
              <a:rPr lang="en-US" b="1" dirty="0" smtClean="0"/>
              <a:t> </a:t>
            </a:r>
            <a:r>
              <a:rPr lang="en-US" b="1" u="sng" dirty="0" smtClean="0"/>
              <a:t>smallest</a:t>
            </a:r>
            <a:r>
              <a:rPr lang="en-US" b="1" dirty="0" smtClean="0"/>
              <a:t> </a:t>
            </a:r>
            <a:r>
              <a:rPr lang="en-US" dirty="0" smtClean="0"/>
              <a:t>towns shows either that dentists don't like </a:t>
            </a:r>
            <a:r>
              <a:rPr lang="en-US" b="1" u="sng" dirty="0" smtClean="0"/>
              <a:t>big</a:t>
            </a:r>
            <a:r>
              <a:rPr lang="en-US" u="sng" dirty="0" smtClean="0"/>
              <a:t> </a:t>
            </a:r>
            <a:r>
              <a:rPr lang="en-US" b="1" u="sng" dirty="0" smtClean="0"/>
              <a:t>cities</a:t>
            </a:r>
            <a:r>
              <a:rPr lang="en-US" dirty="0" smtClean="0"/>
              <a:t> or there are now </a:t>
            </a:r>
            <a:r>
              <a:rPr lang="en-US" b="1" u="sng" dirty="0" smtClean="0"/>
              <a:t>more</a:t>
            </a:r>
            <a:r>
              <a:rPr lang="en-US" dirty="0" smtClean="0"/>
              <a:t> dentists.</a:t>
            </a:r>
          </a:p>
          <a:p>
            <a:pPr>
              <a:buNone/>
            </a:pPr>
            <a:r>
              <a:rPr lang="en-US" dirty="0" smtClean="0"/>
              <a:t>    A. The greater  </a:t>
            </a:r>
            <a:br>
              <a:rPr lang="en-US" dirty="0" smtClean="0"/>
            </a:br>
            <a:r>
              <a:rPr lang="en-US" dirty="0" smtClean="0"/>
              <a:t> B. smallest  </a:t>
            </a:r>
            <a:br>
              <a:rPr lang="en-US" dirty="0" smtClean="0"/>
            </a:br>
            <a:r>
              <a:rPr lang="en-US" dirty="0" smtClean="0"/>
              <a:t> C. big cities  </a:t>
            </a:r>
            <a:br>
              <a:rPr lang="en-US" dirty="0" smtClean="0"/>
            </a:br>
            <a:r>
              <a:rPr lang="en-US" dirty="0" smtClean="0"/>
              <a:t> D. more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Many birds will, in the normal course of </a:t>
            </a:r>
            <a:r>
              <a:rPr lang="en-US" b="1" u="sng" dirty="0" smtClean="0"/>
              <a:t>their</a:t>
            </a:r>
            <a:r>
              <a:rPr lang="en-US" dirty="0" smtClean="0"/>
              <a:t> migrations,</a:t>
            </a:r>
            <a:r>
              <a:rPr lang="en-US" b="1" dirty="0" smtClean="0"/>
              <a:t> </a:t>
            </a:r>
            <a:r>
              <a:rPr lang="en-US" b="1" u="sng" dirty="0" smtClean="0"/>
              <a:t>flying</a:t>
            </a:r>
            <a:r>
              <a:rPr lang="en-US" b="1" dirty="0" smtClean="0"/>
              <a:t> </a:t>
            </a:r>
            <a:r>
              <a:rPr lang="en-US" b="1" u="sng" dirty="0" smtClean="0"/>
              <a:t>more than three thousand miles</a:t>
            </a:r>
            <a:r>
              <a:rPr lang="en-US" b="1" dirty="0" smtClean="0"/>
              <a:t> </a:t>
            </a:r>
            <a:r>
              <a:rPr lang="en-US" b="1" u="sng" dirty="0" smtClean="0"/>
              <a:t>to reach</a:t>
            </a:r>
            <a:r>
              <a:rPr lang="en-US" b="1" dirty="0" smtClean="0"/>
              <a:t> </a:t>
            </a:r>
            <a:r>
              <a:rPr lang="en-US" dirty="0" smtClean="0"/>
              <a:t>their winter homes.</a:t>
            </a:r>
          </a:p>
          <a:p>
            <a:pPr>
              <a:buNone/>
            </a:pPr>
            <a:r>
              <a:rPr lang="en-US" dirty="0" smtClean="0"/>
              <a:t>    A. their  </a:t>
            </a:r>
            <a:br>
              <a:rPr lang="en-US" dirty="0" smtClean="0"/>
            </a:br>
            <a:r>
              <a:rPr lang="en-US" dirty="0" smtClean="0"/>
              <a:t> B. flying  </a:t>
            </a:r>
            <a:br>
              <a:rPr lang="en-US" dirty="0" smtClean="0"/>
            </a:br>
            <a:r>
              <a:rPr lang="en-US" dirty="0" smtClean="0"/>
              <a:t> C. more than three thousand miles  </a:t>
            </a:r>
            <a:br>
              <a:rPr lang="en-US" dirty="0" smtClean="0"/>
            </a:br>
            <a:r>
              <a:rPr lang="en-US" dirty="0" smtClean="0"/>
              <a:t> D. to reach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23. </a:t>
            </a:r>
            <a:r>
              <a:rPr lang="en-US" b="1" u="sng" dirty="0" smtClean="0"/>
              <a:t>The greater</a:t>
            </a:r>
            <a:r>
              <a:rPr lang="en-US" b="1" dirty="0" smtClean="0"/>
              <a:t> </a:t>
            </a:r>
            <a:r>
              <a:rPr lang="en-US" dirty="0" smtClean="0"/>
              <a:t>number of dentists in</a:t>
            </a:r>
            <a:r>
              <a:rPr lang="en-US" b="1" dirty="0" smtClean="0"/>
              <a:t> </a:t>
            </a:r>
            <a:r>
              <a:rPr lang="en-US" b="1" u="sng" dirty="0" smtClean="0"/>
              <a:t>smallest</a:t>
            </a:r>
            <a:r>
              <a:rPr lang="en-US" b="1" dirty="0" smtClean="0"/>
              <a:t> </a:t>
            </a:r>
            <a:r>
              <a:rPr lang="en-US" dirty="0" smtClean="0"/>
              <a:t>towns shows either that dentists don't like </a:t>
            </a:r>
            <a:r>
              <a:rPr lang="en-US" b="1" u="sng" dirty="0" smtClean="0"/>
              <a:t>big</a:t>
            </a:r>
            <a:r>
              <a:rPr lang="en-US" u="sng" dirty="0" smtClean="0"/>
              <a:t> </a:t>
            </a:r>
            <a:r>
              <a:rPr lang="en-US" b="1" u="sng" dirty="0" smtClean="0"/>
              <a:t>cities</a:t>
            </a:r>
            <a:r>
              <a:rPr lang="en-US" dirty="0" smtClean="0"/>
              <a:t> or there are now </a:t>
            </a:r>
            <a:r>
              <a:rPr lang="en-US" b="1" u="sng" dirty="0" smtClean="0"/>
              <a:t>more</a:t>
            </a:r>
            <a:r>
              <a:rPr lang="en-US" dirty="0" smtClean="0"/>
              <a:t> dentists.</a:t>
            </a:r>
          </a:p>
          <a:p>
            <a:pPr>
              <a:buNone/>
            </a:pPr>
            <a:r>
              <a:rPr lang="en-US" dirty="0" smtClean="0"/>
              <a:t>    A. The greater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smallest  </a:t>
            </a:r>
            <a:br>
              <a:rPr lang="en-US" dirty="0" smtClean="0"/>
            </a:br>
            <a:r>
              <a:rPr lang="en-US" dirty="0" smtClean="0"/>
              <a:t> C. big cities  </a:t>
            </a:r>
            <a:br>
              <a:rPr lang="en-US" dirty="0" smtClean="0"/>
            </a:br>
            <a:r>
              <a:rPr lang="en-US" dirty="0" smtClean="0"/>
              <a:t> D. more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Many birds will, in the normal course of </a:t>
            </a:r>
            <a:r>
              <a:rPr lang="en-US" b="1" u="sng" dirty="0" smtClean="0"/>
              <a:t>their</a:t>
            </a:r>
            <a:r>
              <a:rPr lang="en-US" dirty="0" smtClean="0"/>
              <a:t> migrations,</a:t>
            </a:r>
            <a:r>
              <a:rPr lang="en-US" b="1" dirty="0" smtClean="0"/>
              <a:t> </a:t>
            </a:r>
            <a:r>
              <a:rPr lang="en-US" b="1" u="sng" dirty="0" smtClean="0"/>
              <a:t>flying</a:t>
            </a:r>
            <a:r>
              <a:rPr lang="en-US" b="1" dirty="0" smtClean="0"/>
              <a:t> </a:t>
            </a:r>
            <a:r>
              <a:rPr lang="en-US" b="1" u="sng" dirty="0" smtClean="0"/>
              <a:t>more than three thousand miles</a:t>
            </a:r>
            <a:r>
              <a:rPr lang="en-US" b="1" dirty="0" smtClean="0"/>
              <a:t> </a:t>
            </a:r>
            <a:r>
              <a:rPr lang="en-US" b="1" u="sng" dirty="0" smtClean="0"/>
              <a:t>to reach</a:t>
            </a:r>
            <a:r>
              <a:rPr lang="en-US" b="1" dirty="0" smtClean="0"/>
              <a:t> </a:t>
            </a:r>
            <a:r>
              <a:rPr lang="en-US" dirty="0" smtClean="0"/>
              <a:t>their winter homes.</a:t>
            </a:r>
          </a:p>
          <a:p>
            <a:pPr>
              <a:buNone/>
            </a:pPr>
            <a:r>
              <a:rPr lang="en-US" dirty="0" smtClean="0"/>
              <a:t>    A. their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flying  </a:t>
            </a:r>
            <a:br>
              <a:rPr lang="en-US" dirty="0" smtClean="0"/>
            </a:br>
            <a:r>
              <a:rPr lang="en-US" dirty="0" smtClean="0"/>
              <a:t> C. more than three thousand miles  </a:t>
            </a:r>
            <a:br>
              <a:rPr lang="en-US" dirty="0" smtClean="0"/>
            </a:br>
            <a:r>
              <a:rPr lang="en-US" dirty="0" smtClean="0"/>
              <a:t> D. to reach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Heartburn can</a:t>
            </a:r>
            <a:r>
              <a:rPr lang="en-US" b="1" dirty="0" smtClean="0"/>
              <a:t> </a:t>
            </a:r>
            <a:r>
              <a:rPr lang="en-US" b="1" u="sng" dirty="0" smtClean="0"/>
              <a:t>best be</a:t>
            </a:r>
            <a:r>
              <a:rPr lang="en-US" b="1" dirty="0" smtClean="0"/>
              <a:t> </a:t>
            </a:r>
            <a:r>
              <a:rPr lang="en-US" dirty="0" smtClean="0"/>
              <a:t>understood as a symptom</a:t>
            </a:r>
            <a:r>
              <a:rPr lang="en-US" b="1" dirty="0" smtClean="0"/>
              <a:t> </a:t>
            </a:r>
            <a:r>
              <a:rPr lang="en-US" b="1" u="sng" dirty="0" smtClean="0"/>
              <a:t>causing by</a:t>
            </a:r>
            <a:r>
              <a:rPr lang="en-US" b="1" dirty="0" smtClean="0"/>
              <a:t> </a:t>
            </a:r>
            <a:r>
              <a:rPr lang="en-US" dirty="0" smtClean="0"/>
              <a:t>acid reflux</a:t>
            </a:r>
            <a:r>
              <a:rPr lang="en-US" b="1" dirty="0" smtClean="0"/>
              <a:t> </a:t>
            </a:r>
            <a:r>
              <a:rPr lang="en-US" b="1" u="sng" dirty="0" smtClean="0"/>
              <a:t>due</a:t>
            </a:r>
            <a:r>
              <a:rPr lang="en-US" b="1" dirty="0" smtClean="0"/>
              <a:t> </a:t>
            </a:r>
            <a:r>
              <a:rPr lang="en-US" dirty="0" smtClean="0"/>
              <a:t>to a </a:t>
            </a:r>
            <a:r>
              <a:rPr lang="en-US" b="1" u="sng" dirty="0" smtClean="0"/>
              <a:t>weak</a:t>
            </a:r>
            <a:r>
              <a:rPr lang="en-US" dirty="0" smtClean="0"/>
              <a:t> lower esophageal sphincter.</a:t>
            </a:r>
          </a:p>
          <a:p>
            <a:pPr>
              <a:buNone/>
            </a:pPr>
            <a:r>
              <a:rPr lang="en-US" dirty="0" smtClean="0"/>
              <a:t>    A. best be  </a:t>
            </a:r>
            <a:br>
              <a:rPr lang="en-US" dirty="0" smtClean="0"/>
            </a:br>
            <a:r>
              <a:rPr lang="en-US" dirty="0" smtClean="0"/>
              <a:t> B. causing by  </a:t>
            </a:r>
            <a:br>
              <a:rPr lang="en-US" dirty="0" smtClean="0"/>
            </a:br>
            <a:r>
              <a:rPr lang="en-US" dirty="0" smtClean="0"/>
              <a:t> C. due  </a:t>
            </a:r>
            <a:br>
              <a:rPr lang="en-US" dirty="0" smtClean="0"/>
            </a:br>
            <a:r>
              <a:rPr lang="en-US" dirty="0" smtClean="0"/>
              <a:t> D. weak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Although Barney Clark lived only </a:t>
            </a:r>
            <a:r>
              <a:rPr lang="en-US" b="1" u="sng" dirty="0" smtClean="0"/>
              <a:t>a few months</a:t>
            </a:r>
            <a:r>
              <a:rPr lang="en-US" b="1" dirty="0" smtClean="0"/>
              <a:t> </a:t>
            </a:r>
            <a:r>
              <a:rPr lang="en-US" dirty="0" smtClean="0"/>
              <a:t>with the artificial heart, doctors were able </a:t>
            </a:r>
            <a:r>
              <a:rPr lang="en-US" b="1" u="sng" dirty="0" smtClean="0"/>
              <a:t>to learn</a:t>
            </a:r>
            <a:r>
              <a:rPr lang="en-US" dirty="0" smtClean="0"/>
              <a:t> a great deal from </a:t>
            </a:r>
            <a:r>
              <a:rPr lang="en-US" b="1" u="sng" dirty="0" smtClean="0"/>
              <a:t>him</a:t>
            </a:r>
            <a:r>
              <a:rPr lang="en-US" dirty="0" smtClean="0"/>
              <a:t> having </a:t>
            </a:r>
            <a:r>
              <a:rPr lang="en-US" b="1" u="sng" dirty="0" smtClean="0"/>
              <a:t>used</a:t>
            </a:r>
            <a:r>
              <a:rPr lang="en-US" dirty="0" smtClean="0"/>
              <a:t> it.</a:t>
            </a:r>
          </a:p>
          <a:p>
            <a:pPr>
              <a:buNone/>
            </a:pPr>
            <a:r>
              <a:rPr lang="en-US" dirty="0" smtClean="0"/>
              <a:t>    A. a few months  </a:t>
            </a:r>
            <a:br>
              <a:rPr lang="en-US" dirty="0" smtClean="0"/>
            </a:br>
            <a:r>
              <a:rPr lang="en-US" dirty="0" smtClean="0"/>
              <a:t> B. to learn  </a:t>
            </a:r>
            <a:br>
              <a:rPr lang="en-US" dirty="0" smtClean="0"/>
            </a:br>
            <a:r>
              <a:rPr lang="en-US" dirty="0" smtClean="0"/>
              <a:t> C. him  </a:t>
            </a:r>
            <a:br>
              <a:rPr lang="en-US" dirty="0" smtClean="0"/>
            </a:br>
            <a:r>
              <a:rPr lang="en-US" dirty="0" smtClean="0"/>
              <a:t> D. used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Heartburn can</a:t>
            </a:r>
            <a:r>
              <a:rPr lang="en-US" b="1" dirty="0" smtClean="0"/>
              <a:t> </a:t>
            </a:r>
            <a:r>
              <a:rPr lang="en-US" b="1" u="sng" dirty="0" smtClean="0"/>
              <a:t>best be</a:t>
            </a:r>
            <a:r>
              <a:rPr lang="en-US" b="1" dirty="0" smtClean="0"/>
              <a:t> </a:t>
            </a:r>
            <a:r>
              <a:rPr lang="en-US" dirty="0" smtClean="0"/>
              <a:t>understood as a symptom</a:t>
            </a:r>
            <a:r>
              <a:rPr lang="en-US" b="1" dirty="0" smtClean="0"/>
              <a:t> </a:t>
            </a:r>
            <a:r>
              <a:rPr lang="en-US" b="1" u="sng" dirty="0" smtClean="0"/>
              <a:t>causing by</a:t>
            </a:r>
            <a:r>
              <a:rPr lang="en-US" b="1" dirty="0" smtClean="0"/>
              <a:t> </a:t>
            </a:r>
            <a:r>
              <a:rPr lang="en-US" dirty="0" smtClean="0"/>
              <a:t>acid reflux</a:t>
            </a:r>
            <a:r>
              <a:rPr lang="en-US" b="1" dirty="0" smtClean="0"/>
              <a:t> </a:t>
            </a:r>
            <a:r>
              <a:rPr lang="en-US" b="1" u="sng" dirty="0" smtClean="0"/>
              <a:t>due</a:t>
            </a:r>
            <a:r>
              <a:rPr lang="en-US" b="1" dirty="0" smtClean="0"/>
              <a:t> </a:t>
            </a:r>
            <a:r>
              <a:rPr lang="en-US" dirty="0" smtClean="0"/>
              <a:t>to a </a:t>
            </a:r>
            <a:r>
              <a:rPr lang="en-US" b="1" u="sng" dirty="0" smtClean="0"/>
              <a:t>weak</a:t>
            </a:r>
            <a:r>
              <a:rPr lang="en-US" dirty="0" smtClean="0"/>
              <a:t> lower esophageal sphincter.</a:t>
            </a:r>
          </a:p>
          <a:p>
            <a:pPr>
              <a:buNone/>
            </a:pPr>
            <a:r>
              <a:rPr lang="en-US" dirty="0" smtClean="0"/>
              <a:t>    A. best be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causing by  </a:t>
            </a:r>
            <a:br>
              <a:rPr lang="en-US" dirty="0" smtClean="0"/>
            </a:br>
            <a:r>
              <a:rPr lang="en-US" dirty="0" smtClean="0"/>
              <a:t> C. due  </a:t>
            </a:r>
            <a:br>
              <a:rPr lang="en-US" dirty="0" smtClean="0"/>
            </a:br>
            <a:r>
              <a:rPr lang="en-US" dirty="0" smtClean="0"/>
              <a:t> D. weak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Although Barney Clark lived only </a:t>
            </a:r>
            <a:r>
              <a:rPr lang="en-US" b="1" u="sng" dirty="0" smtClean="0"/>
              <a:t>a few months</a:t>
            </a:r>
            <a:r>
              <a:rPr lang="en-US" b="1" dirty="0" smtClean="0"/>
              <a:t> </a:t>
            </a:r>
            <a:r>
              <a:rPr lang="en-US" dirty="0" smtClean="0"/>
              <a:t>with the artificial heart, doctors were able </a:t>
            </a:r>
            <a:r>
              <a:rPr lang="en-US" b="1" u="sng" dirty="0" smtClean="0"/>
              <a:t>to learn</a:t>
            </a:r>
            <a:r>
              <a:rPr lang="en-US" dirty="0" smtClean="0"/>
              <a:t> a great deal from </a:t>
            </a:r>
            <a:r>
              <a:rPr lang="en-US" b="1" u="sng" dirty="0" smtClean="0"/>
              <a:t>him</a:t>
            </a:r>
            <a:r>
              <a:rPr lang="en-US" dirty="0" smtClean="0"/>
              <a:t> having </a:t>
            </a:r>
            <a:r>
              <a:rPr lang="en-US" b="1" u="sng" dirty="0" smtClean="0"/>
              <a:t>used</a:t>
            </a:r>
            <a:r>
              <a:rPr lang="en-US" dirty="0" smtClean="0"/>
              <a:t> it.</a:t>
            </a:r>
          </a:p>
          <a:p>
            <a:pPr>
              <a:buNone/>
            </a:pPr>
            <a:r>
              <a:rPr lang="en-US" dirty="0" smtClean="0"/>
              <a:t>    A. a few months  </a:t>
            </a:r>
            <a:br>
              <a:rPr lang="en-US" dirty="0" smtClean="0"/>
            </a:br>
            <a:r>
              <a:rPr lang="en-US" dirty="0" smtClean="0"/>
              <a:t> B. to learn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him  </a:t>
            </a:r>
            <a:br>
              <a:rPr lang="en-US" dirty="0" smtClean="0"/>
            </a:br>
            <a:r>
              <a:rPr lang="en-US" dirty="0" smtClean="0"/>
              <a:t> D. used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In </a:t>
            </a:r>
            <a:r>
              <a:rPr lang="en-US" b="1" u="sng" dirty="0" smtClean="0"/>
              <a:t>most states</a:t>
            </a:r>
            <a:r>
              <a:rPr lang="en-US" b="1" dirty="0" smtClean="0"/>
              <a:t> </a:t>
            </a:r>
            <a:r>
              <a:rPr lang="en-US" dirty="0" smtClean="0"/>
              <a:t>insurance agents</a:t>
            </a:r>
            <a:r>
              <a:rPr lang="en-US" b="1" dirty="0" smtClean="0"/>
              <a:t> </a:t>
            </a:r>
            <a:r>
              <a:rPr lang="en-US" b="1" u="sng" dirty="0" smtClean="0"/>
              <a:t>must pass</a:t>
            </a:r>
            <a:r>
              <a:rPr lang="en-US" b="1" dirty="0" smtClean="0"/>
              <a:t> </a:t>
            </a:r>
            <a:r>
              <a:rPr lang="en-US" dirty="0" smtClean="0"/>
              <a:t>an examination</a:t>
            </a:r>
            <a:r>
              <a:rPr lang="en-US" b="1" dirty="0" smtClean="0"/>
              <a:t> </a:t>
            </a:r>
            <a:r>
              <a:rPr lang="en-US" b="1" u="sng" dirty="0" smtClean="0"/>
              <a:t>to be licensed</a:t>
            </a:r>
            <a:r>
              <a:rPr lang="en-US" b="1" dirty="0" smtClean="0"/>
              <a:t> </a:t>
            </a:r>
            <a:r>
              <a:rPr lang="en-US" dirty="0" smtClean="0"/>
              <a:t>when they</a:t>
            </a:r>
            <a:r>
              <a:rPr lang="en-US" b="1" dirty="0" smtClean="0"/>
              <a:t> </a:t>
            </a:r>
            <a:r>
              <a:rPr lang="en-US" b="1" u="sng" dirty="0" smtClean="0"/>
              <a:t>will complete</a:t>
            </a:r>
            <a:r>
              <a:rPr lang="en-US" dirty="0" smtClean="0"/>
              <a:t> their training.</a:t>
            </a:r>
          </a:p>
          <a:p>
            <a:pPr>
              <a:buNone/>
            </a:pPr>
            <a:r>
              <a:rPr lang="en-US" dirty="0" smtClean="0"/>
              <a:t>    A. most states  </a:t>
            </a:r>
            <a:br>
              <a:rPr lang="en-US" dirty="0" smtClean="0"/>
            </a:br>
            <a:r>
              <a:rPr lang="en-US" dirty="0" smtClean="0"/>
              <a:t> B. must pass  </a:t>
            </a:r>
            <a:br>
              <a:rPr lang="en-US" dirty="0" smtClean="0"/>
            </a:br>
            <a:r>
              <a:rPr lang="en-US" dirty="0" smtClean="0"/>
              <a:t> C. to be licensed  </a:t>
            </a:r>
            <a:br>
              <a:rPr lang="en-US" dirty="0" smtClean="0"/>
            </a:br>
            <a:r>
              <a:rPr lang="en-US" dirty="0" smtClean="0"/>
              <a:t> D. will complete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Drug abuse</a:t>
            </a:r>
            <a:r>
              <a:rPr lang="en-US" b="1" dirty="0" smtClean="0"/>
              <a:t>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become</a:t>
            </a:r>
            <a:r>
              <a:rPr lang="en-US" b="1" dirty="0" smtClean="0"/>
              <a:t> </a:t>
            </a:r>
            <a:r>
              <a:rPr lang="en-US" b="1" u="sng" dirty="0" smtClean="0"/>
              <a:t>one of</a:t>
            </a:r>
            <a:r>
              <a:rPr lang="en-US" b="1" dirty="0" smtClean="0"/>
              <a:t> </a:t>
            </a:r>
            <a:r>
              <a:rPr lang="en-US" dirty="0" smtClean="0"/>
              <a:t>America's </a:t>
            </a:r>
            <a:r>
              <a:rPr lang="en-US" b="1" u="sng" dirty="0" smtClean="0"/>
              <a:t>most</a:t>
            </a:r>
            <a:r>
              <a:rPr lang="en-US" b="1" dirty="0" smtClean="0"/>
              <a:t> </a:t>
            </a:r>
            <a:r>
              <a:rPr lang="en-US" dirty="0" smtClean="0"/>
              <a:t>serious social </a:t>
            </a:r>
            <a:r>
              <a:rPr lang="en-US" b="1" u="sng" dirty="0" smtClean="0"/>
              <a:t>problems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have  </a:t>
            </a:r>
            <a:br>
              <a:rPr lang="en-US" dirty="0" smtClean="0"/>
            </a:br>
            <a:r>
              <a:rPr lang="en-US" dirty="0" smtClean="0"/>
              <a:t> B. one of  </a:t>
            </a:r>
            <a:br>
              <a:rPr lang="en-US" dirty="0" smtClean="0"/>
            </a:br>
            <a:r>
              <a:rPr lang="en-US" dirty="0" smtClean="0"/>
              <a:t> C. most  </a:t>
            </a:r>
            <a:br>
              <a:rPr lang="en-US" dirty="0" smtClean="0"/>
            </a:br>
            <a:r>
              <a:rPr lang="en-US" dirty="0" smtClean="0"/>
              <a:t> D. problems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In </a:t>
            </a:r>
            <a:r>
              <a:rPr lang="en-US" b="1" u="sng" dirty="0" smtClean="0"/>
              <a:t>most states</a:t>
            </a:r>
            <a:r>
              <a:rPr lang="en-US" b="1" dirty="0" smtClean="0"/>
              <a:t> </a:t>
            </a:r>
            <a:r>
              <a:rPr lang="en-US" dirty="0" smtClean="0"/>
              <a:t>insurance agents</a:t>
            </a:r>
            <a:r>
              <a:rPr lang="en-US" b="1" dirty="0" smtClean="0"/>
              <a:t> </a:t>
            </a:r>
            <a:r>
              <a:rPr lang="en-US" b="1" u="sng" dirty="0" smtClean="0"/>
              <a:t>must pass</a:t>
            </a:r>
            <a:r>
              <a:rPr lang="en-US" b="1" dirty="0" smtClean="0"/>
              <a:t> </a:t>
            </a:r>
            <a:r>
              <a:rPr lang="en-US" dirty="0" smtClean="0"/>
              <a:t>an examination</a:t>
            </a:r>
            <a:r>
              <a:rPr lang="en-US" b="1" dirty="0" smtClean="0"/>
              <a:t> </a:t>
            </a:r>
            <a:r>
              <a:rPr lang="en-US" b="1" u="sng" dirty="0" smtClean="0"/>
              <a:t>to be licensed</a:t>
            </a:r>
            <a:r>
              <a:rPr lang="en-US" b="1" dirty="0" smtClean="0"/>
              <a:t> </a:t>
            </a:r>
            <a:r>
              <a:rPr lang="en-US" dirty="0" smtClean="0"/>
              <a:t>when they</a:t>
            </a:r>
            <a:r>
              <a:rPr lang="en-US" b="1" dirty="0" smtClean="0"/>
              <a:t> </a:t>
            </a:r>
            <a:r>
              <a:rPr lang="en-US" b="1" u="sng" dirty="0" smtClean="0"/>
              <a:t>will complete</a:t>
            </a:r>
            <a:r>
              <a:rPr lang="en-US" dirty="0" smtClean="0"/>
              <a:t> their training.</a:t>
            </a:r>
          </a:p>
          <a:p>
            <a:pPr>
              <a:buNone/>
            </a:pPr>
            <a:r>
              <a:rPr lang="en-US" dirty="0" smtClean="0"/>
              <a:t>    A. most states  </a:t>
            </a:r>
            <a:br>
              <a:rPr lang="en-US" dirty="0" smtClean="0"/>
            </a:br>
            <a:r>
              <a:rPr lang="en-US" dirty="0" smtClean="0"/>
              <a:t> B. must pass  </a:t>
            </a:r>
            <a:br>
              <a:rPr lang="en-US" dirty="0" smtClean="0"/>
            </a:br>
            <a:r>
              <a:rPr lang="en-US" dirty="0" smtClean="0"/>
              <a:t> C. to be licensed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will complete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Drug abuse</a:t>
            </a:r>
            <a:r>
              <a:rPr lang="en-US" b="1" dirty="0" smtClean="0"/>
              <a:t>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become</a:t>
            </a:r>
            <a:r>
              <a:rPr lang="en-US" b="1" dirty="0" smtClean="0"/>
              <a:t> </a:t>
            </a:r>
            <a:r>
              <a:rPr lang="en-US" b="1" u="sng" dirty="0" smtClean="0"/>
              <a:t>one of</a:t>
            </a:r>
            <a:r>
              <a:rPr lang="en-US" b="1" dirty="0" smtClean="0"/>
              <a:t> </a:t>
            </a:r>
            <a:r>
              <a:rPr lang="en-US" dirty="0" smtClean="0"/>
              <a:t>America's </a:t>
            </a:r>
            <a:r>
              <a:rPr lang="en-US" b="1" u="sng" dirty="0" smtClean="0"/>
              <a:t>most</a:t>
            </a:r>
            <a:r>
              <a:rPr lang="en-US" b="1" dirty="0" smtClean="0"/>
              <a:t> </a:t>
            </a:r>
            <a:r>
              <a:rPr lang="en-US" dirty="0" smtClean="0"/>
              <a:t>serious social </a:t>
            </a:r>
            <a:r>
              <a:rPr lang="en-US" b="1" u="sng" dirty="0" smtClean="0"/>
              <a:t>problems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have  </a:t>
            </a:r>
            <a:br>
              <a:rPr lang="en-US" dirty="0" smtClean="0"/>
            </a:br>
            <a:r>
              <a:rPr lang="en-US" dirty="0" smtClean="0"/>
              <a:t> B. one of  </a:t>
            </a:r>
            <a:br>
              <a:rPr lang="en-US" dirty="0" smtClean="0"/>
            </a:br>
            <a:r>
              <a:rPr lang="en-US" dirty="0" smtClean="0"/>
              <a:t> C. most  </a:t>
            </a:r>
            <a:br>
              <a:rPr lang="en-US" dirty="0" smtClean="0"/>
            </a:br>
            <a:r>
              <a:rPr lang="en-US" dirty="0" smtClean="0"/>
              <a:t> D. problems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dirty="0" smtClean="0"/>
              <a:t> </a:t>
            </a:r>
            <a:r>
              <a:rPr lang="en-US" b="1" u="sng" dirty="0" smtClean="0"/>
              <a:t>The children's</a:t>
            </a:r>
            <a:r>
              <a:rPr lang="en-US" b="1" dirty="0" smtClean="0"/>
              <a:t> </a:t>
            </a:r>
            <a:r>
              <a:rPr lang="en-US" dirty="0" smtClean="0"/>
              <a:t>television program</a:t>
            </a:r>
            <a:r>
              <a:rPr lang="en-US" b="1" dirty="0" smtClean="0"/>
              <a:t> </a:t>
            </a:r>
            <a:r>
              <a:rPr lang="en-US" b="1" u="sng" dirty="0" smtClean="0"/>
              <a:t>called</a:t>
            </a:r>
            <a:r>
              <a:rPr lang="en-US" dirty="0" smtClean="0"/>
              <a:t> "Sesame Street" was</a:t>
            </a:r>
            <a:r>
              <a:rPr lang="en-US" b="1" dirty="0" smtClean="0"/>
              <a:t> </a:t>
            </a:r>
            <a:r>
              <a:rPr lang="en-US" b="1" u="sng" dirty="0" smtClean="0"/>
              <a:t>seeing</a:t>
            </a:r>
            <a:r>
              <a:rPr lang="en-US" b="1" dirty="0" smtClean="0"/>
              <a:t> </a:t>
            </a:r>
            <a:r>
              <a:rPr lang="en-US" dirty="0" smtClean="0"/>
              <a:t>in 84 countries </a:t>
            </a:r>
            <a:r>
              <a:rPr lang="en-US" b="1" u="sng" dirty="0" smtClean="0"/>
              <a:t>in</a:t>
            </a:r>
            <a:r>
              <a:rPr lang="en-US" dirty="0" smtClean="0"/>
              <a:t> 1989.</a:t>
            </a:r>
          </a:p>
          <a:p>
            <a:pPr>
              <a:buNone/>
            </a:pPr>
            <a:r>
              <a:rPr lang="en-US" dirty="0" smtClean="0"/>
              <a:t>    A. The children's  </a:t>
            </a:r>
            <a:br>
              <a:rPr lang="en-US" dirty="0" smtClean="0"/>
            </a:br>
            <a:r>
              <a:rPr lang="en-US" dirty="0" smtClean="0"/>
              <a:t> B. called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seeing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Today's </a:t>
            </a:r>
            <a:r>
              <a:rPr lang="en-US" b="1" u="sng" dirty="0" smtClean="0"/>
              <a:t>job</a:t>
            </a:r>
            <a:r>
              <a:rPr lang="en-US" b="1" dirty="0" smtClean="0"/>
              <a:t> </a:t>
            </a:r>
            <a:r>
              <a:rPr lang="en-US" dirty="0" smtClean="0"/>
              <a:t>seekers are </a:t>
            </a:r>
            <a:r>
              <a:rPr lang="en-US" b="1" u="sng" dirty="0" smtClean="0"/>
              <a:t>confronted</a:t>
            </a:r>
            <a:r>
              <a:rPr lang="en-US" b="1" dirty="0" smtClean="0"/>
              <a:t> </a:t>
            </a:r>
            <a:r>
              <a:rPr lang="en-US" dirty="0" smtClean="0"/>
              <a:t>with</a:t>
            </a:r>
            <a:r>
              <a:rPr lang="en-US" b="1" dirty="0" smtClean="0"/>
              <a:t> </a:t>
            </a:r>
            <a:r>
              <a:rPr lang="en-US" b="1" u="sng" dirty="0" smtClean="0"/>
              <a:t>such question</a:t>
            </a:r>
            <a:r>
              <a:rPr lang="en-US" b="1" dirty="0" smtClean="0"/>
              <a:t> </a:t>
            </a:r>
            <a:r>
              <a:rPr lang="en-US" dirty="0" smtClean="0"/>
              <a:t>as "Are you computer literate?" and "Can you</a:t>
            </a:r>
            <a:r>
              <a:rPr lang="en-US" b="1" dirty="0" smtClean="0"/>
              <a:t> </a:t>
            </a:r>
            <a:r>
              <a:rPr lang="en-US" b="1" u="sng" dirty="0" smtClean="0"/>
              <a:t>set up</a:t>
            </a:r>
            <a:r>
              <a:rPr lang="en-US" dirty="0" smtClean="0"/>
              <a:t> a data base?"</a:t>
            </a:r>
          </a:p>
          <a:p>
            <a:pPr>
              <a:buNone/>
            </a:pPr>
            <a:r>
              <a:rPr lang="en-US" dirty="0" smtClean="0"/>
              <a:t>    A. job  </a:t>
            </a:r>
            <a:br>
              <a:rPr lang="en-US" dirty="0" smtClean="0"/>
            </a:br>
            <a:r>
              <a:rPr lang="en-US" dirty="0" smtClean="0"/>
              <a:t> B. confronted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such question  </a:t>
            </a:r>
            <a:br>
              <a:rPr lang="en-US" dirty="0" smtClean="0"/>
            </a:br>
            <a:r>
              <a:rPr lang="en-US" dirty="0" smtClean="0"/>
              <a:t> D. set up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Nora hardly </a:t>
            </a:r>
            <a:r>
              <a:rPr lang="en-US" b="1" u="sng" dirty="0" smtClean="0"/>
              <a:t>never</a:t>
            </a:r>
            <a:r>
              <a:rPr lang="en-US" b="1" dirty="0" smtClean="0"/>
              <a:t> </a:t>
            </a:r>
            <a:r>
              <a:rPr lang="en-US" dirty="0" smtClean="0"/>
              <a:t>misses</a:t>
            </a:r>
            <a:r>
              <a:rPr lang="en-US" b="1" dirty="0" smtClean="0"/>
              <a:t> </a:t>
            </a:r>
            <a:r>
              <a:rPr lang="en-US" b="1" u="sng" dirty="0" smtClean="0"/>
              <a:t>an</a:t>
            </a:r>
            <a:r>
              <a:rPr lang="en-US" b="1" dirty="0" smtClean="0"/>
              <a:t> </a:t>
            </a:r>
            <a:r>
              <a:rPr lang="en-US" dirty="0" smtClean="0"/>
              <a:t>opportunity</a:t>
            </a:r>
            <a:r>
              <a:rPr lang="en-US" b="1" dirty="0" smtClean="0"/>
              <a:t> </a:t>
            </a:r>
            <a:r>
              <a:rPr lang="en-US" b="1" u="sng" dirty="0" smtClean="0"/>
              <a:t>to play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the tennis tournaments.</a:t>
            </a:r>
          </a:p>
          <a:p>
            <a:pPr>
              <a:buNone/>
            </a:pPr>
            <a:r>
              <a:rPr lang="en-US" dirty="0" smtClean="0"/>
              <a:t>    A. never  </a:t>
            </a:r>
            <a:br>
              <a:rPr lang="en-US" dirty="0" smtClean="0"/>
            </a:br>
            <a:r>
              <a:rPr lang="en-US" dirty="0" smtClean="0"/>
              <a:t> B. an  </a:t>
            </a:r>
            <a:br>
              <a:rPr lang="en-US" dirty="0" smtClean="0"/>
            </a:br>
            <a:r>
              <a:rPr lang="en-US" dirty="0" smtClean="0"/>
              <a:t> C. to play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After Dr. Werner Arber </a:t>
            </a:r>
            <a:r>
              <a:rPr lang="en-US" b="1" u="sng" dirty="0" smtClean="0"/>
              <a:t>discovered</a:t>
            </a:r>
            <a:r>
              <a:rPr lang="en-US" b="1" dirty="0" smtClean="0"/>
              <a:t> </a:t>
            </a:r>
            <a:r>
              <a:rPr lang="en-US" dirty="0" smtClean="0"/>
              <a:t>restriction enzymes, Drs. Daniel Nathan, Hamilton Smith, and</a:t>
            </a:r>
            <a:r>
              <a:rPr lang="en-US" b="1" dirty="0" smtClean="0"/>
              <a:t> </a:t>
            </a:r>
            <a:r>
              <a:rPr lang="en-US" b="1" u="sng" dirty="0" smtClean="0"/>
              <a:t>him</a:t>
            </a:r>
            <a:r>
              <a:rPr lang="en-US" b="1" dirty="0" smtClean="0"/>
              <a:t> </a:t>
            </a:r>
            <a:r>
              <a:rPr lang="en-US" b="1" u="sng" dirty="0" smtClean="0"/>
              <a:t>were awarded</a:t>
            </a:r>
            <a:r>
              <a:rPr lang="en-US" dirty="0" smtClean="0"/>
              <a:t> the Nobel prize for </a:t>
            </a:r>
            <a:r>
              <a:rPr lang="en-US" b="1" u="sng" dirty="0" smtClean="0"/>
              <a:t>their</a:t>
            </a:r>
            <a:r>
              <a:rPr lang="en-US" dirty="0" smtClean="0"/>
              <a:t> research in that field.</a:t>
            </a:r>
          </a:p>
          <a:p>
            <a:pPr>
              <a:buNone/>
            </a:pPr>
            <a:r>
              <a:rPr lang="en-US" dirty="0" smtClean="0"/>
              <a:t>    A. discovered  </a:t>
            </a:r>
            <a:br>
              <a:rPr lang="en-US" dirty="0" smtClean="0"/>
            </a:br>
            <a:r>
              <a:rPr lang="en-US" dirty="0" smtClean="0"/>
              <a:t> B. him  </a:t>
            </a:r>
            <a:br>
              <a:rPr lang="en-US" dirty="0" smtClean="0"/>
            </a:br>
            <a:r>
              <a:rPr lang="en-US" dirty="0" smtClean="0"/>
              <a:t> C. were awarded  </a:t>
            </a:r>
            <a:br>
              <a:rPr lang="en-US" dirty="0" smtClean="0"/>
            </a:br>
            <a:r>
              <a:rPr lang="en-US" dirty="0" smtClean="0"/>
              <a:t> D. their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Nora hardly </a:t>
            </a:r>
            <a:r>
              <a:rPr lang="en-US" b="1" u="sng" dirty="0" smtClean="0"/>
              <a:t>never</a:t>
            </a:r>
            <a:r>
              <a:rPr lang="en-US" b="1" dirty="0" smtClean="0"/>
              <a:t> </a:t>
            </a:r>
            <a:r>
              <a:rPr lang="en-US" dirty="0" smtClean="0"/>
              <a:t>misses</a:t>
            </a:r>
            <a:r>
              <a:rPr lang="en-US" b="1" dirty="0" smtClean="0"/>
              <a:t> </a:t>
            </a:r>
            <a:r>
              <a:rPr lang="en-US" b="1" u="sng" dirty="0" smtClean="0"/>
              <a:t>an</a:t>
            </a:r>
            <a:r>
              <a:rPr lang="en-US" b="1" dirty="0" smtClean="0"/>
              <a:t> </a:t>
            </a:r>
            <a:r>
              <a:rPr lang="en-US" dirty="0" smtClean="0"/>
              <a:t>opportunity</a:t>
            </a:r>
            <a:r>
              <a:rPr lang="en-US" b="1" dirty="0" smtClean="0"/>
              <a:t> </a:t>
            </a:r>
            <a:r>
              <a:rPr lang="en-US" b="1" u="sng" dirty="0" smtClean="0"/>
              <a:t>to play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the tennis tournaments.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never  </a:t>
            </a:r>
            <a:br>
              <a:rPr lang="en-US" dirty="0" smtClean="0"/>
            </a:br>
            <a:r>
              <a:rPr lang="en-US" dirty="0" smtClean="0"/>
              <a:t> B. an  </a:t>
            </a:r>
            <a:br>
              <a:rPr lang="en-US" dirty="0" smtClean="0"/>
            </a:br>
            <a:r>
              <a:rPr lang="en-US" dirty="0" smtClean="0"/>
              <a:t> C. to play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After Dr. Werner Arber </a:t>
            </a:r>
            <a:r>
              <a:rPr lang="en-US" b="1" u="sng" dirty="0" smtClean="0"/>
              <a:t>discovered</a:t>
            </a:r>
            <a:r>
              <a:rPr lang="en-US" b="1" dirty="0" smtClean="0"/>
              <a:t> </a:t>
            </a:r>
            <a:r>
              <a:rPr lang="en-US" dirty="0" smtClean="0"/>
              <a:t>restriction enzymes, Drs. Daniel Nathan, Hamilton Smith, and</a:t>
            </a:r>
            <a:r>
              <a:rPr lang="en-US" b="1" dirty="0" smtClean="0"/>
              <a:t> </a:t>
            </a:r>
            <a:r>
              <a:rPr lang="en-US" b="1" u="sng" dirty="0" smtClean="0"/>
              <a:t>him</a:t>
            </a:r>
            <a:r>
              <a:rPr lang="en-US" b="1" dirty="0" smtClean="0"/>
              <a:t> </a:t>
            </a:r>
            <a:r>
              <a:rPr lang="en-US" b="1" u="sng" dirty="0" smtClean="0"/>
              <a:t>were awarded</a:t>
            </a:r>
            <a:r>
              <a:rPr lang="en-US" dirty="0" smtClean="0"/>
              <a:t> the Nobel prize for </a:t>
            </a:r>
            <a:r>
              <a:rPr lang="en-US" b="1" u="sng" dirty="0" smtClean="0"/>
              <a:t>their</a:t>
            </a:r>
            <a:r>
              <a:rPr lang="en-US" dirty="0" smtClean="0"/>
              <a:t> research in that field.</a:t>
            </a:r>
          </a:p>
          <a:p>
            <a:pPr>
              <a:buNone/>
            </a:pPr>
            <a:r>
              <a:rPr lang="en-US" dirty="0" smtClean="0"/>
              <a:t>    A. discovered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him  </a:t>
            </a:r>
            <a:br>
              <a:rPr lang="en-US" dirty="0" smtClean="0"/>
            </a:br>
            <a:r>
              <a:rPr lang="en-US" dirty="0" smtClean="0"/>
              <a:t> C. were awarded  </a:t>
            </a:r>
            <a:br>
              <a:rPr lang="en-US" dirty="0" smtClean="0"/>
            </a:br>
            <a:r>
              <a:rPr lang="en-US" dirty="0" smtClean="0"/>
              <a:t> D. their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 galaxy,</a:t>
            </a:r>
            <a:r>
              <a:rPr lang="en-US" b="1" dirty="0" smtClean="0"/>
              <a:t> </a:t>
            </a:r>
            <a:r>
              <a:rPr lang="en-US" b="1" u="sng" dirty="0" smtClean="0"/>
              <a:t>where</a:t>
            </a:r>
            <a:r>
              <a:rPr lang="en-US" b="1" dirty="0" smtClean="0"/>
              <a:t> </a:t>
            </a:r>
            <a:r>
              <a:rPr lang="en-US" dirty="0" smtClean="0"/>
              <a:t>may include billions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stars</a:t>
            </a:r>
            <a:r>
              <a:rPr lang="en-US" b="1" dirty="0" smtClean="0"/>
              <a:t>,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held together </a:t>
            </a:r>
            <a:r>
              <a:rPr lang="en-US" b="1" u="sng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gravitational attraction.</a:t>
            </a:r>
          </a:p>
          <a:p>
            <a:pPr>
              <a:buNone/>
            </a:pPr>
            <a:r>
              <a:rPr lang="en-US" dirty="0" smtClean="0"/>
              <a:t>    A. where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by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People with </a:t>
            </a:r>
            <a:r>
              <a:rPr lang="en-US" b="1" u="sng" dirty="0" smtClean="0"/>
              <a:t>exceptionally</a:t>
            </a:r>
            <a:r>
              <a:rPr lang="en-US" b="1" dirty="0" smtClean="0"/>
              <a:t> </a:t>
            </a:r>
            <a:r>
              <a:rPr lang="en-US" dirty="0" smtClean="0"/>
              <a:t>high intelligence quotients may not be </a:t>
            </a:r>
            <a:r>
              <a:rPr lang="en-US" b="1" u="sng" dirty="0" smtClean="0"/>
              <a:t>the best</a:t>
            </a:r>
            <a:r>
              <a:rPr lang="en-US" b="1" dirty="0" smtClean="0"/>
              <a:t> </a:t>
            </a:r>
            <a:r>
              <a:rPr lang="en-US" dirty="0" smtClean="0"/>
              <a:t>employees since they become </a:t>
            </a:r>
            <a:r>
              <a:rPr lang="en-US" b="1" u="sng" dirty="0" smtClean="0"/>
              <a:t>bored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 their work unless the job is constantly </a:t>
            </a:r>
            <a:r>
              <a:rPr lang="en-US" b="1" u="sng" dirty="0" smtClean="0"/>
              <a:t>changing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exceptionally  </a:t>
            </a:r>
            <a:br>
              <a:rPr lang="en-US" dirty="0" smtClean="0"/>
            </a:br>
            <a:r>
              <a:rPr lang="en-US" dirty="0" smtClean="0"/>
              <a:t> B. the best  </a:t>
            </a:r>
            <a:br>
              <a:rPr lang="en-US" dirty="0" smtClean="0"/>
            </a:br>
            <a:r>
              <a:rPr lang="en-US" dirty="0" smtClean="0"/>
              <a:t> C. bored of  </a:t>
            </a:r>
            <a:br>
              <a:rPr lang="en-US" dirty="0" smtClean="0"/>
            </a:br>
            <a:r>
              <a:rPr lang="en-US" dirty="0" smtClean="0"/>
              <a:t> D. changing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 galaxy,</a:t>
            </a:r>
            <a:r>
              <a:rPr lang="en-US" b="1" dirty="0" smtClean="0"/>
              <a:t> </a:t>
            </a:r>
            <a:r>
              <a:rPr lang="en-US" b="1" u="sng" dirty="0" smtClean="0"/>
              <a:t>where</a:t>
            </a:r>
            <a:r>
              <a:rPr lang="en-US" b="1" dirty="0" smtClean="0"/>
              <a:t> </a:t>
            </a:r>
            <a:r>
              <a:rPr lang="en-US" dirty="0" smtClean="0"/>
              <a:t>may include billions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stars</a:t>
            </a:r>
            <a:r>
              <a:rPr lang="en-US" b="1" dirty="0" smtClean="0"/>
              <a:t>,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held together </a:t>
            </a:r>
            <a:r>
              <a:rPr lang="en-US" b="1" u="sng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gravitational attraction.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where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by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People with </a:t>
            </a:r>
            <a:r>
              <a:rPr lang="en-US" b="1" u="sng" dirty="0" smtClean="0"/>
              <a:t>exceptionally</a:t>
            </a:r>
            <a:r>
              <a:rPr lang="en-US" b="1" dirty="0" smtClean="0"/>
              <a:t> </a:t>
            </a:r>
            <a:r>
              <a:rPr lang="en-US" dirty="0" smtClean="0"/>
              <a:t>high intelligence quotients may not be </a:t>
            </a:r>
            <a:r>
              <a:rPr lang="en-US" b="1" u="sng" dirty="0" smtClean="0"/>
              <a:t>the best</a:t>
            </a:r>
            <a:r>
              <a:rPr lang="en-US" b="1" dirty="0" smtClean="0"/>
              <a:t> </a:t>
            </a:r>
            <a:r>
              <a:rPr lang="en-US" dirty="0" smtClean="0"/>
              <a:t>employees since they become </a:t>
            </a:r>
            <a:r>
              <a:rPr lang="en-US" b="1" u="sng" dirty="0" smtClean="0"/>
              <a:t>bored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 their work unless the job is constantly </a:t>
            </a:r>
            <a:r>
              <a:rPr lang="en-US" b="1" u="sng" dirty="0" smtClean="0"/>
              <a:t>changing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exceptionally  </a:t>
            </a:r>
            <a:br>
              <a:rPr lang="en-US" dirty="0" smtClean="0"/>
            </a:br>
            <a:r>
              <a:rPr lang="en-US" dirty="0" smtClean="0"/>
              <a:t> B. the best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bored of  </a:t>
            </a:r>
            <a:br>
              <a:rPr lang="en-US" dirty="0" smtClean="0"/>
            </a:br>
            <a:r>
              <a:rPr lang="en-US" dirty="0" smtClean="0"/>
              <a:t> D. changing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</a:t>
            </a:r>
            <a:r>
              <a:rPr lang="en-US" b="1" dirty="0" smtClean="0"/>
              <a:t> </a:t>
            </a:r>
            <a:r>
              <a:rPr lang="en-US" b="1" u="sng" dirty="0" smtClean="0"/>
              <a:t>One of</a:t>
            </a:r>
            <a:r>
              <a:rPr lang="en-US" b="1" dirty="0" smtClean="0"/>
              <a:t> </a:t>
            </a:r>
            <a:r>
              <a:rPr lang="en-US" dirty="0" smtClean="0"/>
              <a:t>history's </a:t>
            </a:r>
            <a:r>
              <a:rPr lang="en-US" b="1" u="sng" dirty="0" smtClean="0"/>
              <a:t>most spectacular</a:t>
            </a:r>
            <a:r>
              <a:rPr lang="en-US" b="1" dirty="0" smtClean="0"/>
              <a:t> </a:t>
            </a:r>
            <a:r>
              <a:rPr lang="en-US" dirty="0" smtClean="0"/>
              <a:t>executions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dirty="0" smtClean="0"/>
              <a:t> that of </a:t>
            </a:r>
            <a:r>
              <a:rPr lang="en-US" dirty="0" err="1" smtClean="0"/>
              <a:t>Damiens</a:t>
            </a:r>
            <a:r>
              <a:rPr lang="en-US" b="1" dirty="0" smtClean="0"/>
              <a:t>, 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unsuccessful</a:t>
            </a:r>
            <a:r>
              <a:rPr lang="en-US" b="1" dirty="0" smtClean="0"/>
              <a:t> </a:t>
            </a:r>
            <a:r>
              <a:rPr lang="en-US" dirty="0" smtClean="0"/>
              <a:t>assassin of Louis XV of France.</a:t>
            </a:r>
          </a:p>
          <a:p>
            <a:pPr>
              <a:buNone/>
            </a:pPr>
            <a:r>
              <a:rPr lang="en-US" dirty="0" smtClean="0"/>
              <a:t>    A. One of  </a:t>
            </a:r>
            <a:br>
              <a:rPr lang="en-US" dirty="0" smtClean="0"/>
            </a:br>
            <a:r>
              <a:rPr lang="en-US" dirty="0" smtClean="0"/>
              <a:t> B. most spectacular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 </a:t>
            </a:r>
            <a:r>
              <a:rPr lang="en-US" dirty="0" smtClean="0"/>
              <a:t>were  </a:t>
            </a:r>
            <a:br>
              <a:rPr lang="en-US" dirty="0" smtClean="0"/>
            </a:br>
            <a:r>
              <a:rPr lang="en-US" dirty="0" smtClean="0"/>
              <a:t> D. unsuccessful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Mrs. Anderson bought </a:t>
            </a:r>
            <a:r>
              <a:rPr lang="en-US" b="1" u="sng" dirty="0" smtClean="0"/>
              <a:t>last week a new sports car</a:t>
            </a:r>
            <a:r>
              <a:rPr lang="en-US" b="1" dirty="0" smtClean="0"/>
              <a:t>; </a:t>
            </a:r>
            <a:r>
              <a:rPr lang="en-US" b="1" u="sng" dirty="0" smtClean="0"/>
              <a:t>however</a:t>
            </a:r>
            <a:r>
              <a:rPr lang="en-US" b="1" dirty="0" smtClean="0"/>
              <a:t>, </a:t>
            </a:r>
            <a:r>
              <a:rPr lang="en-US" dirty="0" smtClean="0"/>
              <a:t>she</a:t>
            </a:r>
            <a:r>
              <a:rPr lang="en-US" b="1" dirty="0" smtClean="0"/>
              <a:t> </a:t>
            </a:r>
            <a:r>
              <a:rPr lang="en-US" b="1" u="sng" dirty="0" smtClean="0"/>
              <a:t>has yet to learn</a:t>
            </a:r>
            <a:r>
              <a:rPr lang="en-US" b="1" dirty="0" smtClean="0"/>
              <a:t> </a:t>
            </a:r>
            <a:r>
              <a:rPr lang="en-US" b="1" u="sng" dirty="0" smtClean="0"/>
              <a:t>how to operate</a:t>
            </a:r>
            <a:r>
              <a:rPr lang="en-US" b="1" dirty="0" smtClean="0"/>
              <a:t> </a:t>
            </a:r>
            <a:r>
              <a:rPr lang="en-US" dirty="0" smtClean="0"/>
              <a:t>the manual gearshift.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 </a:t>
            </a:r>
            <a:r>
              <a:rPr lang="en-US" dirty="0" smtClean="0"/>
              <a:t>last week a new sports car  </a:t>
            </a:r>
            <a:br>
              <a:rPr lang="en-US" dirty="0" smtClean="0"/>
            </a:br>
            <a:r>
              <a:rPr lang="en-US" dirty="0" smtClean="0"/>
              <a:t> B. however  </a:t>
            </a:r>
            <a:br>
              <a:rPr lang="en-US" dirty="0" smtClean="0"/>
            </a:br>
            <a:r>
              <a:rPr lang="en-US" dirty="0" smtClean="0"/>
              <a:t> C. has yet to learn  </a:t>
            </a:r>
            <a:br>
              <a:rPr lang="en-US" dirty="0" smtClean="0"/>
            </a:br>
            <a:r>
              <a:rPr lang="en-US" dirty="0" smtClean="0"/>
              <a:t> D. how to operate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</a:t>
            </a:r>
            <a:r>
              <a:rPr lang="en-US" b="1" dirty="0" smtClean="0"/>
              <a:t> </a:t>
            </a:r>
            <a:r>
              <a:rPr lang="en-US" b="1" u="sng" dirty="0" smtClean="0"/>
              <a:t>One of</a:t>
            </a:r>
            <a:r>
              <a:rPr lang="en-US" b="1" dirty="0" smtClean="0"/>
              <a:t> </a:t>
            </a:r>
            <a:r>
              <a:rPr lang="en-US" dirty="0" smtClean="0"/>
              <a:t>history's </a:t>
            </a:r>
            <a:r>
              <a:rPr lang="en-US" b="1" u="sng" dirty="0" smtClean="0"/>
              <a:t>most spectacular</a:t>
            </a:r>
            <a:r>
              <a:rPr lang="en-US" b="1" dirty="0" smtClean="0"/>
              <a:t> </a:t>
            </a:r>
            <a:r>
              <a:rPr lang="en-US" dirty="0" smtClean="0"/>
              <a:t>executions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dirty="0" smtClean="0"/>
              <a:t> that of </a:t>
            </a:r>
            <a:r>
              <a:rPr lang="en-US" dirty="0" err="1" smtClean="0"/>
              <a:t>Damiens</a:t>
            </a:r>
            <a:r>
              <a:rPr lang="en-US" b="1" dirty="0" smtClean="0"/>
              <a:t>, 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unsuccessful</a:t>
            </a:r>
            <a:r>
              <a:rPr lang="en-US" b="1" dirty="0" smtClean="0"/>
              <a:t> </a:t>
            </a:r>
            <a:r>
              <a:rPr lang="en-US" dirty="0" smtClean="0"/>
              <a:t>assassin of Louis XV of France.</a:t>
            </a:r>
          </a:p>
          <a:p>
            <a:pPr>
              <a:buNone/>
            </a:pPr>
            <a:r>
              <a:rPr lang="en-US" dirty="0" smtClean="0"/>
              <a:t>    A. One of  </a:t>
            </a:r>
            <a:br>
              <a:rPr lang="en-US" dirty="0" smtClean="0"/>
            </a:br>
            <a:r>
              <a:rPr lang="en-US" dirty="0" smtClean="0"/>
              <a:t> B. most spectacular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were  </a:t>
            </a:r>
            <a:br>
              <a:rPr lang="en-US" dirty="0" smtClean="0"/>
            </a:br>
            <a:r>
              <a:rPr lang="en-US" dirty="0" smtClean="0"/>
              <a:t> D. unsuccessful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Mrs. Anderson bought </a:t>
            </a:r>
            <a:r>
              <a:rPr lang="en-US" b="1" u="sng" dirty="0" smtClean="0"/>
              <a:t>last week a new sports car</a:t>
            </a:r>
            <a:r>
              <a:rPr lang="en-US" b="1" dirty="0" smtClean="0"/>
              <a:t>; </a:t>
            </a:r>
            <a:r>
              <a:rPr lang="en-US" b="1" u="sng" dirty="0" smtClean="0"/>
              <a:t>however</a:t>
            </a:r>
            <a:r>
              <a:rPr lang="en-US" b="1" dirty="0" smtClean="0"/>
              <a:t>, </a:t>
            </a:r>
            <a:r>
              <a:rPr lang="en-US" dirty="0" smtClean="0"/>
              <a:t>she</a:t>
            </a:r>
            <a:r>
              <a:rPr lang="en-US" b="1" dirty="0" smtClean="0"/>
              <a:t> </a:t>
            </a:r>
            <a:r>
              <a:rPr lang="en-US" b="1" u="sng" dirty="0" smtClean="0"/>
              <a:t>has yet to learn</a:t>
            </a:r>
            <a:r>
              <a:rPr lang="en-US" b="1" dirty="0" smtClean="0"/>
              <a:t> </a:t>
            </a:r>
            <a:r>
              <a:rPr lang="en-US" b="1" u="sng" dirty="0" smtClean="0"/>
              <a:t>how to operate</a:t>
            </a:r>
            <a:r>
              <a:rPr lang="en-US" b="1" dirty="0" smtClean="0"/>
              <a:t> </a:t>
            </a:r>
            <a:r>
              <a:rPr lang="en-US" dirty="0" smtClean="0"/>
              <a:t>the manual gearshift.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last week a new sports car  </a:t>
            </a:r>
            <a:br>
              <a:rPr lang="en-US" dirty="0" smtClean="0"/>
            </a:br>
            <a:r>
              <a:rPr lang="en-US" dirty="0" smtClean="0"/>
              <a:t> B. however  </a:t>
            </a:r>
            <a:br>
              <a:rPr lang="en-US" dirty="0" smtClean="0"/>
            </a:br>
            <a:r>
              <a:rPr lang="en-US" dirty="0" smtClean="0"/>
              <a:t> C. has yet to learn  </a:t>
            </a:r>
            <a:br>
              <a:rPr lang="en-US" dirty="0" smtClean="0"/>
            </a:br>
            <a:r>
              <a:rPr lang="en-US" dirty="0" smtClean="0"/>
              <a:t> D. how to operate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As the</a:t>
            </a:r>
            <a:r>
              <a:rPr lang="en-US" b="1" dirty="0" smtClean="0"/>
              <a:t> </a:t>
            </a:r>
            <a:r>
              <a:rPr lang="en-US" b="1" u="sng" dirty="0" smtClean="0"/>
              <a:t>numeral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older people</a:t>
            </a:r>
            <a:r>
              <a:rPr lang="en-US" b="1" dirty="0" smtClean="0"/>
              <a:t> </a:t>
            </a:r>
            <a:r>
              <a:rPr lang="en-US" dirty="0" smtClean="0"/>
              <a:t>increases, services for</a:t>
            </a:r>
            <a:r>
              <a:rPr lang="en-US" b="1" dirty="0" smtClean="0"/>
              <a:t> </a:t>
            </a:r>
            <a:r>
              <a:rPr lang="en-US" b="1" u="sng" dirty="0" smtClean="0"/>
              <a:t>the elderly</a:t>
            </a:r>
            <a:r>
              <a:rPr lang="en-US" b="1" dirty="0" smtClean="0"/>
              <a:t> </a:t>
            </a:r>
            <a:r>
              <a:rPr lang="en-US" dirty="0" smtClean="0"/>
              <a:t>will soon represent one of the fastest-growing </a:t>
            </a:r>
            <a:r>
              <a:rPr lang="en-US" b="1" u="sng" dirty="0" smtClean="0"/>
              <a:t>areas</a:t>
            </a:r>
            <a:r>
              <a:rPr lang="en-US" dirty="0" smtClean="0"/>
              <a:t> of employment.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 </a:t>
            </a:r>
            <a:r>
              <a:rPr lang="en-US" dirty="0" smtClean="0"/>
              <a:t>numeral  </a:t>
            </a:r>
            <a:br>
              <a:rPr lang="en-US" dirty="0" smtClean="0"/>
            </a:br>
            <a:r>
              <a:rPr lang="en-US" dirty="0" smtClean="0"/>
              <a:t> B. older people  </a:t>
            </a:r>
            <a:br>
              <a:rPr lang="en-US" dirty="0" smtClean="0"/>
            </a:br>
            <a:r>
              <a:rPr lang="en-US" dirty="0" smtClean="0"/>
              <a:t> C. the elderly  </a:t>
            </a:r>
            <a:br>
              <a:rPr lang="en-US" dirty="0" smtClean="0"/>
            </a:br>
            <a:r>
              <a:rPr lang="en-US" dirty="0" smtClean="0"/>
              <a:t> D. areas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 disposable camera, </a:t>
            </a:r>
            <a:r>
              <a:rPr lang="en-US" u="sng" dirty="0" smtClean="0"/>
              <a:t>a</a:t>
            </a:r>
            <a:r>
              <a:rPr lang="en-US" dirty="0" smtClean="0"/>
              <a:t> single-use camera</a:t>
            </a:r>
            <a:r>
              <a:rPr lang="en-US" b="1" dirty="0" smtClean="0"/>
              <a:t> </a:t>
            </a:r>
            <a:r>
              <a:rPr lang="en-US" b="1" u="sng" dirty="0" smtClean="0"/>
              <a:t>preloaded with</a:t>
            </a:r>
            <a:r>
              <a:rPr lang="en-US" b="1" dirty="0" smtClean="0"/>
              <a:t> </a:t>
            </a:r>
            <a:r>
              <a:rPr lang="en-US" dirty="0" smtClean="0"/>
              <a:t>print film</a:t>
            </a:r>
            <a:r>
              <a:rPr lang="en-US" b="1" dirty="0" smtClean="0"/>
              <a:t>, </a:t>
            </a:r>
            <a:r>
              <a:rPr lang="en-US" b="1" u="sng" dirty="0" smtClean="0"/>
              <a:t>has appeared</a:t>
            </a:r>
            <a:r>
              <a:rPr lang="en-US" b="1" dirty="0" smtClean="0"/>
              <a:t> </a:t>
            </a:r>
            <a:r>
              <a:rPr lang="en-US" dirty="0" smtClean="0"/>
              <a:t>in the late 1980s, and </a:t>
            </a:r>
            <a:r>
              <a:rPr lang="en-US" b="1" u="sng" dirty="0" smtClean="0"/>
              <a:t>has become</a:t>
            </a:r>
            <a:r>
              <a:rPr lang="en-US" dirty="0" smtClean="0"/>
              <a:t> very popular.</a:t>
            </a:r>
          </a:p>
          <a:p>
            <a:pPr>
              <a:buNone/>
            </a:pPr>
            <a:r>
              <a:rPr lang="en-US" dirty="0" smtClean="0"/>
              <a:t>    A. a  </a:t>
            </a:r>
            <a:br>
              <a:rPr lang="en-US" dirty="0" smtClean="0"/>
            </a:br>
            <a:r>
              <a:rPr lang="en-US" dirty="0" smtClean="0"/>
              <a:t> B. preloaded with  </a:t>
            </a:r>
            <a:br>
              <a:rPr lang="en-US" dirty="0" smtClean="0"/>
            </a:br>
            <a:r>
              <a:rPr lang="en-US" dirty="0" smtClean="0"/>
              <a:t> C. has appeared  </a:t>
            </a:r>
            <a:br>
              <a:rPr lang="en-US" dirty="0" smtClean="0"/>
            </a:br>
            <a:r>
              <a:rPr lang="en-US" dirty="0" smtClean="0"/>
              <a:t> D. has become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As the</a:t>
            </a:r>
            <a:r>
              <a:rPr lang="en-US" b="1" dirty="0" smtClean="0"/>
              <a:t> </a:t>
            </a:r>
            <a:r>
              <a:rPr lang="en-US" b="1" u="sng" dirty="0" smtClean="0"/>
              <a:t>numeral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older people</a:t>
            </a:r>
            <a:r>
              <a:rPr lang="en-US" b="1" dirty="0" smtClean="0"/>
              <a:t> </a:t>
            </a:r>
            <a:r>
              <a:rPr lang="en-US" dirty="0" smtClean="0"/>
              <a:t>increases, services for</a:t>
            </a:r>
            <a:r>
              <a:rPr lang="en-US" b="1" dirty="0" smtClean="0"/>
              <a:t> </a:t>
            </a:r>
            <a:r>
              <a:rPr lang="en-US" b="1" u="sng" dirty="0" smtClean="0"/>
              <a:t>the elderly</a:t>
            </a:r>
            <a:r>
              <a:rPr lang="en-US" b="1" dirty="0" smtClean="0"/>
              <a:t> </a:t>
            </a:r>
            <a:r>
              <a:rPr lang="en-US" dirty="0" smtClean="0"/>
              <a:t>will soon represent one of the fastest-growing </a:t>
            </a:r>
            <a:r>
              <a:rPr lang="en-US" b="1" u="sng" dirty="0" smtClean="0"/>
              <a:t>areas</a:t>
            </a:r>
            <a:r>
              <a:rPr lang="en-US" dirty="0" smtClean="0"/>
              <a:t> of employment.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numeral  </a:t>
            </a:r>
            <a:br>
              <a:rPr lang="en-US" dirty="0" smtClean="0"/>
            </a:br>
            <a:r>
              <a:rPr lang="en-US" dirty="0" smtClean="0"/>
              <a:t> B. older people  </a:t>
            </a:r>
            <a:br>
              <a:rPr lang="en-US" dirty="0" smtClean="0"/>
            </a:br>
            <a:r>
              <a:rPr lang="en-US" dirty="0" smtClean="0"/>
              <a:t> C. the elderly  </a:t>
            </a:r>
            <a:br>
              <a:rPr lang="en-US" dirty="0" smtClean="0"/>
            </a:br>
            <a:r>
              <a:rPr lang="en-US" dirty="0" smtClean="0"/>
              <a:t> D. areas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 disposable camera, </a:t>
            </a:r>
            <a:r>
              <a:rPr lang="en-US" u="sng" dirty="0" smtClean="0"/>
              <a:t>a</a:t>
            </a:r>
            <a:r>
              <a:rPr lang="en-US" dirty="0" smtClean="0"/>
              <a:t> single-use camera</a:t>
            </a:r>
            <a:r>
              <a:rPr lang="en-US" b="1" dirty="0" smtClean="0"/>
              <a:t> </a:t>
            </a:r>
            <a:r>
              <a:rPr lang="en-US" b="1" u="sng" dirty="0" smtClean="0"/>
              <a:t>preloaded with</a:t>
            </a:r>
            <a:r>
              <a:rPr lang="en-US" b="1" dirty="0" smtClean="0"/>
              <a:t> </a:t>
            </a:r>
            <a:r>
              <a:rPr lang="en-US" dirty="0" smtClean="0"/>
              <a:t>print film</a:t>
            </a:r>
            <a:r>
              <a:rPr lang="en-US" b="1" dirty="0" smtClean="0"/>
              <a:t>, </a:t>
            </a:r>
            <a:r>
              <a:rPr lang="en-US" b="1" u="sng" dirty="0" smtClean="0"/>
              <a:t>has appeared</a:t>
            </a:r>
            <a:r>
              <a:rPr lang="en-US" b="1" dirty="0" smtClean="0"/>
              <a:t> </a:t>
            </a:r>
            <a:r>
              <a:rPr lang="en-US" dirty="0" smtClean="0"/>
              <a:t>in the late 1980s, and </a:t>
            </a:r>
            <a:r>
              <a:rPr lang="en-US" b="1" u="sng" dirty="0" smtClean="0"/>
              <a:t>has become</a:t>
            </a:r>
            <a:r>
              <a:rPr lang="en-US" dirty="0" smtClean="0"/>
              <a:t> very popular.</a:t>
            </a:r>
          </a:p>
          <a:p>
            <a:pPr>
              <a:buNone/>
            </a:pPr>
            <a:r>
              <a:rPr lang="en-US" dirty="0" smtClean="0"/>
              <a:t>    A. a  </a:t>
            </a:r>
            <a:br>
              <a:rPr lang="en-US" dirty="0" smtClean="0"/>
            </a:br>
            <a:r>
              <a:rPr lang="en-US" dirty="0" smtClean="0"/>
              <a:t> B. preloaded with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has appeared  </a:t>
            </a:r>
            <a:br>
              <a:rPr lang="en-US" dirty="0" smtClean="0"/>
            </a:br>
            <a:r>
              <a:rPr lang="en-US" dirty="0" smtClean="0"/>
              <a:t> D. has become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113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10</cp:revision>
  <dcterms:created xsi:type="dcterms:W3CDTF">2014-02-14T10:59:43Z</dcterms:created>
  <dcterms:modified xsi:type="dcterms:W3CDTF">2015-04-07T16:25:49Z</dcterms:modified>
</cp:coreProperties>
</file>