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57" r:id="rId3"/>
    <p:sldId id="292" r:id="rId4"/>
    <p:sldId id="258" r:id="rId5"/>
    <p:sldId id="293" r:id="rId6"/>
    <p:sldId id="259" r:id="rId7"/>
    <p:sldId id="294" r:id="rId8"/>
    <p:sldId id="260" r:id="rId9"/>
    <p:sldId id="295" r:id="rId10"/>
    <p:sldId id="261" r:id="rId11"/>
    <p:sldId id="296" r:id="rId12"/>
    <p:sldId id="262" r:id="rId13"/>
    <p:sldId id="297" r:id="rId14"/>
    <p:sldId id="263" r:id="rId15"/>
    <p:sldId id="298" r:id="rId16"/>
    <p:sldId id="264" r:id="rId17"/>
    <p:sldId id="299" r:id="rId18"/>
    <p:sldId id="265" r:id="rId19"/>
    <p:sldId id="300" r:id="rId20"/>
    <p:sldId id="266" r:id="rId21"/>
    <p:sldId id="301" r:id="rId22"/>
    <p:sldId id="267" r:id="rId23"/>
    <p:sldId id="302" r:id="rId24"/>
    <p:sldId id="268" r:id="rId25"/>
    <p:sldId id="269" r:id="rId26"/>
    <p:sldId id="303" r:id="rId27"/>
    <p:sldId id="270" r:id="rId28"/>
    <p:sldId id="304" r:id="rId29"/>
    <p:sldId id="271" r:id="rId30"/>
    <p:sldId id="30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4800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31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Before</a:t>
            </a:r>
            <a:r>
              <a:rPr lang="en-US" b="1" dirty="0" smtClean="0"/>
              <a:t> </a:t>
            </a:r>
            <a:r>
              <a:rPr lang="en-US" dirty="0" smtClean="0"/>
              <a:t>the invention of the musical staff, people passed musical compositions on to </a:t>
            </a:r>
            <a:r>
              <a:rPr lang="en-US" b="1" u="sng" dirty="0" smtClean="0"/>
              <a:t>each other</a:t>
            </a:r>
            <a:r>
              <a:rPr lang="en-US" dirty="0" smtClean="0"/>
              <a:t> not by writing them down</a:t>
            </a:r>
            <a:r>
              <a:rPr lang="en-US" b="1" dirty="0" smtClean="0"/>
              <a:t>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by remembering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Before  </a:t>
            </a:r>
            <a:br>
              <a:rPr lang="en-US" dirty="0" smtClean="0"/>
            </a:br>
            <a:r>
              <a:rPr lang="en-US" dirty="0" smtClean="0"/>
              <a:t> B. each other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D. them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Before</a:t>
            </a:r>
            <a:r>
              <a:rPr lang="en-US" b="1" dirty="0" smtClean="0"/>
              <a:t> </a:t>
            </a:r>
            <a:r>
              <a:rPr lang="en-US" b="1" u="sng" dirty="0" smtClean="0"/>
              <a:t>bridges</a:t>
            </a:r>
            <a:r>
              <a:rPr lang="en-US" b="1" dirty="0" smtClean="0"/>
              <a:t> </a:t>
            </a:r>
            <a:r>
              <a:rPr lang="en-US" b="1" u="sng" dirty="0" smtClean="0"/>
              <a:t>were built</a:t>
            </a:r>
            <a:r>
              <a:rPr lang="en-US" dirty="0" smtClean="0"/>
              <a:t>, all transport across major rivers in the United States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dirty="0" smtClean="0"/>
              <a:t> ferryboat.</a:t>
            </a:r>
          </a:p>
          <a:p>
            <a:pPr>
              <a:buNone/>
            </a:pPr>
            <a:r>
              <a:rPr lang="en-US" dirty="0" smtClean="0"/>
              <a:t>    A. bridges  </a:t>
            </a:r>
            <a:br>
              <a:rPr lang="en-US" dirty="0" smtClean="0"/>
            </a:br>
            <a:r>
              <a:rPr lang="en-US" dirty="0" smtClean="0"/>
              <a:t> B. were built  </a:t>
            </a:r>
            <a:br>
              <a:rPr lang="en-US" dirty="0" smtClean="0"/>
            </a:br>
            <a:r>
              <a:rPr lang="en-US" dirty="0" smtClean="0"/>
              <a:t> C. were  </a:t>
            </a:r>
            <a:br>
              <a:rPr lang="en-US" dirty="0" smtClean="0"/>
            </a:br>
            <a:r>
              <a:rPr lang="en-US" dirty="0" smtClean="0"/>
              <a:t> D. by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Before</a:t>
            </a:r>
            <a:r>
              <a:rPr lang="en-US" b="1" dirty="0" smtClean="0"/>
              <a:t> </a:t>
            </a:r>
            <a:r>
              <a:rPr lang="en-US" dirty="0" smtClean="0"/>
              <a:t>the invention of the musical staff, people passed musical compositions on to </a:t>
            </a:r>
            <a:r>
              <a:rPr lang="en-US" b="1" u="sng" dirty="0" smtClean="0"/>
              <a:t>each other</a:t>
            </a:r>
            <a:r>
              <a:rPr lang="en-US" dirty="0" smtClean="0"/>
              <a:t> not by writing them down</a:t>
            </a:r>
            <a:r>
              <a:rPr lang="en-US" b="1" dirty="0" smtClean="0"/>
              <a:t>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by remembering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Before  </a:t>
            </a:r>
            <a:br>
              <a:rPr lang="en-US" dirty="0" smtClean="0"/>
            </a:br>
            <a:r>
              <a:rPr lang="en-US" dirty="0" smtClean="0"/>
              <a:t> B. each other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but also  </a:t>
            </a:r>
            <a:br>
              <a:rPr lang="en-US" dirty="0" smtClean="0"/>
            </a:br>
            <a:r>
              <a:rPr lang="en-US" dirty="0" smtClean="0"/>
              <a:t> D. them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Before</a:t>
            </a:r>
            <a:r>
              <a:rPr lang="en-US" b="1" dirty="0" smtClean="0"/>
              <a:t> </a:t>
            </a:r>
            <a:r>
              <a:rPr lang="en-US" b="1" u="sng" dirty="0" smtClean="0"/>
              <a:t>bridges</a:t>
            </a:r>
            <a:r>
              <a:rPr lang="en-US" b="1" dirty="0" smtClean="0"/>
              <a:t> </a:t>
            </a:r>
            <a:r>
              <a:rPr lang="en-US" b="1" u="sng" dirty="0" smtClean="0"/>
              <a:t>were built</a:t>
            </a:r>
            <a:r>
              <a:rPr lang="en-US" dirty="0" smtClean="0"/>
              <a:t>, all transport across major rivers in the United States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dirty="0" smtClean="0"/>
              <a:t> ferryboat.</a:t>
            </a:r>
          </a:p>
          <a:p>
            <a:pPr>
              <a:buNone/>
            </a:pPr>
            <a:r>
              <a:rPr lang="en-US" dirty="0" smtClean="0"/>
              <a:t>    A. bridges  </a:t>
            </a:r>
            <a:br>
              <a:rPr lang="en-US" dirty="0" smtClean="0"/>
            </a:br>
            <a:r>
              <a:rPr lang="en-US" dirty="0" smtClean="0"/>
              <a:t> B. were built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were  </a:t>
            </a:r>
            <a:br>
              <a:rPr lang="en-US" dirty="0" smtClean="0"/>
            </a:br>
            <a:r>
              <a:rPr lang="en-US" dirty="0" smtClean="0"/>
              <a:t> D. by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Diamonds </a:t>
            </a:r>
            <a:r>
              <a:rPr lang="en-US" b="1" u="sng" dirty="0" smtClean="0"/>
              <a:t>are evaluated</a:t>
            </a:r>
            <a:r>
              <a:rPr lang="en-US" b="1" dirty="0" smtClean="0"/>
              <a:t> </a:t>
            </a:r>
            <a:r>
              <a:rPr lang="en-US" dirty="0" smtClean="0"/>
              <a:t>on</a:t>
            </a:r>
            <a:r>
              <a:rPr lang="en-US" b="1" dirty="0" smtClean="0"/>
              <a:t> </a:t>
            </a:r>
            <a:r>
              <a:rPr lang="en-US" b="1" u="sng" dirty="0" smtClean="0"/>
              <a:t>the basis of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b="1" u="sng" dirty="0" smtClean="0"/>
              <a:t>weigh</a:t>
            </a:r>
            <a:r>
              <a:rPr lang="en-US" dirty="0" smtClean="0"/>
              <a:t>, purity, and color.</a:t>
            </a:r>
          </a:p>
          <a:p>
            <a:pPr>
              <a:buNone/>
            </a:pPr>
            <a:r>
              <a:rPr lang="en-US" dirty="0" smtClean="0"/>
              <a:t>    A. are evaluated  </a:t>
            </a:r>
            <a:br>
              <a:rPr lang="en-US" dirty="0" smtClean="0"/>
            </a:br>
            <a:r>
              <a:rPr lang="en-US" dirty="0" smtClean="0"/>
              <a:t> B. the basis of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weigh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The</a:t>
            </a:r>
            <a:r>
              <a:rPr lang="en-US" b="1" dirty="0" smtClean="0"/>
              <a:t> </a:t>
            </a:r>
            <a:r>
              <a:rPr lang="en-US" b="1" u="sng" dirty="0" smtClean="0"/>
              <a:t>members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dirty="0" smtClean="0"/>
              <a:t>the House of Representatives and the Senate are </a:t>
            </a:r>
            <a:r>
              <a:rPr lang="en-US" b="1" u="sng" dirty="0" smtClean="0"/>
              <a:t>election</a:t>
            </a:r>
            <a:r>
              <a:rPr lang="en-US" b="1" dirty="0" smtClean="0"/>
              <a:t> </a:t>
            </a:r>
            <a:r>
              <a:rPr lang="en-US" dirty="0" smtClean="0"/>
              <a:t>by the </a:t>
            </a:r>
            <a:r>
              <a:rPr lang="en-US" b="1" u="sng" dirty="0" smtClean="0"/>
              <a:t>citizens</a:t>
            </a:r>
            <a:r>
              <a:rPr lang="en-US" dirty="0" smtClean="0"/>
              <a:t> of the United States.</a:t>
            </a:r>
          </a:p>
          <a:p>
            <a:pPr>
              <a:buNone/>
            </a:pPr>
            <a:r>
              <a:rPr lang="en-US" dirty="0" smtClean="0"/>
              <a:t>    A. members  </a:t>
            </a:r>
            <a:br>
              <a:rPr lang="en-US" dirty="0" smtClean="0"/>
            </a:br>
            <a:r>
              <a:rPr lang="en-US" dirty="0" smtClean="0"/>
              <a:t> B. both  </a:t>
            </a:r>
            <a:br>
              <a:rPr lang="en-US" dirty="0" smtClean="0"/>
            </a:br>
            <a:r>
              <a:rPr lang="en-US" dirty="0" smtClean="0"/>
              <a:t> C. election  </a:t>
            </a:r>
            <a:br>
              <a:rPr lang="en-US" dirty="0" smtClean="0"/>
            </a:br>
            <a:r>
              <a:rPr lang="en-US" dirty="0" smtClean="0"/>
              <a:t> D. citizens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Diamonds </a:t>
            </a:r>
            <a:r>
              <a:rPr lang="en-US" b="1" u="sng" dirty="0" smtClean="0"/>
              <a:t>are evaluated</a:t>
            </a:r>
            <a:r>
              <a:rPr lang="en-US" b="1" dirty="0" smtClean="0"/>
              <a:t> </a:t>
            </a:r>
            <a:r>
              <a:rPr lang="en-US" dirty="0" smtClean="0"/>
              <a:t>on</a:t>
            </a:r>
            <a:r>
              <a:rPr lang="en-US" b="1" dirty="0" smtClean="0"/>
              <a:t> </a:t>
            </a:r>
            <a:r>
              <a:rPr lang="en-US" b="1" u="sng" dirty="0" smtClean="0"/>
              <a:t>the basis of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b="1" u="sng" dirty="0" smtClean="0"/>
              <a:t>weigh</a:t>
            </a:r>
            <a:r>
              <a:rPr lang="en-US" dirty="0" smtClean="0"/>
              <a:t>, purity, and color.</a:t>
            </a:r>
          </a:p>
          <a:p>
            <a:pPr>
              <a:buNone/>
            </a:pPr>
            <a:r>
              <a:rPr lang="en-US" dirty="0" smtClean="0"/>
              <a:t>    A. are evaluated  </a:t>
            </a:r>
            <a:br>
              <a:rPr lang="en-US" dirty="0" smtClean="0"/>
            </a:br>
            <a:r>
              <a:rPr lang="en-US" dirty="0" smtClean="0"/>
              <a:t> B. the basis of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weigh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The</a:t>
            </a:r>
            <a:r>
              <a:rPr lang="en-US" b="1" dirty="0" smtClean="0"/>
              <a:t> </a:t>
            </a:r>
            <a:r>
              <a:rPr lang="en-US" b="1" u="sng" dirty="0" smtClean="0"/>
              <a:t>members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dirty="0" smtClean="0"/>
              <a:t>the House of Representatives and the Senate are </a:t>
            </a:r>
            <a:r>
              <a:rPr lang="en-US" b="1" u="sng" dirty="0" smtClean="0"/>
              <a:t>election</a:t>
            </a:r>
            <a:r>
              <a:rPr lang="en-US" b="1" dirty="0" smtClean="0"/>
              <a:t> </a:t>
            </a:r>
            <a:r>
              <a:rPr lang="en-US" dirty="0" smtClean="0"/>
              <a:t>by the </a:t>
            </a:r>
            <a:r>
              <a:rPr lang="en-US" b="1" u="sng" dirty="0" smtClean="0"/>
              <a:t>citizens</a:t>
            </a:r>
            <a:r>
              <a:rPr lang="en-US" dirty="0" smtClean="0"/>
              <a:t> of the United States.</a:t>
            </a:r>
          </a:p>
          <a:p>
            <a:pPr>
              <a:buNone/>
            </a:pPr>
            <a:r>
              <a:rPr lang="en-US" dirty="0" smtClean="0"/>
              <a:t>    A. members  </a:t>
            </a:r>
            <a:br>
              <a:rPr lang="en-US" dirty="0" smtClean="0"/>
            </a:br>
            <a:r>
              <a:rPr lang="en-US" dirty="0" smtClean="0"/>
              <a:t> B. both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election  </a:t>
            </a:r>
            <a:br>
              <a:rPr lang="en-US" dirty="0" smtClean="0"/>
            </a:br>
            <a:r>
              <a:rPr lang="en-US" dirty="0" smtClean="0"/>
              <a:t> D. citizens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geology professor showed </a:t>
            </a:r>
            <a:r>
              <a:rPr lang="en-US" b="1" u="sng" dirty="0" smtClean="0"/>
              <a:t>us</a:t>
            </a:r>
            <a:r>
              <a:rPr lang="en-US" b="1" dirty="0" smtClean="0"/>
              <a:t> </a:t>
            </a:r>
            <a:r>
              <a:rPr lang="en-US" dirty="0" smtClean="0"/>
              <a:t>a sample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dirty="0" smtClean="0"/>
              <a:t> volcanic rock which dated</a:t>
            </a:r>
            <a:r>
              <a:rPr lang="en-US" b="1" dirty="0" smtClean="0"/>
              <a:t> </a:t>
            </a:r>
            <a:r>
              <a:rPr lang="en-US" b="1" u="sng" dirty="0" smtClean="0"/>
              <a:t>back</a:t>
            </a:r>
            <a:r>
              <a:rPr lang="en-US" b="1" dirty="0" smtClean="0"/>
              <a:t> </a:t>
            </a:r>
            <a:r>
              <a:rPr lang="en-US" dirty="0" smtClean="0"/>
              <a:t>seven hundred years.</a:t>
            </a:r>
          </a:p>
          <a:p>
            <a:pPr>
              <a:buNone/>
            </a:pPr>
            <a:r>
              <a:rPr lang="en-US" dirty="0" smtClean="0"/>
              <a:t>    A. The  </a:t>
            </a:r>
            <a:br>
              <a:rPr lang="en-US" dirty="0" smtClean="0"/>
            </a:br>
            <a:r>
              <a:rPr lang="en-US" dirty="0" smtClean="0"/>
              <a:t> B. us  </a:t>
            </a:r>
            <a:br>
              <a:rPr lang="en-US" dirty="0" smtClean="0"/>
            </a:br>
            <a:r>
              <a:rPr lang="en-US" dirty="0" smtClean="0"/>
              <a:t> C. about  </a:t>
            </a:r>
            <a:br>
              <a:rPr lang="en-US" dirty="0" smtClean="0"/>
            </a:br>
            <a:r>
              <a:rPr lang="en-US" dirty="0" smtClean="0"/>
              <a:t> D. back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represented her country in the United Nations and </a:t>
            </a:r>
            <a:r>
              <a:rPr lang="en-US" b="1" u="sng" dirty="0" smtClean="0"/>
              <a:t>later</a:t>
            </a:r>
            <a:r>
              <a:rPr lang="en-US" b="1" dirty="0" smtClean="0"/>
              <a:t> </a:t>
            </a:r>
            <a:r>
              <a:rPr lang="en-US" dirty="0" smtClean="0"/>
              <a:t>became ambassador to the United States.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B. her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later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geology professor showed </a:t>
            </a:r>
            <a:r>
              <a:rPr lang="en-US" b="1" u="sng" dirty="0" smtClean="0"/>
              <a:t>us</a:t>
            </a:r>
            <a:r>
              <a:rPr lang="en-US" b="1" dirty="0" smtClean="0"/>
              <a:t> </a:t>
            </a:r>
            <a:r>
              <a:rPr lang="en-US" dirty="0" smtClean="0"/>
              <a:t>a sample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dirty="0" smtClean="0"/>
              <a:t> volcanic rock which dated</a:t>
            </a:r>
            <a:r>
              <a:rPr lang="en-US" b="1" dirty="0" smtClean="0"/>
              <a:t> </a:t>
            </a:r>
            <a:r>
              <a:rPr lang="en-US" b="1" u="sng" dirty="0" smtClean="0"/>
              <a:t>back</a:t>
            </a:r>
            <a:r>
              <a:rPr lang="en-US" b="1" dirty="0" smtClean="0"/>
              <a:t> </a:t>
            </a:r>
            <a:r>
              <a:rPr lang="en-US" dirty="0" smtClean="0"/>
              <a:t>seven hundred years.</a:t>
            </a:r>
          </a:p>
          <a:p>
            <a:pPr>
              <a:buNone/>
            </a:pPr>
            <a:r>
              <a:rPr lang="en-US" dirty="0" smtClean="0"/>
              <a:t>    A. The  </a:t>
            </a:r>
            <a:br>
              <a:rPr lang="en-US" dirty="0" smtClean="0"/>
            </a:br>
            <a:r>
              <a:rPr lang="en-US" dirty="0" smtClean="0"/>
              <a:t> B. us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about  </a:t>
            </a:r>
            <a:br>
              <a:rPr lang="en-US" dirty="0" smtClean="0"/>
            </a:br>
            <a:r>
              <a:rPr lang="en-US" dirty="0" smtClean="0"/>
              <a:t> D. back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represented her country in the United Nations and </a:t>
            </a:r>
            <a:r>
              <a:rPr lang="en-US" b="1" u="sng" dirty="0" smtClean="0"/>
              <a:t>later</a:t>
            </a:r>
            <a:r>
              <a:rPr lang="en-US" b="1" dirty="0" smtClean="0"/>
              <a:t> </a:t>
            </a:r>
            <a:r>
              <a:rPr lang="en-US" dirty="0" smtClean="0"/>
              <a:t>became ambassador to the United States.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her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later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When two products are</a:t>
            </a:r>
            <a:r>
              <a:rPr lang="en-US" b="1" dirty="0" smtClean="0"/>
              <a:t> </a:t>
            </a:r>
            <a:r>
              <a:rPr lang="en-US" b="1" u="sng" dirty="0" smtClean="0"/>
              <a:t>basically</a:t>
            </a:r>
            <a:r>
              <a:rPr lang="en-US" b="1" dirty="0" smtClean="0"/>
              <a:t> </a:t>
            </a:r>
            <a:r>
              <a:rPr lang="en-US" b="1" u="sng" dirty="0" smtClean="0"/>
              <a:t>the same as</a:t>
            </a:r>
            <a:r>
              <a:rPr lang="en-US" b="1" dirty="0" smtClean="0"/>
              <a:t>, </a:t>
            </a:r>
            <a:r>
              <a:rPr lang="en-US" b="1" u="sng" dirty="0" smtClean="0"/>
              <a:t>advertising</a:t>
            </a:r>
            <a:r>
              <a:rPr lang="en-US" b="1" dirty="0" smtClean="0"/>
              <a:t> </a:t>
            </a:r>
            <a:r>
              <a:rPr lang="en-US" dirty="0" smtClean="0"/>
              <a:t>can </a:t>
            </a:r>
            <a:r>
              <a:rPr lang="en-US" b="1" u="sng" dirty="0" smtClean="0"/>
              <a:t>influence</a:t>
            </a:r>
            <a:r>
              <a:rPr lang="en-US" b="1" dirty="0" smtClean="0"/>
              <a:t> </a:t>
            </a:r>
            <a:r>
              <a:rPr lang="en-US" dirty="0" smtClean="0"/>
              <a:t>the public's choice.</a:t>
            </a:r>
          </a:p>
          <a:p>
            <a:pPr>
              <a:buNone/>
            </a:pPr>
            <a:r>
              <a:rPr lang="en-US" dirty="0" smtClean="0"/>
              <a:t>    A. basically  </a:t>
            </a:r>
            <a:br>
              <a:rPr lang="en-US" dirty="0" smtClean="0"/>
            </a:br>
            <a:r>
              <a:rPr lang="en-US" dirty="0" smtClean="0"/>
              <a:t> B. the same as  </a:t>
            </a:r>
            <a:br>
              <a:rPr lang="en-US" dirty="0" smtClean="0"/>
            </a:br>
            <a:r>
              <a:rPr lang="en-US" dirty="0" smtClean="0"/>
              <a:t> C. advertising  </a:t>
            </a:r>
            <a:br>
              <a:rPr lang="en-US" dirty="0" smtClean="0"/>
            </a:br>
            <a:r>
              <a:rPr lang="en-US" dirty="0" smtClean="0"/>
              <a:t> D. influence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If </a:t>
            </a:r>
            <a:r>
              <a:rPr lang="en-US" b="1" u="sng" dirty="0" smtClean="0"/>
              <a:t>protect</a:t>
            </a:r>
            <a:r>
              <a:rPr lang="en-US" b="1" dirty="0" smtClean="0"/>
              <a:t>, 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solar</a:t>
            </a:r>
            <a:r>
              <a:rPr lang="en-US" b="1" dirty="0" smtClean="0"/>
              <a:t> </a:t>
            </a:r>
            <a:r>
              <a:rPr lang="en-US" dirty="0" smtClean="0"/>
              <a:t>cell</a:t>
            </a:r>
            <a:r>
              <a:rPr lang="en-US" b="1" dirty="0" smtClean="0"/>
              <a:t> </a:t>
            </a:r>
            <a:r>
              <a:rPr lang="en-US" b="1" u="sng" dirty="0" smtClean="0"/>
              <a:t>lasts</a:t>
            </a:r>
            <a:r>
              <a:rPr lang="en-US" b="1" dirty="0" smtClean="0"/>
              <a:t> </a:t>
            </a:r>
            <a:r>
              <a:rPr lang="en-US" dirty="0" smtClean="0"/>
              <a:t>for a long time and is a good</a:t>
            </a:r>
            <a:r>
              <a:rPr lang="en-US" b="1" dirty="0" smtClean="0"/>
              <a:t> </a:t>
            </a:r>
            <a:r>
              <a:rPr lang="en-US" b="1" u="sng" dirty="0" smtClean="0"/>
              <a:t>source of</a:t>
            </a:r>
            <a:r>
              <a:rPr lang="en-US" b="1" dirty="0" smtClean="0"/>
              <a:t> </a:t>
            </a:r>
            <a:r>
              <a:rPr lang="en-US" dirty="0" smtClean="0"/>
              <a:t>energy.</a:t>
            </a:r>
          </a:p>
          <a:p>
            <a:pPr>
              <a:buNone/>
            </a:pPr>
            <a:r>
              <a:rPr lang="en-US" dirty="0" smtClean="0"/>
              <a:t>    A. protect  </a:t>
            </a:r>
            <a:br>
              <a:rPr lang="en-US" dirty="0" smtClean="0"/>
            </a:br>
            <a:r>
              <a:rPr lang="en-US" dirty="0" smtClean="0"/>
              <a:t> B. solar  </a:t>
            </a:r>
            <a:br>
              <a:rPr lang="en-US" dirty="0" smtClean="0"/>
            </a:br>
            <a:r>
              <a:rPr lang="en-US" dirty="0" smtClean="0"/>
              <a:t> C. lasts  </a:t>
            </a:r>
            <a:br>
              <a:rPr lang="en-US" dirty="0" smtClean="0"/>
            </a:br>
            <a:r>
              <a:rPr lang="en-US" dirty="0" smtClean="0"/>
              <a:t> D. source of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When two products are</a:t>
            </a:r>
            <a:r>
              <a:rPr lang="en-US" b="1" dirty="0" smtClean="0"/>
              <a:t> </a:t>
            </a:r>
            <a:r>
              <a:rPr lang="en-US" b="1" u="sng" dirty="0" smtClean="0"/>
              <a:t>basically</a:t>
            </a:r>
            <a:r>
              <a:rPr lang="en-US" b="1" dirty="0" smtClean="0"/>
              <a:t> </a:t>
            </a:r>
            <a:r>
              <a:rPr lang="en-US" b="1" u="sng" dirty="0" smtClean="0"/>
              <a:t>the same as</a:t>
            </a:r>
            <a:r>
              <a:rPr lang="en-US" b="1" dirty="0" smtClean="0"/>
              <a:t>, </a:t>
            </a:r>
            <a:r>
              <a:rPr lang="en-US" b="1" u="sng" dirty="0" smtClean="0"/>
              <a:t>advertising</a:t>
            </a:r>
            <a:r>
              <a:rPr lang="en-US" b="1" dirty="0" smtClean="0"/>
              <a:t> </a:t>
            </a:r>
            <a:r>
              <a:rPr lang="en-US" dirty="0" smtClean="0"/>
              <a:t>can </a:t>
            </a:r>
            <a:r>
              <a:rPr lang="en-US" b="1" u="sng" dirty="0" smtClean="0"/>
              <a:t>influence</a:t>
            </a:r>
            <a:r>
              <a:rPr lang="en-US" b="1" dirty="0" smtClean="0"/>
              <a:t> </a:t>
            </a:r>
            <a:r>
              <a:rPr lang="en-US" dirty="0" smtClean="0"/>
              <a:t>the public's choice.</a:t>
            </a:r>
          </a:p>
          <a:p>
            <a:pPr>
              <a:buNone/>
            </a:pPr>
            <a:r>
              <a:rPr lang="en-US" dirty="0" smtClean="0"/>
              <a:t>    A. basically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 same as  </a:t>
            </a:r>
            <a:br>
              <a:rPr lang="en-US" dirty="0" smtClean="0"/>
            </a:br>
            <a:r>
              <a:rPr lang="en-US" dirty="0" smtClean="0"/>
              <a:t> C. advertising  </a:t>
            </a:r>
            <a:br>
              <a:rPr lang="en-US" dirty="0" smtClean="0"/>
            </a:br>
            <a:r>
              <a:rPr lang="en-US" dirty="0" smtClean="0"/>
              <a:t> D. influence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If </a:t>
            </a:r>
            <a:r>
              <a:rPr lang="en-US" b="1" u="sng" dirty="0" smtClean="0"/>
              <a:t>protect</a:t>
            </a:r>
            <a:r>
              <a:rPr lang="en-US" b="1" dirty="0" smtClean="0"/>
              <a:t>, 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solar</a:t>
            </a:r>
            <a:r>
              <a:rPr lang="en-US" b="1" dirty="0" smtClean="0"/>
              <a:t> </a:t>
            </a:r>
            <a:r>
              <a:rPr lang="en-US" dirty="0" smtClean="0"/>
              <a:t>cell</a:t>
            </a:r>
            <a:r>
              <a:rPr lang="en-US" b="1" dirty="0" smtClean="0"/>
              <a:t> </a:t>
            </a:r>
            <a:r>
              <a:rPr lang="en-US" b="1" u="sng" dirty="0" smtClean="0"/>
              <a:t>lasts</a:t>
            </a:r>
            <a:r>
              <a:rPr lang="en-US" b="1" dirty="0" smtClean="0"/>
              <a:t> </a:t>
            </a:r>
            <a:r>
              <a:rPr lang="en-US" dirty="0" smtClean="0"/>
              <a:t>for a long time and is a good</a:t>
            </a:r>
            <a:r>
              <a:rPr lang="en-US" b="1" dirty="0" smtClean="0"/>
              <a:t> </a:t>
            </a:r>
            <a:r>
              <a:rPr lang="en-US" b="1" u="sng" dirty="0" smtClean="0"/>
              <a:t>source of</a:t>
            </a:r>
            <a:r>
              <a:rPr lang="en-US" b="1" dirty="0" smtClean="0"/>
              <a:t> </a:t>
            </a:r>
            <a:r>
              <a:rPr lang="en-US" dirty="0" smtClean="0"/>
              <a:t>energy.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protect  </a:t>
            </a:r>
            <a:br>
              <a:rPr lang="en-US" dirty="0" smtClean="0"/>
            </a:br>
            <a:r>
              <a:rPr lang="en-US" dirty="0" smtClean="0"/>
              <a:t> B. solar  </a:t>
            </a:r>
            <a:br>
              <a:rPr lang="en-US" dirty="0" smtClean="0"/>
            </a:br>
            <a:r>
              <a:rPr lang="en-US" dirty="0" smtClean="0"/>
              <a:t> C. lasts  </a:t>
            </a:r>
            <a:br>
              <a:rPr lang="en-US" dirty="0" smtClean="0"/>
            </a:br>
            <a:r>
              <a:rPr lang="en-US" dirty="0" smtClean="0"/>
              <a:t> D. source of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The committee decided</a:t>
            </a:r>
            <a:r>
              <a:rPr lang="en-US" b="1" dirty="0" smtClean="0"/>
              <a:t> </a:t>
            </a:r>
            <a:r>
              <a:rPr lang="en-US" b="1" u="sng" dirty="0" smtClean="0"/>
              <a:t>to have</a:t>
            </a:r>
            <a:r>
              <a:rPr lang="en-US" dirty="0" smtClean="0"/>
              <a:t> biannual meetings together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families to be held </a:t>
            </a:r>
            <a:r>
              <a:rPr lang="en-US" b="1" u="sng" dirty="0" smtClean="0"/>
              <a:t>every</a:t>
            </a:r>
            <a:r>
              <a:rPr lang="en-US" u="sng" dirty="0" smtClean="0"/>
              <a:t> </a:t>
            </a:r>
            <a:r>
              <a:rPr lang="en-US" b="1" u="sng" dirty="0" smtClean="0"/>
              <a:t>six months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b="1" dirty="0" smtClean="0"/>
              <a:t> </a:t>
            </a:r>
            <a:r>
              <a:rPr lang="en-US" dirty="0" smtClean="0"/>
              <a:t>the beach.</a:t>
            </a:r>
          </a:p>
          <a:p>
            <a:pPr>
              <a:buNone/>
            </a:pPr>
            <a:r>
              <a:rPr lang="en-US" dirty="0" smtClean="0"/>
              <a:t>    A. to have  </a:t>
            </a:r>
            <a:br>
              <a:rPr lang="en-US" dirty="0" smtClean="0"/>
            </a:br>
            <a:r>
              <a:rPr lang="en-US" dirty="0" smtClean="0"/>
              <a:t> B. with  </a:t>
            </a:r>
            <a:br>
              <a:rPr lang="en-US" dirty="0" smtClean="0"/>
            </a:br>
            <a:r>
              <a:rPr lang="en-US" dirty="0" smtClean="0"/>
              <a:t> C. every six months  </a:t>
            </a:r>
            <a:br>
              <a:rPr lang="en-US" dirty="0" smtClean="0"/>
            </a:br>
            <a:r>
              <a:rPr lang="en-US" dirty="0" smtClean="0"/>
              <a:t> D. at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you come to each town, </a:t>
            </a:r>
            <a:r>
              <a:rPr lang="en-US" b="1" u="sng" dirty="0" smtClean="0"/>
              <a:t>however small,</a:t>
            </a:r>
            <a:r>
              <a:rPr lang="en-US" b="1" dirty="0" smtClean="0"/>
              <a:t> </a:t>
            </a:r>
            <a:r>
              <a:rPr lang="en-US" dirty="0" smtClean="0"/>
              <a:t>you</a:t>
            </a:r>
            <a:r>
              <a:rPr lang="en-US" b="1" dirty="0" smtClean="0"/>
              <a:t> </a:t>
            </a:r>
            <a:r>
              <a:rPr lang="en-US" b="1" u="sng" dirty="0" smtClean="0"/>
              <a:t>will</a:t>
            </a:r>
            <a:r>
              <a:rPr lang="en-US" b="1" dirty="0" smtClean="0"/>
              <a:t> </a:t>
            </a:r>
            <a:r>
              <a:rPr lang="en-US" dirty="0" smtClean="0"/>
              <a:t>see a sign which states the name of the town and how many inhabitants </a:t>
            </a:r>
            <a:r>
              <a:rPr lang="en-US" b="1" u="sng" dirty="0" smtClean="0"/>
              <a:t>does it have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As  </a:t>
            </a:r>
            <a:br>
              <a:rPr lang="en-US" dirty="0" smtClean="0"/>
            </a:br>
            <a:r>
              <a:rPr lang="en-US" dirty="0" smtClean="0"/>
              <a:t> B. however small,  </a:t>
            </a:r>
            <a:br>
              <a:rPr lang="en-US" dirty="0" smtClean="0"/>
            </a:br>
            <a:r>
              <a:rPr lang="en-US" dirty="0" smtClean="0"/>
              <a:t> C. will  </a:t>
            </a:r>
            <a:br>
              <a:rPr lang="en-US" dirty="0" smtClean="0"/>
            </a:br>
            <a:r>
              <a:rPr lang="en-US" dirty="0" smtClean="0"/>
              <a:t> D</a:t>
            </a:r>
            <a:r>
              <a:rPr lang="en-US" b="1" dirty="0" smtClean="0"/>
              <a:t>. </a:t>
            </a:r>
            <a:r>
              <a:rPr lang="en-US" dirty="0" smtClean="0"/>
              <a:t>does it have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The committee decided</a:t>
            </a:r>
            <a:r>
              <a:rPr lang="en-US" b="1" dirty="0" smtClean="0"/>
              <a:t> </a:t>
            </a:r>
            <a:r>
              <a:rPr lang="en-US" b="1" u="sng" dirty="0" smtClean="0"/>
              <a:t>to have</a:t>
            </a:r>
            <a:r>
              <a:rPr lang="en-US" dirty="0" smtClean="0"/>
              <a:t> biannual meetings together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families to be held </a:t>
            </a:r>
            <a:r>
              <a:rPr lang="en-US" b="1" u="sng" dirty="0" smtClean="0"/>
              <a:t>every</a:t>
            </a:r>
            <a:r>
              <a:rPr lang="en-US" u="sng" dirty="0" smtClean="0"/>
              <a:t> </a:t>
            </a:r>
            <a:r>
              <a:rPr lang="en-US" b="1" u="sng" dirty="0" smtClean="0"/>
              <a:t>six months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b="1" dirty="0" smtClean="0"/>
              <a:t> </a:t>
            </a:r>
            <a:r>
              <a:rPr lang="en-US" dirty="0" smtClean="0"/>
              <a:t>the beach.</a:t>
            </a:r>
          </a:p>
          <a:p>
            <a:pPr>
              <a:buNone/>
            </a:pPr>
            <a:r>
              <a:rPr lang="en-US" dirty="0" smtClean="0"/>
              <a:t>    A. to have  </a:t>
            </a:r>
            <a:br>
              <a:rPr lang="en-US" dirty="0" smtClean="0"/>
            </a:br>
            <a:r>
              <a:rPr lang="en-US" dirty="0" smtClean="0"/>
              <a:t> B. with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every six months  </a:t>
            </a:r>
            <a:br>
              <a:rPr lang="en-US" dirty="0" smtClean="0"/>
            </a:br>
            <a:r>
              <a:rPr lang="en-US" dirty="0" smtClean="0"/>
              <a:t> D. at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you come to each town, </a:t>
            </a:r>
            <a:r>
              <a:rPr lang="en-US" b="1" u="sng" dirty="0" smtClean="0"/>
              <a:t>however small,</a:t>
            </a:r>
            <a:r>
              <a:rPr lang="en-US" b="1" dirty="0" smtClean="0"/>
              <a:t> </a:t>
            </a:r>
            <a:r>
              <a:rPr lang="en-US" dirty="0" smtClean="0"/>
              <a:t>you</a:t>
            </a:r>
            <a:r>
              <a:rPr lang="en-US" b="1" dirty="0" smtClean="0"/>
              <a:t> </a:t>
            </a:r>
            <a:r>
              <a:rPr lang="en-US" b="1" u="sng" dirty="0" smtClean="0"/>
              <a:t>will</a:t>
            </a:r>
            <a:r>
              <a:rPr lang="en-US" b="1" dirty="0" smtClean="0"/>
              <a:t> </a:t>
            </a:r>
            <a:r>
              <a:rPr lang="en-US" dirty="0" smtClean="0"/>
              <a:t>see a sign which states the name of the town and how many inhabitants </a:t>
            </a:r>
            <a:r>
              <a:rPr lang="en-US" b="1" u="sng" dirty="0" smtClean="0"/>
              <a:t>does it have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As  </a:t>
            </a:r>
            <a:br>
              <a:rPr lang="en-US" dirty="0" smtClean="0"/>
            </a:br>
            <a:r>
              <a:rPr lang="en-US" dirty="0" smtClean="0"/>
              <a:t> B. however small,  </a:t>
            </a:r>
            <a:br>
              <a:rPr lang="en-US" dirty="0" smtClean="0"/>
            </a:br>
            <a:r>
              <a:rPr lang="en-US" dirty="0" smtClean="0"/>
              <a:t> C. will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does it have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Species</a:t>
            </a:r>
            <a:r>
              <a:rPr lang="en-US" b="1" dirty="0" smtClean="0"/>
              <a:t>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dirty="0" smtClean="0"/>
              <a:t>snakes, lizards, coyotes, squirrels, and jack rabbits </a:t>
            </a:r>
            <a:r>
              <a:rPr lang="en-US" b="1" u="sng" dirty="0" smtClean="0"/>
              <a:t>seems to</a:t>
            </a:r>
            <a:r>
              <a:rPr lang="en-US" b="1" dirty="0" smtClean="0"/>
              <a:t> </a:t>
            </a:r>
            <a:r>
              <a:rPr lang="en-US" dirty="0" smtClean="0"/>
              <a:t>exist</a:t>
            </a:r>
            <a:r>
              <a:rPr lang="en-US" b="1" dirty="0" smtClean="0"/>
              <a:t> </a:t>
            </a:r>
            <a:r>
              <a:rPr lang="en-US" b="1" u="sng" dirty="0" smtClean="0"/>
              <a:t>quite happily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desert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like  </a:t>
            </a:r>
            <a:br>
              <a:rPr lang="en-US" dirty="0" smtClean="0"/>
            </a:br>
            <a:r>
              <a:rPr lang="en-US" dirty="0" smtClean="0"/>
              <a:t> B. seems to  </a:t>
            </a:r>
            <a:br>
              <a:rPr lang="en-US" dirty="0" smtClean="0"/>
            </a:br>
            <a:r>
              <a:rPr lang="en-US" dirty="0" smtClean="0"/>
              <a:t> C. quite happily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Many states </a:t>
            </a:r>
            <a:r>
              <a:rPr lang="en-US" b="1" u="sng" dirty="0" smtClean="0"/>
              <a:t>do</a:t>
            </a:r>
            <a:r>
              <a:rPr lang="en-US" b="1" dirty="0" smtClean="0"/>
              <a:t> </a:t>
            </a:r>
            <a:r>
              <a:rPr lang="en-US" dirty="0" smtClean="0"/>
              <a:t>laws</a:t>
            </a:r>
            <a:r>
              <a:rPr lang="en-US" b="1" dirty="0" smtClean="0"/>
              <a:t> </a:t>
            </a:r>
            <a:r>
              <a:rPr lang="en-US" b="1" u="sng" dirty="0" smtClean="0"/>
              <a:t>regulating</a:t>
            </a:r>
            <a:r>
              <a:rPr lang="en-US" b="1" dirty="0" smtClean="0"/>
              <a:t> </a:t>
            </a:r>
            <a:r>
              <a:rPr lang="en-US" b="1" u="sng" dirty="0" smtClean="0"/>
              <a:t>production processes</a:t>
            </a:r>
            <a:r>
              <a:rPr lang="en-US" b="1" dirty="0" smtClean="0"/>
              <a:t> </a:t>
            </a:r>
            <a:r>
              <a:rPr lang="en-US" dirty="0" smtClean="0"/>
              <a:t>for different </a:t>
            </a:r>
            <a:r>
              <a:rPr lang="en-US" b="1" u="sng" dirty="0" smtClean="0"/>
              <a:t>types of</a:t>
            </a:r>
            <a:r>
              <a:rPr lang="en-US" b="1" dirty="0" smtClean="0"/>
              <a:t> </a:t>
            </a:r>
            <a:r>
              <a:rPr lang="en-US" dirty="0" smtClean="0"/>
              <a:t>food products.</a:t>
            </a:r>
          </a:p>
          <a:p>
            <a:pPr>
              <a:buNone/>
            </a:pPr>
            <a:r>
              <a:rPr lang="en-US" dirty="0" smtClean="0"/>
              <a:t>    A. do  </a:t>
            </a:r>
            <a:br>
              <a:rPr lang="en-US" dirty="0" smtClean="0"/>
            </a:br>
            <a:r>
              <a:rPr lang="en-US" dirty="0" smtClean="0"/>
              <a:t> B. regulating  </a:t>
            </a:r>
            <a:br>
              <a:rPr lang="en-US" dirty="0" smtClean="0"/>
            </a:br>
            <a:r>
              <a:rPr lang="en-US" dirty="0" smtClean="0"/>
              <a:t> C. production processes  </a:t>
            </a:r>
            <a:br>
              <a:rPr lang="en-US" dirty="0" smtClean="0"/>
            </a:br>
            <a:r>
              <a:rPr lang="en-US" dirty="0" smtClean="0"/>
              <a:t> D. types of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 Impressionists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dirty="0" smtClean="0"/>
              <a:t>Monet and </a:t>
            </a:r>
            <a:r>
              <a:rPr lang="en-US" dirty="0" err="1" smtClean="0"/>
              <a:t>Manet</a:t>
            </a:r>
            <a:r>
              <a:rPr lang="en-US" dirty="0" smtClean="0"/>
              <a:t> </a:t>
            </a:r>
            <a:r>
              <a:rPr lang="en-US" b="1" u="sng" dirty="0" smtClean="0"/>
              <a:t>knew</a:t>
            </a:r>
            <a:r>
              <a:rPr lang="en-US" b="1" dirty="0" smtClean="0"/>
              <a:t> </a:t>
            </a:r>
            <a:r>
              <a:rPr lang="en-US" dirty="0" smtClean="0"/>
              <a:t>to use color in order </a:t>
            </a:r>
            <a:r>
              <a:rPr lang="en-US" b="1" u="sng" dirty="0" smtClean="0"/>
              <a:t>to create</a:t>
            </a:r>
            <a:r>
              <a:rPr lang="en-US" b="1" dirty="0" smtClean="0"/>
              <a:t> </a:t>
            </a:r>
            <a:r>
              <a:rPr lang="en-US" dirty="0" smtClean="0"/>
              <a:t>an image of reality rather than reality </a:t>
            </a:r>
            <a:r>
              <a:rPr lang="en-US" b="1" u="sng" dirty="0" smtClean="0"/>
              <a:t>itself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like  </a:t>
            </a:r>
            <a:br>
              <a:rPr lang="en-US" dirty="0" smtClean="0"/>
            </a:br>
            <a:r>
              <a:rPr lang="en-US" dirty="0" smtClean="0"/>
              <a:t> B. knew  </a:t>
            </a:r>
            <a:br>
              <a:rPr lang="en-US" dirty="0" smtClean="0"/>
            </a:br>
            <a:r>
              <a:rPr lang="en-US" dirty="0" smtClean="0"/>
              <a:t> C. to create  </a:t>
            </a:r>
            <a:br>
              <a:rPr lang="en-US" dirty="0" smtClean="0"/>
            </a:br>
            <a:r>
              <a:rPr lang="en-US" dirty="0" smtClean="0"/>
              <a:t> D. itself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20. </a:t>
            </a:r>
            <a:r>
              <a:rPr lang="en-US" b="1" u="sng" dirty="0" smtClean="0"/>
              <a:t>Despite</a:t>
            </a:r>
            <a:r>
              <a:rPr lang="en-US" dirty="0" smtClean="0"/>
              <a:t> their insistence that he</a:t>
            </a:r>
            <a:r>
              <a:rPr lang="en-US" b="1" dirty="0" smtClean="0"/>
              <a:t> </a:t>
            </a:r>
            <a:r>
              <a:rPr lang="en-US" b="1" u="sng" dirty="0" smtClean="0"/>
              <a:t>will appear</a:t>
            </a:r>
            <a:r>
              <a:rPr lang="en-US" b="1" dirty="0" smtClean="0"/>
              <a:t> </a:t>
            </a:r>
            <a:r>
              <a:rPr lang="en-US" dirty="0" smtClean="0"/>
              <a:t>when</a:t>
            </a:r>
            <a:r>
              <a:rPr lang="en-US" b="1" dirty="0" smtClean="0"/>
              <a:t> </a:t>
            </a:r>
            <a:r>
              <a:rPr lang="en-US" b="1" u="sng" dirty="0" smtClean="0"/>
              <a:t>there is</a:t>
            </a:r>
            <a:r>
              <a:rPr lang="en-US" b="1" dirty="0" smtClean="0"/>
              <a:t> </a:t>
            </a:r>
            <a:r>
              <a:rPr lang="en-US" dirty="0" smtClean="0"/>
              <a:t>an important event, the president </a:t>
            </a:r>
            <a:r>
              <a:rPr lang="en-US" b="1" u="sng" dirty="0" smtClean="0"/>
              <a:t>schedules</a:t>
            </a:r>
            <a:r>
              <a:rPr lang="en-US" b="1" dirty="0" smtClean="0"/>
              <a:t> </a:t>
            </a:r>
            <a:r>
              <a:rPr lang="en-US" dirty="0" smtClean="0"/>
              <a:t>press conferences with the news media at his discretion.</a:t>
            </a:r>
          </a:p>
          <a:p>
            <a:pPr>
              <a:buNone/>
            </a:pPr>
            <a:r>
              <a:rPr lang="en-US" dirty="0" smtClean="0"/>
              <a:t>    A. Despite  </a:t>
            </a:r>
            <a:br>
              <a:rPr lang="en-US" dirty="0" smtClean="0"/>
            </a:br>
            <a:r>
              <a:rPr lang="en-US" dirty="0" smtClean="0"/>
              <a:t> B. will appear  </a:t>
            </a:r>
            <a:br>
              <a:rPr lang="en-US" dirty="0" smtClean="0"/>
            </a:br>
            <a:r>
              <a:rPr lang="en-US" dirty="0" smtClean="0"/>
              <a:t> C. there is  </a:t>
            </a:r>
            <a:br>
              <a:rPr lang="en-US" dirty="0" smtClean="0"/>
            </a:br>
            <a:r>
              <a:rPr lang="en-US" dirty="0" smtClean="0"/>
              <a:t> D. schedules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 Impressionists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dirty="0" smtClean="0"/>
              <a:t>Monet and </a:t>
            </a:r>
            <a:r>
              <a:rPr lang="en-US" dirty="0" err="1" smtClean="0"/>
              <a:t>Manet</a:t>
            </a:r>
            <a:r>
              <a:rPr lang="en-US" dirty="0" smtClean="0"/>
              <a:t> </a:t>
            </a:r>
            <a:r>
              <a:rPr lang="en-US" b="1" u="sng" dirty="0" smtClean="0"/>
              <a:t>knew</a:t>
            </a:r>
            <a:r>
              <a:rPr lang="en-US" b="1" dirty="0" smtClean="0"/>
              <a:t> </a:t>
            </a:r>
            <a:r>
              <a:rPr lang="en-US" dirty="0" smtClean="0"/>
              <a:t>to use color in order </a:t>
            </a:r>
            <a:r>
              <a:rPr lang="en-US" b="1" u="sng" dirty="0" smtClean="0"/>
              <a:t>to create</a:t>
            </a:r>
            <a:r>
              <a:rPr lang="en-US" b="1" dirty="0" smtClean="0"/>
              <a:t> </a:t>
            </a:r>
            <a:r>
              <a:rPr lang="en-US" dirty="0" smtClean="0"/>
              <a:t>an image of reality rather than reality </a:t>
            </a:r>
            <a:r>
              <a:rPr lang="en-US" b="1" u="sng" dirty="0" smtClean="0"/>
              <a:t>itself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like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knew  </a:t>
            </a:r>
            <a:br>
              <a:rPr lang="en-US" dirty="0" smtClean="0"/>
            </a:br>
            <a:r>
              <a:rPr lang="en-US" dirty="0" smtClean="0"/>
              <a:t> C. to create  </a:t>
            </a:r>
            <a:br>
              <a:rPr lang="en-US" dirty="0" smtClean="0"/>
            </a:br>
            <a:r>
              <a:rPr lang="en-US" dirty="0" smtClean="0"/>
              <a:t> D. itself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20. </a:t>
            </a:r>
            <a:r>
              <a:rPr lang="en-US" b="1" u="sng" dirty="0" smtClean="0"/>
              <a:t>Despite</a:t>
            </a:r>
            <a:r>
              <a:rPr lang="en-US" dirty="0" smtClean="0"/>
              <a:t> their insistence that he</a:t>
            </a:r>
            <a:r>
              <a:rPr lang="en-US" b="1" dirty="0" smtClean="0"/>
              <a:t> </a:t>
            </a:r>
            <a:r>
              <a:rPr lang="en-US" b="1" u="sng" dirty="0" smtClean="0"/>
              <a:t>will appear</a:t>
            </a:r>
            <a:r>
              <a:rPr lang="en-US" b="1" dirty="0" smtClean="0"/>
              <a:t> </a:t>
            </a:r>
            <a:r>
              <a:rPr lang="en-US" dirty="0" smtClean="0"/>
              <a:t>when</a:t>
            </a:r>
            <a:r>
              <a:rPr lang="en-US" b="1" dirty="0" smtClean="0"/>
              <a:t> </a:t>
            </a:r>
            <a:r>
              <a:rPr lang="en-US" b="1" u="sng" dirty="0" smtClean="0"/>
              <a:t>there is</a:t>
            </a:r>
            <a:r>
              <a:rPr lang="en-US" b="1" dirty="0" smtClean="0"/>
              <a:t> </a:t>
            </a:r>
            <a:r>
              <a:rPr lang="en-US" dirty="0" smtClean="0"/>
              <a:t>an important event, the president </a:t>
            </a:r>
            <a:r>
              <a:rPr lang="en-US" b="1" u="sng" dirty="0" smtClean="0"/>
              <a:t>schedules</a:t>
            </a:r>
            <a:r>
              <a:rPr lang="en-US" b="1" dirty="0" smtClean="0"/>
              <a:t> </a:t>
            </a:r>
            <a:r>
              <a:rPr lang="en-US" dirty="0" smtClean="0"/>
              <a:t>press conferences with the news media at his discretion.</a:t>
            </a:r>
          </a:p>
          <a:p>
            <a:pPr>
              <a:buNone/>
            </a:pPr>
            <a:r>
              <a:rPr lang="en-US" dirty="0" smtClean="0"/>
              <a:t>    A. Despite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will appear  </a:t>
            </a:r>
            <a:br>
              <a:rPr lang="en-US" dirty="0" smtClean="0"/>
            </a:br>
            <a:r>
              <a:rPr lang="en-US" dirty="0" smtClean="0"/>
              <a:t> C. there is  </a:t>
            </a:r>
            <a:br>
              <a:rPr lang="en-US" dirty="0" smtClean="0"/>
            </a:br>
            <a:r>
              <a:rPr lang="en-US" dirty="0" smtClean="0"/>
              <a:t> D. schedules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Nobel prizes </a:t>
            </a:r>
            <a:r>
              <a:rPr lang="en-US" b="1" u="sng" dirty="0" smtClean="0"/>
              <a:t>are awarded</a:t>
            </a:r>
            <a:r>
              <a:rPr lang="en-US" b="1" dirty="0" smtClean="0"/>
              <a:t> </a:t>
            </a:r>
            <a:r>
              <a:rPr lang="en-US" dirty="0" smtClean="0"/>
              <a:t>to people</a:t>
            </a:r>
            <a:r>
              <a:rPr lang="en-US" b="1" dirty="0" smtClean="0"/>
              <a:t> </a:t>
            </a:r>
            <a:r>
              <a:rPr lang="en-US" b="1" u="sng" dirty="0" smtClean="0"/>
              <a:t>who excellent</a:t>
            </a:r>
            <a:r>
              <a:rPr lang="en-US" b="1" dirty="0" smtClean="0"/>
              <a:t> </a:t>
            </a:r>
            <a:r>
              <a:rPr lang="en-US" dirty="0" smtClean="0"/>
              <a:t>in their fields above</a:t>
            </a:r>
            <a:r>
              <a:rPr lang="en-US" b="1" dirty="0" smtClean="0"/>
              <a:t> </a:t>
            </a:r>
            <a:r>
              <a:rPr lang="en-US" b="1" u="sng" dirty="0" smtClean="0"/>
              <a:t>and beyond</a:t>
            </a:r>
            <a:r>
              <a:rPr lang="en-US" b="1" dirty="0" smtClean="0"/>
              <a:t> </a:t>
            </a:r>
            <a:r>
              <a:rPr lang="en-US" b="1" u="sng" dirty="0" smtClean="0"/>
              <a:t>what</a:t>
            </a:r>
            <a:r>
              <a:rPr lang="en-US" b="1" dirty="0" smtClean="0"/>
              <a:t> </a:t>
            </a:r>
            <a:r>
              <a:rPr lang="en-US" dirty="0" smtClean="0"/>
              <a:t>is expected from scholars.</a:t>
            </a:r>
          </a:p>
          <a:p>
            <a:pPr>
              <a:buNone/>
            </a:pPr>
            <a:r>
              <a:rPr lang="en-US" dirty="0" smtClean="0"/>
              <a:t>    A. are awarded  </a:t>
            </a:r>
            <a:br>
              <a:rPr lang="en-US" dirty="0" smtClean="0"/>
            </a:br>
            <a:r>
              <a:rPr lang="en-US" dirty="0" smtClean="0"/>
              <a:t> B. who excellent  </a:t>
            </a:r>
            <a:br>
              <a:rPr lang="en-US" dirty="0" smtClean="0"/>
            </a:br>
            <a:r>
              <a:rPr lang="en-US" dirty="0" smtClean="0"/>
              <a:t> C. and beyond  </a:t>
            </a:r>
            <a:br>
              <a:rPr lang="en-US" dirty="0" smtClean="0"/>
            </a:br>
            <a:r>
              <a:rPr lang="en-US" dirty="0" smtClean="0"/>
              <a:t> D. what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Luther Burbank was </a:t>
            </a:r>
            <a:r>
              <a:rPr lang="en-US" b="1" u="sng" dirty="0" smtClean="0"/>
              <a:t>a pioneer</a:t>
            </a:r>
            <a:r>
              <a:rPr lang="en-US" b="1" dirty="0" smtClean="0"/>
              <a:t> </a:t>
            </a:r>
            <a:r>
              <a:rPr lang="en-US" dirty="0" smtClean="0"/>
              <a:t>in the process of</a:t>
            </a:r>
            <a:r>
              <a:rPr lang="en-US" b="1" dirty="0" smtClean="0"/>
              <a:t> </a:t>
            </a:r>
            <a:r>
              <a:rPr lang="en-US" b="1" u="sng" dirty="0" smtClean="0"/>
              <a:t>graft</a:t>
            </a:r>
            <a:r>
              <a:rPr lang="en-US" b="1" dirty="0" smtClean="0"/>
              <a:t> </a:t>
            </a:r>
            <a:r>
              <a:rPr lang="en-US" dirty="0" smtClean="0"/>
              <a:t>immature plants onto</a:t>
            </a:r>
            <a:r>
              <a:rPr lang="en-US" b="1" dirty="0" smtClean="0"/>
              <a:t> </a:t>
            </a:r>
            <a:r>
              <a:rPr lang="en-US" b="1" u="sng" dirty="0" smtClean="0"/>
              <a:t>fully</a:t>
            </a:r>
            <a:r>
              <a:rPr lang="en-US" b="1" dirty="0" smtClean="0"/>
              <a:t> </a:t>
            </a:r>
            <a:r>
              <a:rPr lang="en-US" dirty="0" smtClean="0"/>
              <a:t>mature</a:t>
            </a:r>
            <a:r>
              <a:rPr lang="en-US" b="1" dirty="0" smtClean="0"/>
              <a:t> </a:t>
            </a:r>
            <a:r>
              <a:rPr lang="en-US" b="1" u="sng" dirty="0" smtClean="0"/>
              <a:t>plants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 pioneer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graft  </a:t>
            </a:r>
            <a:br>
              <a:rPr lang="en-US" dirty="0" smtClean="0"/>
            </a:br>
            <a:r>
              <a:rPr lang="en-US" dirty="0" smtClean="0"/>
              <a:t> C. fully  </a:t>
            </a:r>
            <a:br>
              <a:rPr lang="en-US" dirty="0" smtClean="0"/>
            </a:br>
            <a:r>
              <a:rPr lang="en-US" dirty="0" smtClean="0"/>
              <a:t> D. plants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Nobel prizes </a:t>
            </a:r>
            <a:r>
              <a:rPr lang="en-US" b="1" u="sng" dirty="0" smtClean="0"/>
              <a:t>are awarded</a:t>
            </a:r>
            <a:r>
              <a:rPr lang="en-US" b="1" dirty="0" smtClean="0"/>
              <a:t> </a:t>
            </a:r>
            <a:r>
              <a:rPr lang="en-US" dirty="0" smtClean="0"/>
              <a:t>to people</a:t>
            </a:r>
            <a:r>
              <a:rPr lang="en-US" b="1" dirty="0" smtClean="0"/>
              <a:t> </a:t>
            </a:r>
            <a:r>
              <a:rPr lang="en-US" b="1" u="sng" dirty="0" smtClean="0"/>
              <a:t>who excellent</a:t>
            </a:r>
            <a:r>
              <a:rPr lang="en-US" b="1" dirty="0" smtClean="0"/>
              <a:t> </a:t>
            </a:r>
            <a:r>
              <a:rPr lang="en-US" dirty="0" smtClean="0"/>
              <a:t>in their fields above</a:t>
            </a:r>
            <a:r>
              <a:rPr lang="en-US" b="1" dirty="0" smtClean="0"/>
              <a:t> </a:t>
            </a:r>
            <a:r>
              <a:rPr lang="en-US" b="1" u="sng" dirty="0" smtClean="0"/>
              <a:t>and beyond</a:t>
            </a:r>
            <a:r>
              <a:rPr lang="en-US" b="1" dirty="0" smtClean="0"/>
              <a:t> </a:t>
            </a:r>
            <a:r>
              <a:rPr lang="en-US" b="1" u="sng" dirty="0" smtClean="0"/>
              <a:t>what</a:t>
            </a:r>
            <a:r>
              <a:rPr lang="en-US" b="1" dirty="0" smtClean="0"/>
              <a:t> </a:t>
            </a:r>
            <a:r>
              <a:rPr lang="en-US" dirty="0" smtClean="0"/>
              <a:t>is expected from scholars.</a:t>
            </a:r>
          </a:p>
          <a:p>
            <a:pPr>
              <a:buNone/>
            </a:pPr>
            <a:r>
              <a:rPr lang="en-US" dirty="0" smtClean="0"/>
              <a:t>    A. are awarded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who excellent  </a:t>
            </a:r>
            <a:br>
              <a:rPr lang="en-US" dirty="0" smtClean="0"/>
            </a:br>
            <a:r>
              <a:rPr lang="en-US" dirty="0" smtClean="0"/>
              <a:t> C. and beyond  </a:t>
            </a:r>
            <a:br>
              <a:rPr lang="en-US" dirty="0" smtClean="0"/>
            </a:br>
            <a:r>
              <a:rPr lang="en-US" dirty="0" smtClean="0"/>
              <a:t> D. what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Luther Burbank was </a:t>
            </a:r>
            <a:r>
              <a:rPr lang="en-US" b="1" u="sng" dirty="0" smtClean="0"/>
              <a:t>a pioneer</a:t>
            </a:r>
            <a:r>
              <a:rPr lang="en-US" b="1" dirty="0" smtClean="0"/>
              <a:t> </a:t>
            </a:r>
            <a:r>
              <a:rPr lang="en-US" dirty="0" smtClean="0"/>
              <a:t>in the process of</a:t>
            </a:r>
            <a:r>
              <a:rPr lang="en-US" b="1" dirty="0" smtClean="0"/>
              <a:t> </a:t>
            </a:r>
            <a:r>
              <a:rPr lang="en-US" b="1" u="sng" dirty="0" smtClean="0"/>
              <a:t>graft</a:t>
            </a:r>
            <a:r>
              <a:rPr lang="en-US" b="1" dirty="0" smtClean="0"/>
              <a:t> </a:t>
            </a:r>
            <a:r>
              <a:rPr lang="en-US" dirty="0" smtClean="0"/>
              <a:t>immature plants onto</a:t>
            </a:r>
            <a:r>
              <a:rPr lang="en-US" b="1" dirty="0" smtClean="0"/>
              <a:t> </a:t>
            </a:r>
            <a:r>
              <a:rPr lang="en-US" b="1" u="sng" dirty="0" smtClean="0"/>
              <a:t>fully</a:t>
            </a:r>
            <a:r>
              <a:rPr lang="en-US" b="1" dirty="0" smtClean="0"/>
              <a:t> </a:t>
            </a:r>
            <a:r>
              <a:rPr lang="en-US" dirty="0" smtClean="0"/>
              <a:t>mature</a:t>
            </a:r>
            <a:r>
              <a:rPr lang="en-US" b="1" dirty="0" smtClean="0"/>
              <a:t> </a:t>
            </a:r>
            <a:r>
              <a:rPr lang="en-US" b="1" u="sng" dirty="0" smtClean="0"/>
              <a:t>plants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 pioneer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graft  </a:t>
            </a:r>
            <a:br>
              <a:rPr lang="en-US" dirty="0" smtClean="0"/>
            </a:br>
            <a:r>
              <a:rPr lang="en-US" dirty="0" smtClean="0"/>
              <a:t> C. fully  </a:t>
            </a:r>
            <a:br>
              <a:rPr lang="en-US" dirty="0" smtClean="0"/>
            </a:br>
            <a:r>
              <a:rPr lang="en-US" dirty="0" smtClean="0"/>
              <a:t> D. plants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 do not know where </a:t>
            </a:r>
            <a:r>
              <a:rPr lang="en-US" b="1" u="sng" dirty="0" smtClean="0"/>
              <a:t>could he have</a:t>
            </a:r>
            <a:r>
              <a:rPr lang="en-US" b="1" dirty="0" smtClean="0"/>
              <a:t> </a:t>
            </a:r>
            <a:r>
              <a:rPr lang="en-US" b="1" u="sng" dirty="0" smtClean="0"/>
              <a:t>gone</a:t>
            </a:r>
            <a:r>
              <a:rPr lang="en-US" b="1" dirty="0" smtClean="0"/>
              <a:t> </a:t>
            </a:r>
            <a:r>
              <a:rPr lang="en-US" b="1" u="sng" dirty="0" smtClean="0"/>
              <a:t>so early</a:t>
            </a:r>
            <a:r>
              <a:rPr lang="en-US" b="1" dirty="0" smtClean="0"/>
              <a:t> </a:t>
            </a:r>
            <a:r>
              <a:rPr lang="en-US" b="1" u="sng" dirty="0" smtClean="0"/>
              <a:t>in the</a:t>
            </a:r>
            <a:r>
              <a:rPr lang="en-US" b="1" dirty="0" smtClean="0"/>
              <a:t> </a:t>
            </a:r>
            <a:r>
              <a:rPr lang="en-US" dirty="0" smtClean="0"/>
              <a:t>morning.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could he have  </a:t>
            </a:r>
            <a:br>
              <a:rPr lang="en-US" dirty="0" smtClean="0"/>
            </a:br>
            <a:r>
              <a:rPr lang="en-US" dirty="0" smtClean="0"/>
              <a:t> B. gone  </a:t>
            </a:r>
            <a:br>
              <a:rPr lang="en-US" dirty="0" smtClean="0"/>
            </a:br>
            <a:r>
              <a:rPr lang="en-US" dirty="0" smtClean="0"/>
              <a:t> C. so early  </a:t>
            </a:r>
            <a:br>
              <a:rPr lang="en-US" dirty="0" smtClean="0"/>
            </a:br>
            <a:r>
              <a:rPr lang="en-US" dirty="0" smtClean="0"/>
              <a:t> D. in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24. </a:t>
            </a:r>
            <a:r>
              <a:rPr lang="en-US" b="1" u="sng" dirty="0" smtClean="0"/>
              <a:t>Disease</a:t>
            </a:r>
            <a:r>
              <a:rPr lang="en-US" b="1" dirty="0" smtClean="0"/>
              <a:t> </a:t>
            </a:r>
            <a:r>
              <a:rPr lang="en-US" dirty="0" smtClean="0"/>
              <a:t>is not as widespread</a:t>
            </a:r>
            <a:r>
              <a:rPr lang="en-US" b="1" dirty="0" smtClean="0"/>
              <a:t> </a:t>
            </a:r>
            <a:r>
              <a:rPr lang="en-US" b="1" u="sng" dirty="0" smtClean="0"/>
              <a:t>than before</a:t>
            </a:r>
            <a:r>
              <a:rPr lang="en-US" b="1" dirty="0" smtClean="0"/>
              <a:t> </a:t>
            </a:r>
            <a:r>
              <a:rPr lang="en-US" dirty="0" smtClean="0"/>
              <a:t>because of </a:t>
            </a:r>
            <a:r>
              <a:rPr lang="en-US" b="1" u="sng" dirty="0" smtClean="0"/>
              <a:t>better</a:t>
            </a:r>
            <a:r>
              <a:rPr lang="en-US" b="1" dirty="0" smtClean="0"/>
              <a:t> </a:t>
            </a:r>
            <a:r>
              <a:rPr lang="en-US" dirty="0" smtClean="0"/>
              <a:t>preventive medicine and </a:t>
            </a:r>
            <a:r>
              <a:rPr lang="en-US" b="1" u="sng" dirty="0" smtClean="0"/>
              <a:t>vastly</a:t>
            </a:r>
            <a:r>
              <a:rPr lang="en-US" dirty="0" smtClean="0"/>
              <a:t> improved nutrition.</a:t>
            </a:r>
          </a:p>
          <a:p>
            <a:pPr>
              <a:buNone/>
            </a:pPr>
            <a:r>
              <a:rPr lang="en-US" dirty="0" smtClean="0"/>
              <a:t>    A. Disease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than before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better  </a:t>
            </a:r>
            <a:br>
              <a:rPr lang="en-US" dirty="0" smtClean="0"/>
            </a:br>
            <a:r>
              <a:rPr lang="en-US" dirty="0" smtClean="0"/>
              <a:t> D. vastly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 Secret Garden, </a:t>
            </a:r>
            <a:r>
              <a:rPr lang="en-US" b="1" u="sng" dirty="0" smtClean="0"/>
              <a:t>it is a book</a:t>
            </a:r>
            <a:r>
              <a:rPr lang="en-US" b="1" dirty="0" smtClean="0"/>
              <a:t> </a:t>
            </a:r>
            <a:r>
              <a:rPr lang="en-US" dirty="0" smtClean="0"/>
              <a:t>written</a:t>
            </a:r>
            <a:r>
              <a:rPr lang="en-US" b="1" dirty="0" smtClean="0"/>
              <a:t> </a:t>
            </a:r>
            <a:r>
              <a:rPr lang="en-US" b="1" u="sng" dirty="0" smtClean="0"/>
              <a:t>years ago</a:t>
            </a:r>
            <a:r>
              <a:rPr lang="en-US" b="1" dirty="0" smtClean="0"/>
              <a:t> </a:t>
            </a:r>
            <a:r>
              <a:rPr lang="en-US" dirty="0" smtClean="0"/>
              <a:t>for children,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 </a:t>
            </a:r>
            <a:r>
              <a:rPr lang="en-US" dirty="0" smtClean="0"/>
              <a:t>become popular again among adults in the </a:t>
            </a:r>
            <a:r>
              <a:rPr lang="en-US" b="1" u="sng" dirty="0" smtClean="0"/>
              <a:t>film version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it is a book  </a:t>
            </a:r>
            <a:br>
              <a:rPr lang="en-US" dirty="0" smtClean="0"/>
            </a:br>
            <a:r>
              <a:rPr lang="en-US" dirty="0" smtClean="0"/>
              <a:t> B. years ago  </a:t>
            </a:r>
            <a:br>
              <a:rPr lang="en-US" dirty="0" smtClean="0"/>
            </a:br>
            <a:r>
              <a:rPr lang="en-US" dirty="0" smtClean="0"/>
              <a:t> C. has  </a:t>
            </a:r>
            <a:br>
              <a:rPr lang="en-US" dirty="0" smtClean="0"/>
            </a:br>
            <a:r>
              <a:rPr lang="en-US" dirty="0" smtClean="0"/>
              <a:t> D. film version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Bryce Canyon National Park, where</a:t>
            </a:r>
            <a:r>
              <a:rPr lang="en-US" b="1" dirty="0" smtClean="0"/>
              <a:t> </a:t>
            </a:r>
            <a:r>
              <a:rPr lang="en-US" b="1" u="sng" dirty="0" smtClean="0"/>
              <a:t>is there</a:t>
            </a:r>
            <a:r>
              <a:rPr lang="en-US" b="1" dirty="0" smtClean="0"/>
              <a:t> </a:t>
            </a:r>
            <a:r>
              <a:rPr lang="en-US" b="1" u="sng" dirty="0" smtClean="0"/>
              <a:t>oddly shaped</a:t>
            </a:r>
            <a:r>
              <a:rPr lang="en-US" b="1" dirty="0" smtClean="0"/>
              <a:t> </a:t>
            </a:r>
            <a:r>
              <a:rPr lang="en-US" dirty="0" smtClean="0"/>
              <a:t>and magnificently colored rock </a:t>
            </a:r>
            <a:r>
              <a:rPr lang="en-US" b="1" u="sng" dirty="0" smtClean="0"/>
              <a:t>formations</a:t>
            </a:r>
            <a:r>
              <a:rPr lang="en-US" dirty="0" smtClean="0"/>
              <a:t>, is located in </a:t>
            </a:r>
            <a:r>
              <a:rPr lang="en-US" b="1" u="sng" dirty="0" smtClean="0"/>
              <a:t>southern</a:t>
            </a:r>
            <a:r>
              <a:rPr lang="en-US" b="1" dirty="0" smtClean="0"/>
              <a:t> </a:t>
            </a:r>
            <a:r>
              <a:rPr lang="en-US" dirty="0" smtClean="0"/>
              <a:t>Utah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is there  </a:t>
            </a:r>
            <a:br>
              <a:rPr lang="en-US" dirty="0" smtClean="0"/>
            </a:br>
            <a:r>
              <a:rPr lang="en-US" dirty="0" smtClean="0"/>
              <a:t> B. oddly shaped  </a:t>
            </a:r>
            <a:br>
              <a:rPr lang="en-US" dirty="0" smtClean="0"/>
            </a:br>
            <a:r>
              <a:rPr lang="en-US" dirty="0" smtClean="0"/>
              <a:t> C. formations  </a:t>
            </a:r>
            <a:br>
              <a:rPr lang="en-US" dirty="0" smtClean="0"/>
            </a:br>
            <a:r>
              <a:rPr lang="en-US" dirty="0" smtClean="0"/>
              <a:t> D. southern  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 Secret Garden, </a:t>
            </a:r>
            <a:r>
              <a:rPr lang="en-US" b="1" u="sng" dirty="0" smtClean="0"/>
              <a:t>it is a book</a:t>
            </a:r>
            <a:r>
              <a:rPr lang="en-US" b="1" dirty="0" smtClean="0"/>
              <a:t> </a:t>
            </a:r>
            <a:r>
              <a:rPr lang="en-US" dirty="0" smtClean="0"/>
              <a:t>written</a:t>
            </a:r>
            <a:r>
              <a:rPr lang="en-US" b="1" dirty="0" smtClean="0"/>
              <a:t> </a:t>
            </a:r>
            <a:r>
              <a:rPr lang="en-US" b="1" u="sng" dirty="0" smtClean="0"/>
              <a:t>years ago</a:t>
            </a:r>
            <a:r>
              <a:rPr lang="en-US" b="1" dirty="0" smtClean="0"/>
              <a:t> </a:t>
            </a:r>
            <a:r>
              <a:rPr lang="en-US" dirty="0" smtClean="0"/>
              <a:t>for children,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 </a:t>
            </a:r>
            <a:r>
              <a:rPr lang="en-US" dirty="0" smtClean="0"/>
              <a:t>become popular again among adults in the </a:t>
            </a:r>
            <a:r>
              <a:rPr lang="en-US" b="1" u="sng" dirty="0" smtClean="0"/>
              <a:t>film version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</a:t>
            </a:r>
            <a:r>
              <a:rPr lang="en-US" b="1" dirty="0" smtClean="0"/>
              <a:t>A</a:t>
            </a:r>
            <a:r>
              <a:rPr lang="en-US" dirty="0" smtClean="0"/>
              <a:t>. it is a book  </a:t>
            </a:r>
            <a:br>
              <a:rPr lang="en-US" dirty="0" smtClean="0"/>
            </a:br>
            <a:r>
              <a:rPr lang="en-US" dirty="0" smtClean="0"/>
              <a:t> B. years ago  </a:t>
            </a:r>
            <a:br>
              <a:rPr lang="en-US" dirty="0" smtClean="0"/>
            </a:br>
            <a:r>
              <a:rPr lang="en-US" dirty="0" smtClean="0"/>
              <a:t> C. has  </a:t>
            </a:r>
            <a:br>
              <a:rPr lang="en-US" dirty="0" smtClean="0"/>
            </a:br>
            <a:r>
              <a:rPr lang="en-US" dirty="0" smtClean="0"/>
              <a:t> D. film version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Bryce Canyon National Park, where</a:t>
            </a:r>
            <a:r>
              <a:rPr lang="en-US" b="1" dirty="0" smtClean="0"/>
              <a:t> </a:t>
            </a:r>
            <a:r>
              <a:rPr lang="en-US" b="1" u="sng" dirty="0" smtClean="0"/>
              <a:t>is there</a:t>
            </a:r>
            <a:r>
              <a:rPr lang="en-US" b="1" dirty="0" smtClean="0"/>
              <a:t> </a:t>
            </a:r>
            <a:r>
              <a:rPr lang="en-US" b="1" u="sng" dirty="0" smtClean="0"/>
              <a:t>oddly shaped</a:t>
            </a:r>
            <a:r>
              <a:rPr lang="en-US" b="1" dirty="0" smtClean="0"/>
              <a:t> </a:t>
            </a:r>
            <a:r>
              <a:rPr lang="en-US" dirty="0" smtClean="0"/>
              <a:t>and magnificently colored rock </a:t>
            </a:r>
            <a:r>
              <a:rPr lang="en-US" b="1" u="sng" dirty="0" smtClean="0"/>
              <a:t>formations</a:t>
            </a:r>
            <a:r>
              <a:rPr lang="en-US" dirty="0" smtClean="0"/>
              <a:t>, is located in </a:t>
            </a:r>
            <a:r>
              <a:rPr lang="en-US" b="1" u="sng" dirty="0" smtClean="0"/>
              <a:t>southern</a:t>
            </a:r>
            <a:r>
              <a:rPr lang="en-US" b="1" dirty="0" smtClean="0"/>
              <a:t> </a:t>
            </a:r>
            <a:r>
              <a:rPr lang="en-US" dirty="0" smtClean="0"/>
              <a:t>Utah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is there  </a:t>
            </a:r>
            <a:br>
              <a:rPr lang="en-US" dirty="0" smtClean="0"/>
            </a:br>
            <a:r>
              <a:rPr lang="en-US" dirty="0" smtClean="0"/>
              <a:t> B. oddly shaped  </a:t>
            </a:r>
            <a:br>
              <a:rPr lang="en-US" dirty="0" smtClean="0"/>
            </a:br>
            <a:r>
              <a:rPr lang="en-US" dirty="0" smtClean="0"/>
              <a:t> C. formations  </a:t>
            </a:r>
            <a:br>
              <a:rPr lang="en-US" dirty="0" smtClean="0"/>
            </a:br>
            <a:r>
              <a:rPr lang="en-US" dirty="0" smtClean="0"/>
              <a:t> D. southern 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27. </a:t>
            </a:r>
            <a:r>
              <a:rPr lang="en-US" b="1" u="sng" dirty="0" smtClean="0"/>
              <a:t>I had</a:t>
            </a:r>
            <a:r>
              <a:rPr lang="en-US" dirty="0" smtClean="0"/>
              <a:t> received my book</a:t>
            </a:r>
            <a:r>
              <a:rPr lang="en-US" b="1" dirty="0" smtClean="0"/>
              <a:t> </a:t>
            </a:r>
            <a:r>
              <a:rPr lang="en-US" b="1" u="sng" dirty="0" smtClean="0"/>
              <a:t>back from</a:t>
            </a:r>
            <a:r>
              <a:rPr lang="en-US" b="1" dirty="0" smtClean="0"/>
              <a:t> </a:t>
            </a:r>
            <a:r>
              <a:rPr lang="en-US" dirty="0" smtClean="0"/>
              <a:t>John, </a:t>
            </a:r>
            <a:r>
              <a:rPr lang="en-US" u="sng" dirty="0" smtClean="0"/>
              <a:t>I</a:t>
            </a:r>
            <a:r>
              <a:rPr lang="en-US" dirty="0" smtClean="0"/>
              <a:t> could have</a:t>
            </a:r>
            <a:r>
              <a:rPr lang="en-US" b="1" dirty="0" smtClean="0"/>
              <a:t> </a:t>
            </a:r>
            <a:r>
              <a:rPr lang="en-US" b="1" u="sng" dirty="0" smtClean="0"/>
              <a:t>lent</a:t>
            </a:r>
            <a:r>
              <a:rPr lang="en-US" b="1" dirty="0" smtClean="0"/>
              <a:t> </a:t>
            </a:r>
            <a:r>
              <a:rPr lang="en-US" dirty="0" smtClean="0"/>
              <a:t>it to you.</a:t>
            </a:r>
          </a:p>
          <a:p>
            <a:pPr>
              <a:buNone/>
            </a:pPr>
            <a:r>
              <a:rPr lang="en-US" dirty="0" smtClean="0"/>
              <a:t>    A. I had  </a:t>
            </a:r>
            <a:br>
              <a:rPr lang="en-US" dirty="0" smtClean="0"/>
            </a:br>
            <a:r>
              <a:rPr lang="en-US" dirty="0" smtClean="0"/>
              <a:t> B. back from  </a:t>
            </a:r>
            <a:br>
              <a:rPr lang="en-US" dirty="0" smtClean="0"/>
            </a:br>
            <a:r>
              <a:rPr lang="en-US" dirty="0" smtClean="0"/>
              <a:t> C. I  </a:t>
            </a:r>
            <a:br>
              <a:rPr lang="en-US" dirty="0" smtClean="0"/>
            </a:br>
            <a:r>
              <a:rPr lang="en-US" dirty="0" smtClean="0"/>
              <a:t> D. lent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bodies of </a:t>
            </a:r>
            <a:r>
              <a:rPr lang="en-US" b="1" u="sng" dirty="0" smtClean="0"/>
              <a:t>cold-blooded animals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b="1" u="sng" dirty="0" smtClean="0"/>
              <a:t>the same temperature</a:t>
            </a:r>
            <a:r>
              <a:rPr lang="en-US" dirty="0" smtClean="0"/>
              <a:t> their surroundings, but those of warm-blooded animals</a:t>
            </a:r>
            <a:r>
              <a:rPr lang="en-US" b="1" dirty="0" smtClean="0"/>
              <a:t> </a:t>
            </a:r>
            <a:r>
              <a:rPr lang="en-US" b="1" u="sng" dirty="0" smtClean="0"/>
              <a:t>do not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cold-blooded animals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the same temperature  </a:t>
            </a:r>
            <a:br>
              <a:rPr lang="en-US" dirty="0" smtClean="0"/>
            </a:br>
            <a:r>
              <a:rPr lang="en-US" dirty="0" smtClean="0"/>
              <a:t> D. do not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27. </a:t>
            </a:r>
            <a:r>
              <a:rPr lang="en-US" b="1" u="sng" dirty="0" smtClean="0"/>
              <a:t>I had</a:t>
            </a:r>
            <a:r>
              <a:rPr lang="en-US" dirty="0" smtClean="0"/>
              <a:t> received my book</a:t>
            </a:r>
            <a:r>
              <a:rPr lang="en-US" b="1" dirty="0" smtClean="0"/>
              <a:t> </a:t>
            </a:r>
            <a:r>
              <a:rPr lang="en-US" b="1" u="sng" dirty="0" smtClean="0"/>
              <a:t>back from</a:t>
            </a:r>
            <a:r>
              <a:rPr lang="en-US" b="1" dirty="0" smtClean="0"/>
              <a:t> </a:t>
            </a:r>
            <a:r>
              <a:rPr lang="en-US" dirty="0" smtClean="0"/>
              <a:t>John, </a:t>
            </a:r>
            <a:r>
              <a:rPr lang="en-US" u="sng" dirty="0" smtClean="0"/>
              <a:t>I</a:t>
            </a:r>
            <a:r>
              <a:rPr lang="en-US" dirty="0" smtClean="0"/>
              <a:t> could have</a:t>
            </a:r>
            <a:r>
              <a:rPr lang="en-US" b="1" dirty="0" smtClean="0"/>
              <a:t> </a:t>
            </a:r>
            <a:r>
              <a:rPr lang="en-US" b="1" u="sng" dirty="0" smtClean="0"/>
              <a:t>lent</a:t>
            </a:r>
            <a:r>
              <a:rPr lang="en-US" b="1" dirty="0" smtClean="0"/>
              <a:t> </a:t>
            </a:r>
            <a:r>
              <a:rPr lang="en-US" dirty="0" smtClean="0"/>
              <a:t>it to you.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 had  </a:t>
            </a:r>
            <a:br>
              <a:rPr lang="en-US" dirty="0" smtClean="0"/>
            </a:br>
            <a:r>
              <a:rPr lang="en-US" dirty="0" smtClean="0"/>
              <a:t> B. back from  </a:t>
            </a:r>
            <a:br>
              <a:rPr lang="en-US" dirty="0" smtClean="0"/>
            </a:br>
            <a:r>
              <a:rPr lang="en-US" dirty="0" smtClean="0"/>
              <a:t> C. I  </a:t>
            </a:r>
            <a:br>
              <a:rPr lang="en-US" dirty="0" smtClean="0"/>
            </a:br>
            <a:r>
              <a:rPr lang="en-US" dirty="0" smtClean="0"/>
              <a:t> D. lent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bodies of </a:t>
            </a:r>
            <a:r>
              <a:rPr lang="en-US" b="1" u="sng" dirty="0" smtClean="0"/>
              <a:t>cold-blooded animals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b="1" u="sng" dirty="0" smtClean="0"/>
              <a:t>the same temperature</a:t>
            </a:r>
            <a:r>
              <a:rPr lang="en-US" dirty="0" smtClean="0"/>
              <a:t> their surroundings, but those of warm-blooded animals</a:t>
            </a:r>
            <a:r>
              <a:rPr lang="en-US" b="1" dirty="0" smtClean="0"/>
              <a:t> </a:t>
            </a:r>
            <a:r>
              <a:rPr lang="en-US" b="1" u="sng" dirty="0" smtClean="0"/>
              <a:t>do not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cold-blooded animals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 same temperature  </a:t>
            </a:r>
            <a:br>
              <a:rPr lang="en-US" dirty="0" smtClean="0"/>
            </a:br>
            <a:r>
              <a:rPr lang="en-US" dirty="0" smtClean="0"/>
              <a:t> D. do not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Because of </a:t>
            </a:r>
            <a:r>
              <a:rPr lang="en-US" b="1" u="sng" dirty="0" smtClean="0"/>
              <a:t>differences between</a:t>
            </a:r>
            <a:r>
              <a:rPr lang="en-US" b="1" dirty="0" smtClean="0"/>
              <a:t> </a:t>
            </a:r>
            <a:r>
              <a:rPr lang="en-US" dirty="0" smtClean="0"/>
              <a:t>the crops grown and a greater abundance of rivers,</a:t>
            </a:r>
            <a:r>
              <a:rPr lang="en-US" b="1" dirty="0" smtClean="0"/>
              <a:t> </a:t>
            </a:r>
            <a:r>
              <a:rPr lang="en-US" b="1" u="sng" dirty="0" smtClean="0"/>
              <a:t>farmers</a:t>
            </a:r>
            <a:r>
              <a:rPr lang="en-US" dirty="0" smtClean="0"/>
              <a:t> in the South need</a:t>
            </a:r>
            <a:r>
              <a:rPr lang="en-US" b="1" dirty="0" smtClean="0"/>
              <a:t> </a:t>
            </a:r>
            <a:r>
              <a:rPr lang="en-US" b="1" u="sng" dirty="0" smtClean="0"/>
              <a:t>little</a:t>
            </a:r>
            <a:r>
              <a:rPr lang="en-US" dirty="0" smtClean="0"/>
              <a:t> rain than</a:t>
            </a:r>
            <a:r>
              <a:rPr lang="en-US" b="1" dirty="0" smtClean="0"/>
              <a:t> </a:t>
            </a:r>
            <a:r>
              <a:rPr lang="en-US" b="1" u="sng" dirty="0" smtClean="0"/>
              <a:t>their counterparts</a:t>
            </a:r>
            <a:r>
              <a:rPr lang="en-US" b="1" dirty="0" smtClean="0"/>
              <a:t> </a:t>
            </a:r>
            <a:r>
              <a:rPr lang="en-US" dirty="0" smtClean="0"/>
              <a:t>in the North.</a:t>
            </a:r>
          </a:p>
          <a:p>
            <a:pPr>
              <a:buNone/>
            </a:pPr>
            <a:r>
              <a:rPr lang="en-US" dirty="0" smtClean="0"/>
              <a:t>    A. differences between  </a:t>
            </a:r>
            <a:br>
              <a:rPr lang="en-US" dirty="0" smtClean="0"/>
            </a:br>
            <a:r>
              <a:rPr lang="en-US" dirty="0" smtClean="0"/>
              <a:t> B. farmers  </a:t>
            </a:r>
            <a:br>
              <a:rPr lang="en-US" dirty="0" smtClean="0"/>
            </a:br>
            <a:r>
              <a:rPr lang="en-US" dirty="0" smtClean="0"/>
              <a:t> C. little  </a:t>
            </a:r>
            <a:br>
              <a:rPr lang="en-US" dirty="0" smtClean="0"/>
            </a:br>
            <a:r>
              <a:rPr lang="en-US" dirty="0" smtClean="0"/>
              <a:t> D. their counterparts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</a:t>
            </a:r>
            <a:r>
              <a:rPr lang="en-US" b="1" dirty="0" smtClean="0"/>
              <a:t> </a:t>
            </a:r>
            <a:r>
              <a:rPr lang="en-US" b="1" u="sng" dirty="0" smtClean="0"/>
              <a:t>Mined</a:t>
            </a:r>
            <a:r>
              <a:rPr lang="en-US" b="1" dirty="0" smtClean="0"/>
              <a:t> </a:t>
            </a:r>
            <a:r>
              <a:rPr lang="en-US" dirty="0" smtClean="0"/>
              <a:t>over 2,000 years </a:t>
            </a:r>
            <a:r>
              <a:rPr lang="en-US" b="1" u="sng" dirty="0" smtClean="0"/>
              <a:t>ago</a:t>
            </a:r>
            <a:r>
              <a:rPr lang="en-US" dirty="0" smtClean="0"/>
              <a:t>, copper is one of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earliest</a:t>
            </a:r>
            <a:r>
              <a:rPr lang="en-US" b="1" dirty="0" smtClean="0"/>
              <a:t> </a:t>
            </a:r>
            <a:r>
              <a:rPr lang="en-US" b="1" u="sng" dirty="0" smtClean="0"/>
              <a:t>know</a:t>
            </a:r>
            <a:r>
              <a:rPr lang="en-US" b="1" dirty="0" smtClean="0"/>
              <a:t> </a:t>
            </a:r>
            <a:r>
              <a:rPr lang="en-US" dirty="0" smtClean="0"/>
              <a:t>metals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Mined  </a:t>
            </a:r>
            <a:br>
              <a:rPr lang="en-US" dirty="0" smtClean="0"/>
            </a:br>
            <a:r>
              <a:rPr lang="en-US" dirty="0" smtClean="0"/>
              <a:t> B. ago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know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Species</a:t>
            </a:r>
            <a:r>
              <a:rPr lang="en-US" b="1" dirty="0" smtClean="0"/>
              <a:t> </a:t>
            </a:r>
            <a:r>
              <a:rPr lang="en-US" b="1" u="sng" dirty="0" smtClean="0"/>
              <a:t>like</a:t>
            </a:r>
            <a:r>
              <a:rPr lang="en-US" b="1" dirty="0" smtClean="0"/>
              <a:t> </a:t>
            </a:r>
            <a:r>
              <a:rPr lang="en-US" dirty="0" smtClean="0"/>
              <a:t>snakes, lizards, coyotes, squirrels, and jack rabbits </a:t>
            </a:r>
            <a:r>
              <a:rPr lang="en-US" b="1" u="sng" dirty="0" smtClean="0"/>
              <a:t>seems to</a:t>
            </a:r>
            <a:r>
              <a:rPr lang="en-US" b="1" dirty="0" smtClean="0"/>
              <a:t> </a:t>
            </a:r>
            <a:r>
              <a:rPr lang="en-US" dirty="0" smtClean="0"/>
              <a:t>exist</a:t>
            </a:r>
            <a:r>
              <a:rPr lang="en-US" b="1" dirty="0" smtClean="0"/>
              <a:t> </a:t>
            </a:r>
            <a:r>
              <a:rPr lang="en-US" b="1" u="sng" dirty="0" smtClean="0"/>
              <a:t>quite happily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desert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like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seems to  </a:t>
            </a:r>
            <a:br>
              <a:rPr lang="en-US" dirty="0" smtClean="0"/>
            </a:br>
            <a:r>
              <a:rPr lang="en-US" dirty="0" smtClean="0"/>
              <a:t> C. quite happily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Many states </a:t>
            </a:r>
            <a:r>
              <a:rPr lang="en-US" b="1" u="sng" dirty="0" smtClean="0"/>
              <a:t>do</a:t>
            </a:r>
            <a:r>
              <a:rPr lang="en-US" b="1" dirty="0" smtClean="0"/>
              <a:t> </a:t>
            </a:r>
            <a:r>
              <a:rPr lang="en-US" dirty="0" smtClean="0"/>
              <a:t>laws</a:t>
            </a:r>
            <a:r>
              <a:rPr lang="en-US" b="1" dirty="0" smtClean="0"/>
              <a:t> </a:t>
            </a:r>
            <a:r>
              <a:rPr lang="en-US" b="1" u="sng" dirty="0" smtClean="0"/>
              <a:t>regulating</a:t>
            </a:r>
            <a:r>
              <a:rPr lang="en-US" b="1" dirty="0" smtClean="0"/>
              <a:t> </a:t>
            </a:r>
            <a:r>
              <a:rPr lang="en-US" b="1" u="sng" dirty="0" smtClean="0"/>
              <a:t>production processes</a:t>
            </a:r>
            <a:r>
              <a:rPr lang="en-US" b="1" dirty="0" smtClean="0"/>
              <a:t> </a:t>
            </a:r>
            <a:r>
              <a:rPr lang="en-US" dirty="0" smtClean="0"/>
              <a:t>for different </a:t>
            </a:r>
            <a:r>
              <a:rPr lang="en-US" b="1" u="sng" dirty="0" smtClean="0"/>
              <a:t>types of</a:t>
            </a:r>
            <a:r>
              <a:rPr lang="en-US" b="1" dirty="0" smtClean="0"/>
              <a:t> </a:t>
            </a:r>
            <a:r>
              <a:rPr lang="en-US" dirty="0" smtClean="0"/>
              <a:t>food products.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do  </a:t>
            </a:r>
            <a:br>
              <a:rPr lang="en-US" dirty="0" smtClean="0"/>
            </a:br>
            <a:r>
              <a:rPr lang="en-US" dirty="0" smtClean="0"/>
              <a:t> B. regulating  </a:t>
            </a:r>
            <a:br>
              <a:rPr lang="en-US" dirty="0" smtClean="0"/>
            </a:br>
            <a:r>
              <a:rPr lang="en-US" dirty="0" smtClean="0"/>
              <a:t> C. production processes  </a:t>
            </a:r>
            <a:br>
              <a:rPr lang="en-US" dirty="0" smtClean="0"/>
            </a:br>
            <a:r>
              <a:rPr lang="en-US" dirty="0" smtClean="0"/>
              <a:t> D. types of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Because of </a:t>
            </a:r>
            <a:r>
              <a:rPr lang="en-US" b="1" u="sng" dirty="0" smtClean="0"/>
              <a:t>differences between</a:t>
            </a:r>
            <a:r>
              <a:rPr lang="en-US" b="1" dirty="0" smtClean="0"/>
              <a:t> </a:t>
            </a:r>
            <a:r>
              <a:rPr lang="en-US" dirty="0" smtClean="0"/>
              <a:t>the crops grown and a greater abundance of rivers,</a:t>
            </a:r>
            <a:r>
              <a:rPr lang="en-US" b="1" dirty="0" smtClean="0"/>
              <a:t> </a:t>
            </a:r>
            <a:r>
              <a:rPr lang="en-US" b="1" u="sng" dirty="0" smtClean="0"/>
              <a:t>farmers</a:t>
            </a:r>
            <a:r>
              <a:rPr lang="en-US" dirty="0" smtClean="0"/>
              <a:t> in the South need</a:t>
            </a:r>
            <a:r>
              <a:rPr lang="en-US" b="1" dirty="0" smtClean="0"/>
              <a:t> </a:t>
            </a:r>
            <a:r>
              <a:rPr lang="en-US" b="1" u="sng" dirty="0" smtClean="0"/>
              <a:t>little</a:t>
            </a:r>
            <a:r>
              <a:rPr lang="en-US" dirty="0" smtClean="0"/>
              <a:t> rain than</a:t>
            </a:r>
            <a:r>
              <a:rPr lang="en-US" b="1" dirty="0" smtClean="0"/>
              <a:t> </a:t>
            </a:r>
            <a:r>
              <a:rPr lang="en-US" b="1" u="sng" dirty="0" smtClean="0"/>
              <a:t>their counterparts</a:t>
            </a:r>
            <a:r>
              <a:rPr lang="en-US" b="1" dirty="0" smtClean="0"/>
              <a:t> </a:t>
            </a:r>
            <a:r>
              <a:rPr lang="en-US" dirty="0" smtClean="0"/>
              <a:t>in the North.</a:t>
            </a:r>
          </a:p>
          <a:p>
            <a:pPr>
              <a:buNone/>
            </a:pPr>
            <a:r>
              <a:rPr lang="en-US" dirty="0" smtClean="0"/>
              <a:t>    A. differences between  </a:t>
            </a:r>
            <a:br>
              <a:rPr lang="en-US" dirty="0" smtClean="0"/>
            </a:br>
            <a:r>
              <a:rPr lang="en-US" dirty="0" smtClean="0"/>
              <a:t> B. farmers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little  </a:t>
            </a:r>
            <a:br>
              <a:rPr lang="en-US" dirty="0" smtClean="0"/>
            </a:br>
            <a:r>
              <a:rPr lang="en-US" dirty="0" smtClean="0"/>
              <a:t> D. their counterparts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</a:t>
            </a:r>
            <a:r>
              <a:rPr lang="en-US" b="1" dirty="0" smtClean="0"/>
              <a:t> </a:t>
            </a:r>
            <a:r>
              <a:rPr lang="en-US" b="1" u="sng" dirty="0" smtClean="0"/>
              <a:t>Mined</a:t>
            </a:r>
            <a:r>
              <a:rPr lang="en-US" b="1" dirty="0" smtClean="0"/>
              <a:t> </a:t>
            </a:r>
            <a:r>
              <a:rPr lang="en-US" dirty="0" smtClean="0"/>
              <a:t>over 2,000 years </a:t>
            </a:r>
            <a:r>
              <a:rPr lang="en-US" b="1" u="sng" dirty="0" smtClean="0"/>
              <a:t>ago</a:t>
            </a:r>
            <a:r>
              <a:rPr lang="en-US" dirty="0" smtClean="0"/>
              <a:t>, copper is one of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earliest</a:t>
            </a:r>
            <a:r>
              <a:rPr lang="en-US" b="1" dirty="0" smtClean="0"/>
              <a:t> </a:t>
            </a:r>
            <a:r>
              <a:rPr lang="en-US" b="1" u="sng" dirty="0" smtClean="0"/>
              <a:t>know</a:t>
            </a:r>
            <a:r>
              <a:rPr lang="en-US" b="1" dirty="0" smtClean="0"/>
              <a:t> </a:t>
            </a:r>
            <a:r>
              <a:rPr lang="en-US" dirty="0" smtClean="0"/>
              <a:t>metals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Mined  </a:t>
            </a:r>
            <a:br>
              <a:rPr lang="en-US" dirty="0" smtClean="0"/>
            </a:br>
            <a:r>
              <a:rPr lang="en-US" dirty="0" smtClean="0"/>
              <a:t> B. ago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know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President Wilson had hoped that World War I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dirty="0" smtClean="0"/>
              <a:t>the last great war, but only two decades </a:t>
            </a:r>
            <a:r>
              <a:rPr lang="en-US" b="1" u="sng" dirty="0" smtClean="0"/>
              <a:t>later</a:t>
            </a:r>
            <a:r>
              <a:rPr lang="en-US" b="1" dirty="0" smtClean="0"/>
              <a:t>, </a:t>
            </a:r>
            <a:r>
              <a:rPr lang="en-US" b="1" u="sng" dirty="0" smtClean="0"/>
              <a:t>the Second World War</a:t>
            </a:r>
            <a:r>
              <a:rPr lang="en-US" b="1" dirty="0" smtClean="0"/>
              <a:t> </a:t>
            </a:r>
            <a:r>
              <a:rPr lang="en-US" b="1" u="sng" dirty="0" smtClean="0"/>
              <a:t>was erupting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</a:t>
            </a:r>
            <a:r>
              <a:rPr lang="en-US" dirty="0" smtClean="0"/>
              <a:t> be  </a:t>
            </a:r>
            <a:br>
              <a:rPr lang="en-US" dirty="0" smtClean="0"/>
            </a:br>
            <a:r>
              <a:rPr lang="en-US" dirty="0" smtClean="0"/>
              <a:t> B. later  </a:t>
            </a:r>
            <a:br>
              <a:rPr lang="en-US" dirty="0" smtClean="0"/>
            </a:br>
            <a:r>
              <a:rPr lang="en-US" dirty="0" smtClean="0"/>
              <a:t> C. the Second World War  </a:t>
            </a:r>
            <a:br>
              <a:rPr lang="en-US" dirty="0" smtClean="0"/>
            </a:br>
            <a:r>
              <a:rPr lang="en-US" dirty="0" smtClean="0"/>
              <a:t> D. was erupting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legend</a:t>
            </a:r>
            <a:r>
              <a:rPr lang="en-US" b="1" dirty="0" smtClean="0"/>
              <a:t>,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Indian Princess Pocahontas said that she loved</a:t>
            </a:r>
            <a:r>
              <a:rPr lang="en-US" b="1" dirty="0" smtClean="0"/>
              <a:t> </a:t>
            </a:r>
            <a:r>
              <a:rPr lang="en-US" b="1" u="sng" dirty="0" smtClean="0"/>
              <a:t>he</a:t>
            </a:r>
            <a:r>
              <a:rPr lang="en-US" b="1" dirty="0" smtClean="0"/>
              <a:t>, </a:t>
            </a:r>
            <a:r>
              <a:rPr lang="en-US" dirty="0" smtClean="0"/>
              <a:t>Captain John Smith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set free.</a:t>
            </a:r>
          </a:p>
          <a:p>
            <a:pPr>
              <a:buNone/>
            </a:pPr>
            <a:r>
              <a:rPr lang="en-US" dirty="0" smtClean="0"/>
              <a:t>    A. According to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 </a:t>
            </a:r>
            <a:r>
              <a:rPr lang="en-US" dirty="0" smtClean="0"/>
              <a:t>he  </a:t>
            </a:r>
            <a:br>
              <a:rPr lang="en-US" dirty="0" smtClean="0"/>
            </a:br>
            <a:r>
              <a:rPr lang="en-US" dirty="0" smtClean="0"/>
              <a:t> D. was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President Wilson had hoped that World War I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dirty="0" smtClean="0"/>
              <a:t>the last great war, but only two decades </a:t>
            </a:r>
            <a:r>
              <a:rPr lang="en-US" b="1" u="sng" dirty="0" smtClean="0"/>
              <a:t>later</a:t>
            </a:r>
            <a:r>
              <a:rPr lang="en-US" b="1" dirty="0" smtClean="0"/>
              <a:t>, </a:t>
            </a:r>
            <a:r>
              <a:rPr lang="en-US" b="1" u="sng" dirty="0" smtClean="0"/>
              <a:t>the Second World War</a:t>
            </a:r>
            <a:r>
              <a:rPr lang="en-US" b="1" dirty="0" smtClean="0"/>
              <a:t> </a:t>
            </a:r>
            <a:r>
              <a:rPr lang="en-US" b="1" u="sng" dirty="0" smtClean="0"/>
              <a:t>was erupting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</a:t>
            </a:r>
            <a:r>
              <a:rPr lang="en-US" dirty="0" smtClean="0"/>
              <a:t> be  </a:t>
            </a:r>
            <a:br>
              <a:rPr lang="en-US" dirty="0" smtClean="0"/>
            </a:br>
            <a:r>
              <a:rPr lang="en-US" dirty="0" smtClean="0"/>
              <a:t> B. later  </a:t>
            </a:r>
            <a:br>
              <a:rPr lang="en-US" dirty="0" smtClean="0"/>
            </a:br>
            <a:r>
              <a:rPr lang="en-US" dirty="0" smtClean="0"/>
              <a:t> C. the Second World War  </a:t>
            </a:r>
            <a:br>
              <a:rPr lang="en-US" dirty="0" smtClean="0"/>
            </a:br>
            <a:r>
              <a:rPr lang="en-US" dirty="0" smtClean="0"/>
              <a:t> D. was erupting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legend</a:t>
            </a:r>
            <a:r>
              <a:rPr lang="en-US" b="1" dirty="0" smtClean="0"/>
              <a:t>,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Indian Princess Pocahontas said that she loved</a:t>
            </a:r>
            <a:r>
              <a:rPr lang="en-US" b="1" dirty="0" smtClean="0"/>
              <a:t> </a:t>
            </a:r>
            <a:r>
              <a:rPr lang="en-US" b="1" u="sng" dirty="0" smtClean="0"/>
              <a:t>he</a:t>
            </a:r>
            <a:r>
              <a:rPr lang="en-US" b="1" dirty="0" smtClean="0"/>
              <a:t>, </a:t>
            </a:r>
            <a:r>
              <a:rPr lang="en-US" dirty="0" smtClean="0"/>
              <a:t>Captain John Smith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set free.</a:t>
            </a:r>
          </a:p>
          <a:p>
            <a:pPr>
              <a:buNone/>
            </a:pPr>
            <a:r>
              <a:rPr lang="en-US" dirty="0" smtClean="0"/>
              <a:t>    A. According to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he  </a:t>
            </a:r>
            <a:br>
              <a:rPr lang="en-US" dirty="0" smtClean="0"/>
            </a:br>
            <a:r>
              <a:rPr lang="en-US" dirty="0" smtClean="0"/>
              <a:t> D. was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value of </a:t>
            </a:r>
            <a:r>
              <a:rPr lang="en-US" b="1" u="sng" dirty="0" smtClean="0"/>
              <a:t>precious</a:t>
            </a:r>
            <a:r>
              <a:rPr lang="en-US" b="1" dirty="0" smtClean="0"/>
              <a:t> </a:t>
            </a:r>
            <a:r>
              <a:rPr lang="en-US" b="1" u="sng" dirty="0" smtClean="0"/>
              <a:t>gems</a:t>
            </a:r>
            <a:r>
              <a:rPr lang="en-US" dirty="0" smtClean="0"/>
              <a:t> is determined by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hardness, color, and</a:t>
            </a:r>
            <a:r>
              <a:rPr lang="en-US" b="1" dirty="0" smtClean="0"/>
              <a:t> </a:t>
            </a:r>
            <a:r>
              <a:rPr lang="en-US" b="1" u="sng" dirty="0" smtClean="0"/>
              <a:t>brilliant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precious  </a:t>
            </a:r>
            <a:br>
              <a:rPr lang="en-US" dirty="0" smtClean="0"/>
            </a:br>
            <a:r>
              <a:rPr lang="en-US" dirty="0" smtClean="0"/>
              <a:t> B. gems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brilliant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lunch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soup and sandwiches</a:t>
            </a:r>
            <a:r>
              <a:rPr lang="en-US" b="1" dirty="0" smtClean="0"/>
              <a:t> </a:t>
            </a:r>
            <a:r>
              <a:rPr lang="en-US" b="1" u="sng" dirty="0" smtClean="0"/>
              <a:t>do</a:t>
            </a:r>
            <a:r>
              <a:rPr lang="en-US" b="1" dirty="0" smtClean="0"/>
              <a:t> </a:t>
            </a:r>
            <a:r>
              <a:rPr lang="en-US" dirty="0" smtClean="0"/>
              <a:t>not</a:t>
            </a:r>
            <a:r>
              <a:rPr lang="en-US" b="1" dirty="0" smtClean="0"/>
              <a:t> </a:t>
            </a:r>
            <a:r>
              <a:rPr lang="en-US" b="1" u="sng" dirty="0" smtClean="0"/>
              <a:t>appeal to all of</a:t>
            </a:r>
            <a:r>
              <a:rPr lang="en-US" b="1" dirty="0" smtClean="0"/>
              <a:t> </a:t>
            </a:r>
            <a:r>
              <a:rPr lang="en-US" dirty="0" smtClean="0"/>
              <a:t>the students.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do  </a:t>
            </a:r>
            <a:br>
              <a:rPr lang="en-US" dirty="0" smtClean="0"/>
            </a:br>
            <a:r>
              <a:rPr lang="en-US" dirty="0" smtClean="0"/>
              <a:t> D. appeal to all of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value of </a:t>
            </a:r>
            <a:r>
              <a:rPr lang="en-US" b="1" u="sng" dirty="0" smtClean="0"/>
              <a:t>precious</a:t>
            </a:r>
            <a:r>
              <a:rPr lang="en-US" b="1" dirty="0" smtClean="0"/>
              <a:t> </a:t>
            </a:r>
            <a:r>
              <a:rPr lang="en-US" b="1" u="sng" dirty="0" smtClean="0"/>
              <a:t>gems</a:t>
            </a:r>
            <a:r>
              <a:rPr lang="en-US" dirty="0" smtClean="0"/>
              <a:t> is determined by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hardness, color, and</a:t>
            </a:r>
            <a:r>
              <a:rPr lang="en-US" b="1" dirty="0" smtClean="0"/>
              <a:t> </a:t>
            </a:r>
            <a:r>
              <a:rPr lang="en-US" b="1" u="sng" dirty="0" smtClean="0"/>
              <a:t>brilliant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precious  </a:t>
            </a:r>
            <a:br>
              <a:rPr lang="en-US" dirty="0" smtClean="0"/>
            </a:br>
            <a:r>
              <a:rPr lang="en-US" dirty="0" smtClean="0"/>
              <a:t> B. gems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brilliant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lunch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soup and sandwiches</a:t>
            </a:r>
            <a:r>
              <a:rPr lang="en-US" b="1" dirty="0" smtClean="0"/>
              <a:t> </a:t>
            </a:r>
            <a:r>
              <a:rPr lang="en-US" b="1" u="sng" dirty="0" smtClean="0"/>
              <a:t>do</a:t>
            </a:r>
            <a:r>
              <a:rPr lang="en-US" b="1" dirty="0" smtClean="0"/>
              <a:t> </a:t>
            </a:r>
            <a:r>
              <a:rPr lang="en-US" dirty="0" smtClean="0"/>
              <a:t>not</a:t>
            </a:r>
            <a:r>
              <a:rPr lang="en-US" b="1" dirty="0" smtClean="0"/>
              <a:t> </a:t>
            </a:r>
            <a:r>
              <a:rPr lang="en-US" b="1" u="sng" dirty="0" smtClean="0"/>
              <a:t>appeal to all of</a:t>
            </a:r>
            <a:r>
              <a:rPr lang="en-US" b="1" dirty="0" smtClean="0"/>
              <a:t> </a:t>
            </a:r>
            <a:r>
              <a:rPr lang="en-US" dirty="0" smtClean="0"/>
              <a:t>the students.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do  </a:t>
            </a:r>
            <a:br>
              <a:rPr lang="en-US" dirty="0" smtClean="0"/>
            </a:br>
            <a:r>
              <a:rPr lang="en-US" dirty="0" smtClean="0"/>
              <a:t> D. appeal to all of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Anyone</a:t>
            </a:r>
            <a:r>
              <a:rPr lang="en-US" b="1" dirty="0" smtClean="0"/>
              <a:t> </a:t>
            </a:r>
            <a:r>
              <a:rPr lang="en-US" b="1" u="sng" dirty="0" smtClean="0"/>
              <a:t>reproducing</a:t>
            </a:r>
            <a:r>
              <a:rPr lang="en-US" dirty="0" smtClean="0"/>
              <a:t> copyrighted works without permission of the holders of the copyright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breaking</a:t>
            </a:r>
            <a:r>
              <a:rPr lang="en-US" b="1" dirty="0" smtClean="0"/>
              <a:t> </a:t>
            </a:r>
            <a:r>
              <a:rPr lang="en-US" b="1" u="sng" dirty="0" smtClean="0"/>
              <a:t>the law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reproducing  </a:t>
            </a:r>
            <a:br>
              <a:rPr lang="en-US" dirty="0" smtClean="0"/>
            </a:br>
            <a:r>
              <a:rPr lang="en-US" dirty="0" smtClean="0"/>
              <a:t> B. are  </a:t>
            </a:r>
            <a:br>
              <a:rPr lang="en-US" dirty="0" smtClean="0"/>
            </a:br>
            <a:r>
              <a:rPr lang="en-US" dirty="0" smtClean="0"/>
              <a:t> C. breaking  </a:t>
            </a:r>
            <a:br>
              <a:rPr lang="en-US" dirty="0" smtClean="0"/>
            </a:br>
            <a:r>
              <a:rPr lang="en-US" dirty="0" smtClean="0"/>
              <a:t> D. the law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The amount</a:t>
            </a:r>
            <a:r>
              <a:rPr lang="en-US" b="1" dirty="0" smtClean="0"/>
              <a:t> </a:t>
            </a:r>
            <a:r>
              <a:rPr lang="en-US" dirty="0" smtClean="0"/>
              <a:t>of books</a:t>
            </a:r>
            <a:r>
              <a:rPr lang="en-US" b="1" dirty="0" smtClean="0"/>
              <a:t> </a:t>
            </a:r>
            <a:r>
              <a:rPr lang="en-US" b="1" u="sng" dirty="0" smtClean="0"/>
              <a:t>in the Library of Congress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58 million volumes.</a:t>
            </a:r>
          </a:p>
          <a:p>
            <a:pPr>
              <a:buNone/>
            </a:pPr>
            <a:r>
              <a:rPr lang="en-US" dirty="0" smtClean="0"/>
              <a:t>    A. The amount  </a:t>
            </a:r>
            <a:br>
              <a:rPr lang="en-US" dirty="0" smtClean="0"/>
            </a:br>
            <a:r>
              <a:rPr lang="en-US" dirty="0" smtClean="0"/>
              <a:t> B. in the Library of Congress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more than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Anyone</a:t>
            </a:r>
            <a:r>
              <a:rPr lang="en-US" b="1" dirty="0" smtClean="0"/>
              <a:t> </a:t>
            </a:r>
            <a:r>
              <a:rPr lang="en-US" b="1" u="sng" dirty="0" smtClean="0"/>
              <a:t>reproducing</a:t>
            </a:r>
            <a:r>
              <a:rPr lang="en-US" dirty="0" smtClean="0"/>
              <a:t> copyrighted works without permission of the holders of the copyright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breaking</a:t>
            </a:r>
            <a:r>
              <a:rPr lang="en-US" b="1" dirty="0" smtClean="0"/>
              <a:t> </a:t>
            </a:r>
            <a:r>
              <a:rPr lang="en-US" b="1" u="sng" dirty="0" smtClean="0"/>
              <a:t>the law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reproducing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C. breaking  </a:t>
            </a:r>
            <a:br>
              <a:rPr lang="en-US" dirty="0" smtClean="0"/>
            </a:br>
            <a:r>
              <a:rPr lang="en-US" dirty="0" smtClean="0"/>
              <a:t> D. the law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The amount</a:t>
            </a:r>
            <a:r>
              <a:rPr lang="en-US" b="1" dirty="0" smtClean="0"/>
              <a:t> </a:t>
            </a:r>
            <a:r>
              <a:rPr lang="en-US" dirty="0" smtClean="0"/>
              <a:t>of books</a:t>
            </a:r>
            <a:r>
              <a:rPr lang="en-US" b="1" dirty="0" smtClean="0"/>
              <a:t> </a:t>
            </a:r>
            <a:r>
              <a:rPr lang="en-US" b="1" u="sng" dirty="0" smtClean="0"/>
              <a:t>in the Library of Congress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58 million volumes.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amount  </a:t>
            </a:r>
            <a:br>
              <a:rPr lang="en-US" dirty="0" smtClean="0"/>
            </a:br>
            <a:r>
              <a:rPr lang="en-US" dirty="0" smtClean="0"/>
              <a:t> B. in the Library of Congress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more than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130</Words>
  <Application>Microsoft Office PowerPoint</Application>
  <PresentationFormat>On-screen Show (4:3)</PresentationFormat>
  <Paragraphs>128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7</cp:revision>
  <dcterms:created xsi:type="dcterms:W3CDTF">2014-02-14T11:00:55Z</dcterms:created>
  <dcterms:modified xsi:type="dcterms:W3CDTF">2015-04-07T16:40:13Z</dcterms:modified>
</cp:coreProperties>
</file>