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257" r:id="rId3"/>
    <p:sldId id="307" r:id="rId4"/>
    <p:sldId id="258" r:id="rId5"/>
    <p:sldId id="308" r:id="rId6"/>
    <p:sldId id="259" r:id="rId7"/>
    <p:sldId id="309" r:id="rId8"/>
    <p:sldId id="260" r:id="rId9"/>
    <p:sldId id="310" r:id="rId10"/>
    <p:sldId id="261" r:id="rId11"/>
    <p:sldId id="311" r:id="rId12"/>
    <p:sldId id="262" r:id="rId13"/>
    <p:sldId id="312" r:id="rId14"/>
    <p:sldId id="263" r:id="rId15"/>
    <p:sldId id="313" r:id="rId16"/>
    <p:sldId id="264" r:id="rId17"/>
    <p:sldId id="314" r:id="rId18"/>
    <p:sldId id="265" r:id="rId19"/>
    <p:sldId id="315" r:id="rId20"/>
    <p:sldId id="266" r:id="rId21"/>
    <p:sldId id="316" r:id="rId22"/>
    <p:sldId id="267" r:id="rId23"/>
    <p:sldId id="317" r:id="rId24"/>
    <p:sldId id="268" r:id="rId25"/>
    <p:sldId id="318" r:id="rId26"/>
    <p:sldId id="269" r:id="rId27"/>
    <p:sldId id="319" r:id="rId28"/>
    <p:sldId id="270" r:id="rId29"/>
    <p:sldId id="320" r:id="rId30"/>
    <p:sldId id="271" r:id="rId31"/>
    <p:sldId id="321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0292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33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dirty="0" smtClean="0"/>
              <a:t>living structures </a:t>
            </a:r>
            <a:r>
              <a:rPr lang="en-US" b="1" u="sng" dirty="0" smtClean="0"/>
              <a:t>to appear</a:t>
            </a:r>
            <a:r>
              <a:rPr lang="en-US" dirty="0" smtClean="0"/>
              <a:t> on earth thousands of years </a:t>
            </a:r>
            <a:r>
              <a:rPr lang="en-US" b="1" u="sng" dirty="0" smtClean="0"/>
              <a:t>ago</a:t>
            </a:r>
            <a:r>
              <a:rPr lang="en-US" u="sng" dirty="0" smtClean="0"/>
              <a:t> </a:t>
            </a:r>
            <a:r>
              <a:rPr lang="en-US" dirty="0" smtClean="0"/>
              <a:t>were </a:t>
            </a:r>
            <a:r>
              <a:rPr lang="en-US" b="1" u="sng" dirty="0" smtClean="0"/>
              <a:t>alike</a:t>
            </a:r>
            <a:r>
              <a:rPr lang="en-US" dirty="0" smtClean="0"/>
              <a:t> viruses.</a:t>
            </a:r>
          </a:p>
          <a:p>
            <a:pPr>
              <a:buNone/>
            </a:pPr>
            <a:r>
              <a:rPr lang="en-US" dirty="0" smtClean="0"/>
              <a:t>    A. The first  </a:t>
            </a:r>
            <a:br>
              <a:rPr lang="en-US" dirty="0" smtClean="0"/>
            </a:br>
            <a:r>
              <a:rPr lang="en-US" dirty="0" smtClean="0"/>
              <a:t> B. to appear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D. alike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Often</a:t>
            </a:r>
            <a:r>
              <a:rPr lang="en-US" b="1" dirty="0" smtClean="0"/>
              <a:t> </a:t>
            </a:r>
            <a:r>
              <a:rPr lang="en-US" dirty="0" smtClean="0"/>
              <a:t>when the weather is extremely hot, people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very thirsty 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are not </a:t>
            </a:r>
            <a:r>
              <a:rPr lang="en-US" b="1" u="sng" dirty="0" smtClean="0"/>
              <a:t>terribly</a:t>
            </a:r>
            <a:r>
              <a:rPr lang="en-US" dirty="0" smtClean="0"/>
              <a:t> hungry.</a:t>
            </a:r>
          </a:p>
          <a:p>
            <a:pPr>
              <a:buNone/>
            </a:pPr>
            <a:r>
              <a:rPr lang="en-US" dirty="0" smtClean="0"/>
              <a:t>    A. Often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</a:t>
            </a:r>
            <a:r>
              <a:rPr lang="en-US" dirty="0" smtClean="0"/>
              <a:t> have  </a:t>
            </a:r>
            <a:br>
              <a:rPr lang="en-US" dirty="0" smtClean="0"/>
            </a:br>
            <a:r>
              <a:rPr lang="en-US" dirty="0" smtClean="0"/>
              <a:t> C. but  </a:t>
            </a:r>
            <a:br>
              <a:rPr lang="en-US" dirty="0" smtClean="0"/>
            </a:br>
            <a:r>
              <a:rPr lang="en-US" dirty="0" smtClean="0"/>
              <a:t> D. terribly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dirty="0" smtClean="0"/>
              <a:t>living structures </a:t>
            </a:r>
            <a:r>
              <a:rPr lang="en-US" b="1" u="sng" dirty="0" smtClean="0"/>
              <a:t>to appear</a:t>
            </a:r>
            <a:r>
              <a:rPr lang="en-US" dirty="0" smtClean="0"/>
              <a:t> on earth thousands of years </a:t>
            </a:r>
            <a:r>
              <a:rPr lang="en-US" b="1" u="sng" dirty="0" smtClean="0"/>
              <a:t>ago</a:t>
            </a:r>
            <a:r>
              <a:rPr lang="en-US" u="sng" dirty="0" smtClean="0"/>
              <a:t> </a:t>
            </a:r>
            <a:r>
              <a:rPr lang="en-US" dirty="0" smtClean="0"/>
              <a:t>were </a:t>
            </a:r>
            <a:r>
              <a:rPr lang="en-US" b="1" u="sng" dirty="0" smtClean="0"/>
              <a:t>alike</a:t>
            </a:r>
            <a:r>
              <a:rPr lang="en-US" dirty="0" smtClean="0"/>
              <a:t> viruses.</a:t>
            </a:r>
          </a:p>
          <a:p>
            <a:pPr>
              <a:buNone/>
            </a:pPr>
            <a:r>
              <a:rPr lang="en-US" dirty="0" smtClean="0"/>
              <a:t>    A. The first  </a:t>
            </a:r>
            <a:br>
              <a:rPr lang="en-US" dirty="0" smtClean="0"/>
            </a:br>
            <a:r>
              <a:rPr lang="en-US" dirty="0" smtClean="0"/>
              <a:t> B. to appear  </a:t>
            </a:r>
            <a:br>
              <a:rPr lang="en-US" dirty="0" smtClean="0"/>
            </a:br>
            <a:r>
              <a:rPr lang="en-US" dirty="0" smtClean="0"/>
              <a:t> C. ago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alike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10. </a:t>
            </a:r>
            <a:r>
              <a:rPr lang="en-US" b="1" u="sng" dirty="0" smtClean="0"/>
              <a:t>Often</a:t>
            </a:r>
            <a:r>
              <a:rPr lang="en-US" b="1" dirty="0" smtClean="0"/>
              <a:t> </a:t>
            </a:r>
            <a:r>
              <a:rPr lang="en-US" dirty="0" smtClean="0"/>
              <a:t>when the weather is extremely hot, people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very thirsty </a:t>
            </a:r>
            <a:r>
              <a:rPr lang="en-US" b="1" u="sng" dirty="0" smtClean="0"/>
              <a:t>but</a:t>
            </a:r>
            <a:r>
              <a:rPr lang="en-US" b="1" dirty="0" smtClean="0"/>
              <a:t> </a:t>
            </a:r>
            <a:r>
              <a:rPr lang="en-US" dirty="0" smtClean="0"/>
              <a:t>are not </a:t>
            </a:r>
            <a:r>
              <a:rPr lang="en-US" b="1" u="sng" dirty="0" smtClean="0"/>
              <a:t>terribly</a:t>
            </a:r>
            <a:r>
              <a:rPr lang="en-US" dirty="0" smtClean="0"/>
              <a:t> hungry.</a:t>
            </a:r>
          </a:p>
          <a:p>
            <a:pPr>
              <a:buNone/>
            </a:pPr>
            <a:r>
              <a:rPr lang="en-US" dirty="0" smtClean="0"/>
              <a:t>    A. Often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</a:t>
            </a:r>
            <a:r>
              <a:rPr lang="en-US" dirty="0" smtClean="0"/>
              <a:t> have  </a:t>
            </a:r>
            <a:br>
              <a:rPr lang="en-US" dirty="0" smtClean="0"/>
            </a:br>
            <a:r>
              <a:rPr lang="en-US" dirty="0" smtClean="0"/>
              <a:t> C. but  </a:t>
            </a:r>
            <a:br>
              <a:rPr lang="en-US" dirty="0" smtClean="0"/>
            </a:br>
            <a:r>
              <a:rPr lang="en-US" dirty="0" smtClean="0"/>
              <a:t> D. terribly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The coal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the world's</a:t>
            </a:r>
            <a:r>
              <a:rPr lang="en-US" dirty="0" smtClean="0"/>
              <a:t> most abundant</a:t>
            </a:r>
            <a:r>
              <a:rPr lang="en-US" b="1" dirty="0" smtClean="0"/>
              <a:t> </a:t>
            </a:r>
            <a:r>
              <a:rPr lang="en-US" b="1" u="sng" dirty="0" smtClean="0"/>
              <a:t>fossil</a:t>
            </a:r>
            <a:r>
              <a:rPr lang="en-US" b="1" dirty="0" smtClean="0"/>
              <a:t> </a:t>
            </a:r>
            <a:r>
              <a:rPr lang="en-US" b="1" u="sng" dirty="0" smtClean="0"/>
              <a:t>fuel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coal  </a:t>
            </a:r>
            <a:br>
              <a:rPr lang="en-US" dirty="0" smtClean="0"/>
            </a:br>
            <a:r>
              <a:rPr lang="en-US" dirty="0" smtClean="0"/>
              <a:t> B. the world's  </a:t>
            </a:r>
            <a:br>
              <a:rPr lang="en-US" dirty="0" smtClean="0"/>
            </a:br>
            <a:r>
              <a:rPr lang="en-US" dirty="0" smtClean="0"/>
              <a:t> C. fossil  </a:t>
            </a:r>
            <a:br>
              <a:rPr lang="en-US" dirty="0" smtClean="0"/>
            </a:br>
            <a:r>
              <a:rPr lang="en-US" dirty="0" smtClean="0"/>
              <a:t> D. fuel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In 1784 Benjamin Franklin </a:t>
            </a:r>
            <a:r>
              <a:rPr lang="en-US" b="1" u="sng" dirty="0" smtClean="0"/>
              <a:t>first suggested</a:t>
            </a:r>
            <a:r>
              <a:rPr lang="en-US" b="1" dirty="0" smtClean="0"/>
              <a:t> </a:t>
            </a:r>
            <a:r>
              <a:rPr lang="en-US" dirty="0" smtClean="0"/>
              <a:t>daylight savings time as a</a:t>
            </a:r>
            <a:r>
              <a:rPr lang="en-US" b="1" dirty="0" smtClean="0"/>
              <a:t> </a:t>
            </a:r>
            <a:r>
              <a:rPr lang="en-US" b="1" u="sng" dirty="0" smtClean="0"/>
              <a:t>means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cutting</a:t>
            </a:r>
            <a:r>
              <a:rPr lang="en-US" b="1" dirty="0" smtClean="0"/>
              <a:t> </a:t>
            </a:r>
            <a:r>
              <a:rPr lang="en-US" dirty="0" smtClean="0"/>
              <a:t>down on</a:t>
            </a:r>
            <a:r>
              <a:rPr lang="en-US" b="1" dirty="0" smtClean="0"/>
              <a:t> </a:t>
            </a:r>
            <a:r>
              <a:rPr lang="en-US" b="1" u="sng" dirty="0" smtClean="0"/>
              <a:t>consumes candles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first suggested  </a:t>
            </a:r>
            <a:br>
              <a:rPr lang="en-US" dirty="0" smtClean="0"/>
            </a:br>
            <a:r>
              <a:rPr lang="en-US" dirty="0" smtClean="0"/>
              <a:t> B. means  </a:t>
            </a:r>
            <a:br>
              <a:rPr lang="en-US" dirty="0" smtClean="0"/>
            </a:br>
            <a:r>
              <a:rPr lang="en-US" dirty="0" smtClean="0"/>
              <a:t> C. cutting  </a:t>
            </a:r>
            <a:br>
              <a:rPr lang="en-US" dirty="0" smtClean="0"/>
            </a:br>
            <a:r>
              <a:rPr lang="en-US" dirty="0" smtClean="0"/>
              <a:t> D. consumes candles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The coal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the world's</a:t>
            </a:r>
            <a:r>
              <a:rPr lang="en-US" dirty="0" smtClean="0"/>
              <a:t> most abundant</a:t>
            </a:r>
            <a:r>
              <a:rPr lang="en-US" b="1" dirty="0" smtClean="0"/>
              <a:t> </a:t>
            </a:r>
            <a:r>
              <a:rPr lang="en-US" b="1" u="sng" dirty="0" smtClean="0"/>
              <a:t>fossil</a:t>
            </a:r>
            <a:r>
              <a:rPr lang="en-US" b="1" dirty="0" smtClean="0"/>
              <a:t> </a:t>
            </a:r>
            <a:r>
              <a:rPr lang="en-US" b="1" u="sng" dirty="0" smtClean="0"/>
              <a:t>fuel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coal  </a:t>
            </a:r>
            <a:br>
              <a:rPr lang="en-US" dirty="0" smtClean="0"/>
            </a:br>
            <a:r>
              <a:rPr lang="en-US" dirty="0" smtClean="0"/>
              <a:t> B. the world's  </a:t>
            </a:r>
            <a:br>
              <a:rPr lang="en-US" dirty="0" smtClean="0"/>
            </a:br>
            <a:r>
              <a:rPr lang="en-US" dirty="0" smtClean="0"/>
              <a:t> C. fossil  </a:t>
            </a:r>
            <a:br>
              <a:rPr lang="en-US" dirty="0" smtClean="0"/>
            </a:br>
            <a:r>
              <a:rPr lang="en-US" dirty="0" smtClean="0"/>
              <a:t> D. fuel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In 1784 Benjamin Franklin </a:t>
            </a:r>
            <a:r>
              <a:rPr lang="en-US" b="1" u="sng" dirty="0" smtClean="0"/>
              <a:t>first suggested</a:t>
            </a:r>
            <a:r>
              <a:rPr lang="en-US" b="1" dirty="0" smtClean="0"/>
              <a:t> </a:t>
            </a:r>
            <a:r>
              <a:rPr lang="en-US" dirty="0" smtClean="0"/>
              <a:t>daylight savings time as a</a:t>
            </a:r>
            <a:r>
              <a:rPr lang="en-US" b="1" dirty="0" smtClean="0"/>
              <a:t> </a:t>
            </a:r>
            <a:r>
              <a:rPr lang="en-US" b="1" u="sng" dirty="0" smtClean="0"/>
              <a:t>means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cutting</a:t>
            </a:r>
            <a:r>
              <a:rPr lang="en-US" b="1" dirty="0" smtClean="0"/>
              <a:t> </a:t>
            </a:r>
            <a:r>
              <a:rPr lang="en-US" dirty="0" smtClean="0"/>
              <a:t>down on</a:t>
            </a:r>
            <a:r>
              <a:rPr lang="en-US" b="1" dirty="0" smtClean="0"/>
              <a:t> </a:t>
            </a:r>
            <a:r>
              <a:rPr lang="en-US" b="1" u="sng" dirty="0" smtClean="0"/>
              <a:t>consumes candles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first suggested  </a:t>
            </a:r>
            <a:br>
              <a:rPr lang="en-US" dirty="0" smtClean="0"/>
            </a:br>
            <a:r>
              <a:rPr lang="en-US" dirty="0" smtClean="0"/>
              <a:t> B. means  </a:t>
            </a:r>
            <a:br>
              <a:rPr lang="en-US" dirty="0" smtClean="0"/>
            </a:br>
            <a:r>
              <a:rPr lang="en-US" dirty="0" smtClean="0"/>
              <a:t> C. cutting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consumes candles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All the</a:t>
            </a:r>
            <a:r>
              <a:rPr lang="en-US" b="1" dirty="0" smtClean="0"/>
              <a:t> </a:t>
            </a:r>
            <a:r>
              <a:rPr lang="en-US" b="1" u="sng" dirty="0" smtClean="0"/>
              <a:t>students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looking</a:t>
            </a:r>
            <a:r>
              <a:rPr lang="en-US" b="1" dirty="0" smtClean="0"/>
              <a:t> </a:t>
            </a:r>
            <a:r>
              <a:rPr lang="en-US" b="1" u="sng" dirty="0" smtClean="0"/>
              <a:t>forward spending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free time relaxing in the sun this summer.</a:t>
            </a:r>
          </a:p>
          <a:p>
            <a:pPr>
              <a:buNone/>
            </a:pPr>
            <a:r>
              <a:rPr lang="en-US" dirty="0" smtClean="0"/>
              <a:t>    A. students  </a:t>
            </a:r>
            <a:br>
              <a:rPr lang="en-US" dirty="0" smtClean="0"/>
            </a:br>
            <a:r>
              <a:rPr lang="en-US" dirty="0" smtClean="0"/>
              <a:t> B. are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</a:t>
            </a:r>
            <a:r>
              <a:rPr lang="en-US" dirty="0" smtClean="0"/>
              <a:t> forward spending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14. </a:t>
            </a:r>
            <a:r>
              <a:rPr lang="en-US" b="1" u="sng" dirty="0" smtClean="0"/>
              <a:t>The company</a:t>
            </a:r>
            <a:r>
              <a:rPr lang="en-US" b="1" dirty="0" smtClean="0"/>
              <a:t> </a:t>
            </a:r>
            <a:r>
              <a:rPr lang="en-US" dirty="0" smtClean="0"/>
              <a:t>representative sold</a:t>
            </a:r>
            <a:r>
              <a:rPr lang="en-US" b="1" dirty="0" smtClean="0"/>
              <a:t> </a:t>
            </a:r>
            <a:r>
              <a:rPr lang="en-US" b="1" u="sng" dirty="0" smtClean="0"/>
              <a:t>to the manager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sewing</a:t>
            </a:r>
            <a:r>
              <a:rPr lang="en-US" b="1" dirty="0" smtClean="0"/>
              <a:t> </a:t>
            </a:r>
            <a:r>
              <a:rPr lang="en-US" dirty="0" smtClean="0"/>
              <a:t>machine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forty dollars.</a:t>
            </a:r>
          </a:p>
          <a:p>
            <a:pPr>
              <a:buNone/>
            </a:pPr>
            <a:r>
              <a:rPr lang="en-US" dirty="0" smtClean="0"/>
              <a:t>    A. The company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</a:t>
            </a:r>
            <a:r>
              <a:rPr lang="en-US" dirty="0" smtClean="0"/>
              <a:t> to the manager  </a:t>
            </a:r>
            <a:br>
              <a:rPr lang="en-US" dirty="0" smtClean="0"/>
            </a:br>
            <a:r>
              <a:rPr lang="en-US" dirty="0" smtClean="0"/>
              <a:t> C. sewing  </a:t>
            </a:r>
            <a:br>
              <a:rPr lang="en-US" dirty="0" smtClean="0"/>
            </a:br>
            <a:r>
              <a:rPr lang="en-US" dirty="0" smtClean="0"/>
              <a:t> D. for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All the</a:t>
            </a:r>
            <a:r>
              <a:rPr lang="en-US" b="1" dirty="0" smtClean="0"/>
              <a:t> </a:t>
            </a:r>
            <a:r>
              <a:rPr lang="en-US" b="1" u="sng" dirty="0" smtClean="0"/>
              <a:t>students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looking</a:t>
            </a:r>
            <a:r>
              <a:rPr lang="en-US" b="1" dirty="0" smtClean="0"/>
              <a:t> </a:t>
            </a:r>
            <a:r>
              <a:rPr lang="en-US" b="1" u="sng" dirty="0" smtClean="0"/>
              <a:t>forward spending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free time relaxing in the sun this summer.</a:t>
            </a:r>
          </a:p>
          <a:p>
            <a:pPr>
              <a:buNone/>
            </a:pPr>
            <a:r>
              <a:rPr lang="en-US" dirty="0" smtClean="0"/>
              <a:t>    A. students  </a:t>
            </a:r>
            <a:br>
              <a:rPr lang="en-US" dirty="0" smtClean="0"/>
            </a:br>
            <a:r>
              <a:rPr lang="en-US" dirty="0" smtClean="0"/>
              <a:t> B.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</a:t>
            </a:r>
            <a:r>
              <a:rPr lang="en-US" dirty="0" smtClean="0"/>
              <a:t> forward spending  </a:t>
            </a:r>
            <a:br>
              <a:rPr lang="en-US" dirty="0" smtClean="0"/>
            </a:br>
            <a:r>
              <a:rPr lang="en-US" dirty="0" smtClean="0"/>
              <a:t> D. their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14. </a:t>
            </a:r>
            <a:r>
              <a:rPr lang="en-US" b="1" u="sng" dirty="0" smtClean="0"/>
              <a:t>The company</a:t>
            </a:r>
            <a:r>
              <a:rPr lang="en-US" b="1" dirty="0" smtClean="0"/>
              <a:t> </a:t>
            </a:r>
            <a:r>
              <a:rPr lang="en-US" dirty="0" smtClean="0"/>
              <a:t>representative sold</a:t>
            </a:r>
            <a:r>
              <a:rPr lang="en-US" b="1" dirty="0" smtClean="0"/>
              <a:t> </a:t>
            </a:r>
            <a:r>
              <a:rPr lang="en-US" b="1" u="sng" dirty="0" smtClean="0"/>
              <a:t>to the manager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sewing</a:t>
            </a:r>
            <a:r>
              <a:rPr lang="en-US" b="1" dirty="0" smtClean="0"/>
              <a:t> </a:t>
            </a:r>
            <a:r>
              <a:rPr lang="en-US" dirty="0" smtClean="0"/>
              <a:t>machine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forty dollars.</a:t>
            </a:r>
          </a:p>
          <a:p>
            <a:pPr>
              <a:buNone/>
            </a:pPr>
            <a:r>
              <a:rPr lang="en-US" dirty="0" smtClean="0"/>
              <a:t>    A. The company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</a:t>
            </a:r>
            <a:r>
              <a:rPr lang="en-US" dirty="0" smtClean="0"/>
              <a:t> to the manager  </a:t>
            </a:r>
            <a:br>
              <a:rPr lang="en-US" dirty="0" smtClean="0"/>
            </a:br>
            <a:r>
              <a:rPr lang="en-US" dirty="0" smtClean="0"/>
              <a:t> C. sewing  </a:t>
            </a:r>
            <a:br>
              <a:rPr lang="en-US" dirty="0" smtClean="0"/>
            </a:br>
            <a:r>
              <a:rPr lang="en-US" dirty="0" smtClean="0"/>
              <a:t> D. for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</a:t>
            </a:r>
            <a:r>
              <a:rPr lang="en-US" b="1" dirty="0" smtClean="0"/>
              <a:t> </a:t>
            </a:r>
            <a:r>
              <a:rPr lang="en-US" b="1" u="sng" dirty="0" smtClean="0"/>
              <a:t>No other</a:t>
            </a:r>
            <a:r>
              <a:rPr lang="en-US" dirty="0" smtClean="0"/>
              <a:t> quality is more important </a:t>
            </a:r>
            <a:r>
              <a:rPr lang="en-US" u="sng" dirty="0" smtClean="0"/>
              <a:t>for</a:t>
            </a:r>
            <a:r>
              <a:rPr lang="en-US" dirty="0" smtClean="0"/>
              <a:t> a scientist to acquire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to observe</a:t>
            </a:r>
            <a:r>
              <a:rPr lang="en-US" b="1" dirty="0" smtClean="0"/>
              <a:t> </a:t>
            </a:r>
            <a:r>
              <a:rPr lang="en-US" b="1" u="sng" dirty="0" smtClean="0"/>
              <a:t>carefully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No other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D. carefully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There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twenty species of wild roses in North America, all of which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prickly stems</a:t>
            </a:r>
            <a:r>
              <a:rPr lang="en-US" b="1" dirty="0" smtClean="0"/>
              <a:t>, </a:t>
            </a:r>
            <a:r>
              <a:rPr lang="en-US" dirty="0" smtClean="0"/>
              <a:t>pinnate leaves, and large flowers, 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dirty="0" smtClean="0"/>
              <a:t>usually smell</a:t>
            </a:r>
            <a:r>
              <a:rPr lang="en-US" b="1" dirty="0" smtClean="0"/>
              <a:t> </a:t>
            </a:r>
            <a:r>
              <a:rPr lang="en-US" b="1" u="sng" dirty="0" smtClean="0"/>
              <a:t>sweetly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which  </a:t>
            </a:r>
            <a:br>
              <a:rPr lang="en-US" dirty="0" smtClean="0"/>
            </a:br>
            <a:r>
              <a:rPr lang="en-US" dirty="0" smtClean="0"/>
              <a:t> D. sweetly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</a:t>
            </a:r>
            <a:r>
              <a:rPr lang="en-US" b="1" dirty="0" smtClean="0"/>
              <a:t> </a:t>
            </a:r>
            <a:r>
              <a:rPr lang="en-US" b="1" u="sng" dirty="0" smtClean="0"/>
              <a:t>No other</a:t>
            </a:r>
            <a:r>
              <a:rPr lang="en-US" dirty="0" smtClean="0"/>
              <a:t> quality is more important </a:t>
            </a:r>
            <a:r>
              <a:rPr lang="en-US" u="sng" dirty="0" smtClean="0"/>
              <a:t>for</a:t>
            </a:r>
            <a:r>
              <a:rPr lang="en-US" dirty="0" smtClean="0"/>
              <a:t> a scientist to acquire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to observe</a:t>
            </a:r>
            <a:r>
              <a:rPr lang="en-US" b="1" dirty="0" smtClean="0"/>
              <a:t> </a:t>
            </a:r>
            <a:r>
              <a:rPr lang="en-US" b="1" u="sng" dirty="0" smtClean="0"/>
              <a:t>carefully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No other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as  </a:t>
            </a:r>
            <a:br>
              <a:rPr lang="en-US" dirty="0" smtClean="0"/>
            </a:br>
            <a:r>
              <a:rPr lang="en-US" dirty="0" smtClean="0"/>
              <a:t> D. carefully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There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twenty species of wild roses in North America, all of which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prickly stems</a:t>
            </a:r>
            <a:r>
              <a:rPr lang="en-US" b="1" dirty="0" smtClean="0"/>
              <a:t>, </a:t>
            </a:r>
            <a:r>
              <a:rPr lang="en-US" dirty="0" smtClean="0"/>
              <a:t>pinnate leaves, and large flowers, </a:t>
            </a:r>
            <a:r>
              <a:rPr lang="en-US" b="1" u="sng" dirty="0" smtClean="0"/>
              <a:t>which</a:t>
            </a:r>
            <a:r>
              <a:rPr lang="en-US" b="1" dirty="0" smtClean="0"/>
              <a:t> </a:t>
            </a:r>
            <a:r>
              <a:rPr lang="en-US" dirty="0" smtClean="0"/>
              <a:t>usually smell</a:t>
            </a:r>
            <a:r>
              <a:rPr lang="en-US" b="1" dirty="0" smtClean="0"/>
              <a:t> </a:t>
            </a:r>
            <a:r>
              <a:rPr lang="en-US" b="1" u="sng" dirty="0" smtClean="0"/>
              <a:t>sweetly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which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sweetly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Many people </a:t>
            </a:r>
            <a:r>
              <a:rPr lang="en-US" b="1" u="sng" dirty="0" smtClean="0"/>
              <a:t>don't</a:t>
            </a:r>
            <a:r>
              <a:rPr lang="en-US" b="1" dirty="0" smtClean="0"/>
              <a:t> </a:t>
            </a:r>
            <a:r>
              <a:rPr lang="en-US" dirty="0" smtClean="0"/>
              <a:t>know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horses can in fact </a:t>
            </a:r>
            <a:r>
              <a:rPr lang="en-US" b="1" u="sng" dirty="0" smtClean="0"/>
              <a:t>to swim</a:t>
            </a:r>
            <a:r>
              <a:rPr lang="en-US" b="1" dirty="0" smtClean="0"/>
              <a:t> </a:t>
            </a:r>
            <a:r>
              <a:rPr lang="en-US" dirty="0" smtClean="0"/>
              <a:t>better than </a:t>
            </a:r>
            <a:r>
              <a:rPr lang="en-US" b="1" u="sng" dirty="0" smtClean="0"/>
              <a:t>many other</a:t>
            </a:r>
            <a:r>
              <a:rPr lang="en-US" b="1" dirty="0" smtClean="0"/>
              <a:t> </a:t>
            </a:r>
            <a:r>
              <a:rPr lang="en-US" dirty="0" smtClean="0"/>
              <a:t>animals.</a:t>
            </a:r>
          </a:p>
          <a:p>
            <a:pPr>
              <a:buNone/>
            </a:pPr>
            <a:r>
              <a:rPr lang="en-US" dirty="0" smtClean="0"/>
              <a:t>    A. don't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</a:t>
            </a:r>
            <a:r>
              <a:rPr lang="en-US" dirty="0" smtClean="0"/>
              <a:t> to swim  </a:t>
            </a:r>
            <a:br>
              <a:rPr lang="en-US" dirty="0" smtClean="0"/>
            </a:br>
            <a:r>
              <a:rPr lang="en-US" dirty="0" smtClean="0"/>
              <a:t> D. many other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</a:t>
            </a:r>
            <a:r>
              <a:rPr lang="en-US" b="1" dirty="0" smtClean="0"/>
              <a:t> </a:t>
            </a:r>
            <a:r>
              <a:rPr lang="en-US" b="1" u="sng" dirty="0" smtClean="0"/>
              <a:t>growth rate</a:t>
            </a:r>
            <a:r>
              <a:rPr lang="en-US" b="1" dirty="0" smtClean="0"/>
              <a:t> </a:t>
            </a:r>
            <a:r>
              <a:rPr lang="en-US" dirty="0" smtClean="0"/>
              <a:t>of the Pacific Rim countries is five</a:t>
            </a:r>
            <a:r>
              <a:rPr lang="en-US" b="1" dirty="0" smtClean="0"/>
              <a:t> </a:t>
            </a:r>
            <a:r>
              <a:rPr lang="en-US" b="1" u="sng" dirty="0" smtClean="0"/>
              <a:t>times</a:t>
            </a:r>
            <a:r>
              <a:rPr lang="en-US" b="1" dirty="0" smtClean="0"/>
              <a:t> </a:t>
            </a:r>
            <a:r>
              <a:rPr lang="en-US" dirty="0" smtClean="0"/>
              <a:t>fast</a:t>
            </a:r>
            <a:r>
              <a:rPr lang="en-US" b="1" dirty="0" smtClean="0"/>
              <a:t> 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comparable</a:t>
            </a:r>
            <a:r>
              <a:rPr lang="en-US" b="1" dirty="0" smtClean="0"/>
              <a:t> </a:t>
            </a:r>
            <a:r>
              <a:rPr lang="en-US" dirty="0" smtClean="0"/>
              <a:t>areas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dirty="0" smtClean="0"/>
              <a:t> the Industrial Revolution.</a:t>
            </a:r>
          </a:p>
          <a:p>
            <a:pPr>
              <a:buNone/>
            </a:pPr>
            <a:r>
              <a:rPr lang="en-US" dirty="0" smtClean="0"/>
              <a:t>    A. growth rate  </a:t>
            </a:r>
            <a:br>
              <a:rPr lang="en-US" dirty="0" smtClean="0"/>
            </a:br>
            <a:r>
              <a:rPr lang="en-US" dirty="0" smtClean="0"/>
              <a:t> B. times  </a:t>
            </a:r>
            <a:br>
              <a:rPr lang="en-US" dirty="0" smtClean="0"/>
            </a:br>
            <a:r>
              <a:rPr lang="en-US" dirty="0" smtClean="0"/>
              <a:t> C. comparable  </a:t>
            </a:r>
            <a:br>
              <a:rPr lang="en-US" dirty="0" smtClean="0"/>
            </a:br>
            <a:r>
              <a:rPr lang="en-US" dirty="0" smtClean="0"/>
              <a:t> D. during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Many people </a:t>
            </a:r>
            <a:r>
              <a:rPr lang="en-US" b="1" u="sng" dirty="0" smtClean="0"/>
              <a:t>don't</a:t>
            </a:r>
            <a:r>
              <a:rPr lang="en-US" b="1" dirty="0" smtClean="0"/>
              <a:t> </a:t>
            </a:r>
            <a:r>
              <a:rPr lang="en-US" dirty="0" smtClean="0"/>
              <a:t>know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horses can in fact </a:t>
            </a:r>
            <a:r>
              <a:rPr lang="en-US" b="1" u="sng" dirty="0" smtClean="0"/>
              <a:t>to swim</a:t>
            </a:r>
            <a:r>
              <a:rPr lang="en-US" b="1" dirty="0" smtClean="0"/>
              <a:t> </a:t>
            </a:r>
            <a:r>
              <a:rPr lang="en-US" dirty="0" smtClean="0"/>
              <a:t>better than </a:t>
            </a:r>
            <a:r>
              <a:rPr lang="en-US" b="1" u="sng" dirty="0" smtClean="0"/>
              <a:t>many other</a:t>
            </a:r>
            <a:r>
              <a:rPr lang="en-US" b="1" dirty="0" smtClean="0"/>
              <a:t> </a:t>
            </a:r>
            <a:r>
              <a:rPr lang="en-US" dirty="0" smtClean="0"/>
              <a:t>animals.</a:t>
            </a:r>
          </a:p>
          <a:p>
            <a:pPr>
              <a:buNone/>
            </a:pPr>
            <a:r>
              <a:rPr lang="en-US" dirty="0" smtClean="0"/>
              <a:t>    A. don't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</a:t>
            </a:r>
            <a:r>
              <a:rPr lang="en-US" dirty="0" smtClean="0"/>
              <a:t> to swim  </a:t>
            </a:r>
            <a:br>
              <a:rPr lang="en-US" dirty="0" smtClean="0"/>
            </a:br>
            <a:r>
              <a:rPr lang="en-US" dirty="0" smtClean="0"/>
              <a:t> D. many other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</a:t>
            </a:r>
            <a:r>
              <a:rPr lang="en-US" b="1" dirty="0" smtClean="0"/>
              <a:t> </a:t>
            </a:r>
            <a:r>
              <a:rPr lang="en-US" b="1" u="sng" dirty="0" smtClean="0"/>
              <a:t>growth rate</a:t>
            </a:r>
            <a:r>
              <a:rPr lang="en-US" b="1" dirty="0" smtClean="0"/>
              <a:t> </a:t>
            </a:r>
            <a:r>
              <a:rPr lang="en-US" dirty="0" smtClean="0"/>
              <a:t>of the Pacific Rim countries is five</a:t>
            </a:r>
            <a:r>
              <a:rPr lang="en-US" b="1" dirty="0" smtClean="0"/>
              <a:t> </a:t>
            </a:r>
            <a:r>
              <a:rPr lang="en-US" b="1" u="sng" dirty="0" smtClean="0"/>
              <a:t>times</a:t>
            </a:r>
            <a:r>
              <a:rPr lang="en-US" b="1" dirty="0" smtClean="0"/>
              <a:t> </a:t>
            </a:r>
            <a:r>
              <a:rPr lang="en-US" dirty="0" smtClean="0"/>
              <a:t>fast</a:t>
            </a:r>
            <a:r>
              <a:rPr lang="en-US" b="1" dirty="0" smtClean="0"/>
              <a:t> </a:t>
            </a:r>
            <a:r>
              <a:rPr lang="en-US" dirty="0" smtClean="0"/>
              <a:t>as</a:t>
            </a:r>
            <a:r>
              <a:rPr lang="en-US" b="1" dirty="0" smtClean="0"/>
              <a:t> </a:t>
            </a:r>
            <a:r>
              <a:rPr lang="en-US" b="1" u="sng" dirty="0" smtClean="0"/>
              <a:t>comparable</a:t>
            </a:r>
            <a:r>
              <a:rPr lang="en-US" b="1" dirty="0" smtClean="0"/>
              <a:t> </a:t>
            </a:r>
            <a:r>
              <a:rPr lang="en-US" dirty="0" smtClean="0"/>
              <a:t>areas</a:t>
            </a:r>
            <a:r>
              <a:rPr lang="en-US" b="1" dirty="0" smtClean="0"/>
              <a:t> </a:t>
            </a:r>
            <a:r>
              <a:rPr lang="en-US" b="1" u="sng" dirty="0" smtClean="0"/>
              <a:t>during</a:t>
            </a:r>
            <a:r>
              <a:rPr lang="en-US" dirty="0" smtClean="0"/>
              <a:t> the Industrial Revolution.</a:t>
            </a:r>
          </a:p>
          <a:p>
            <a:pPr>
              <a:buNone/>
            </a:pPr>
            <a:r>
              <a:rPr lang="en-US" dirty="0" smtClean="0"/>
              <a:t>    A. growth rate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times  </a:t>
            </a:r>
            <a:br>
              <a:rPr lang="en-US" dirty="0" smtClean="0"/>
            </a:br>
            <a:r>
              <a:rPr lang="en-US" dirty="0" smtClean="0"/>
              <a:t> C. comparable  </a:t>
            </a:r>
            <a:br>
              <a:rPr lang="en-US" dirty="0" smtClean="0"/>
            </a:br>
            <a:r>
              <a:rPr lang="en-US" dirty="0" smtClean="0"/>
              <a:t> D. during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It is</a:t>
            </a:r>
            <a:r>
              <a:rPr lang="en-US" b="1" dirty="0" smtClean="0"/>
              <a:t> </a:t>
            </a:r>
            <a:r>
              <a:rPr lang="en-US" b="1" u="sng" dirty="0" smtClean="0"/>
              <a:t>interesting</a:t>
            </a:r>
            <a:r>
              <a:rPr lang="en-US" b="1" dirty="0" smtClean="0"/>
              <a:t> </a:t>
            </a:r>
            <a:r>
              <a:rPr lang="en-US" b="1" u="sng" dirty="0" smtClean="0"/>
              <a:t>to compare</a:t>
            </a:r>
            <a:r>
              <a:rPr lang="en-US" b="1" dirty="0" smtClean="0"/>
              <a:t> </a:t>
            </a:r>
            <a:r>
              <a:rPr lang="en-US" dirty="0" smtClean="0"/>
              <a:t>the early stylized art forms </a:t>
            </a:r>
            <a:r>
              <a:rPr lang="en-US" b="1" u="sng" dirty="0" smtClean="0"/>
              <a:t>of</a:t>
            </a:r>
            <a:r>
              <a:rPr lang="en-US" dirty="0" smtClean="0"/>
              <a:t> ancient civilizations </a:t>
            </a:r>
            <a:r>
              <a:rPr lang="en-US" b="1" u="sng" dirty="0" smtClean="0"/>
              <a:t>to</a:t>
            </a:r>
            <a:r>
              <a:rPr lang="en-US" dirty="0" smtClean="0"/>
              <a:t> the modern abstract forms of art.</a:t>
            </a:r>
          </a:p>
          <a:p>
            <a:pPr>
              <a:buNone/>
            </a:pPr>
            <a:r>
              <a:rPr lang="en-US" dirty="0" smtClean="0"/>
              <a:t>    A. interesting  </a:t>
            </a:r>
            <a:br>
              <a:rPr lang="en-US" dirty="0" smtClean="0"/>
            </a:br>
            <a:r>
              <a:rPr lang="en-US" dirty="0" smtClean="0"/>
              <a:t> B. to compare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D.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George Gershwin not only </a:t>
            </a:r>
            <a:r>
              <a:rPr lang="en-US" b="1" u="sng" dirty="0" smtClean="0"/>
              <a:t>composed</a:t>
            </a:r>
            <a:r>
              <a:rPr lang="en-US" dirty="0" smtClean="0"/>
              <a:t> popular songs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musicals</a:t>
            </a:r>
            <a:r>
              <a:rPr lang="en-US" b="1" dirty="0" smtClean="0"/>
              <a:t>, </a:t>
            </a:r>
            <a:r>
              <a:rPr lang="en-US" b="1" u="sng" dirty="0" smtClean="0"/>
              <a:t>also </a:t>
            </a:r>
            <a:r>
              <a:rPr lang="en-US" dirty="0" smtClean="0"/>
              <a:t>wrote</a:t>
            </a:r>
            <a:r>
              <a:rPr lang="en-US" b="1" dirty="0" smtClean="0"/>
              <a:t> </a:t>
            </a:r>
            <a:r>
              <a:rPr lang="en-US" b="1" u="sng" dirty="0" smtClean="0"/>
              <a:t>more serious</a:t>
            </a:r>
            <a:r>
              <a:rPr lang="en-US" b="1" dirty="0" smtClean="0"/>
              <a:t> </a:t>
            </a:r>
            <a:r>
              <a:rPr lang="en-US" dirty="0" smtClean="0"/>
              <a:t>concerts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composed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also  </a:t>
            </a:r>
            <a:br>
              <a:rPr lang="en-US" dirty="0" smtClean="0"/>
            </a:br>
            <a:r>
              <a:rPr lang="en-US" dirty="0" smtClean="0"/>
              <a:t> D. more serious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It </a:t>
            </a:r>
            <a:r>
              <a:rPr lang="en-US" b="1" u="sng" dirty="0" smtClean="0"/>
              <a:t>has been</a:t>
            </a:r>
            <a:r>
              <a:rPr lang="en-US" b="1" dirty="0" smtClean="0"/>
              <a:t> </a:t>
            </a:r>
            <a:r>
              <a:rPr lang="en-US" b="1" u="sng" dirty="0" err="1" smtClean="0"/>
              <a:t>suggestioned</a:t>
            </a:r>
            <a:r>
              <a:rPr lang="en-US" dirty="0" smtClean="0"/>
              <a:t> that the battleship "Missouri" be</a:t>
            </a:r>
            <a:r>
              <a:rPr lang="en-US" b="1" dirty="0" smtClean="0"/>
              <a:t> </a:t>
            </a:r>
            <a:r>
              <a:rPr lang="en-US" b="1" u="sng" dirty="0" smtClean="0"/>
              <a:t>brought</a:t>
            </a:r>
            <a:r>
              <a:rPr lang="en-US" b="1" dirty="0" smtClean="0"/>
              <a:t> </a:t>
            </a:r>
            <a:r>
              <a:rPr lang="en-US" dirty="0" smtClean="0"/>
              <a:t>back to</a:t>
            </a:r>
            <a:r>
              <a:rPr lang="en-US" b="1" dirty="0" smtClean="0"/>
              <a:t> </a:t>
            </a:r>
            <a:r>
              <a:rPr lang="en-US" b="1" u="sng" dirty="0" smtClean="0"/>
              <a:t>active</a:t>
            </a:r>
            <a:r>
              <a:rPr lang="en-US" b="1" dirty="0" smtClean="0"/>
              <a:t> </a:t>
            </a:r>
            <a:r>
              <a:rPr lang="en-US" dirty="0" smtClean="0"/>
              <a:t>duty, at a cost of $475 million.</a:t>
            </a:r>
          </a:p>
          <a:p>
            <a:pPr>
              <a:buNone/>
            </a:pPr>
            <a:r>
              <a:rPr lang="en-US" dirty="0" smtClean="0"/>
              <a:t>    A. has been  </a:t>
            </a:r>
            <a:br>
              <a:rPr lang="en-US" dirty="0" smtClean="0"/>
            </a:br>
            <a:r>
              <a:rPr lang="en-US" dirty="0" smtClean="0"/>
              <a:t> B. </a:t>
            </a:r>
            <a:r>
              <a:rPr lang="en-US" dirty="0" err="1" smtClean="0"/>
              <a:t>suggestioned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brought  </a:t>
            </a:r>
            <a:br>
              <a:rPr lang="en-US" dirty="0" smtClean="0"/>
            </a:br>
            <a:r>
              <a:rPr lang="en-US" dirty="0" smtClean="0"/>
              <a:t> D. active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20. </a:t>
            </a:r>
            <a:r>
              <a:rPr lang="en-US" b="1" u="sng" dirty="0" smtClean="0"/>
              <a:t>Energy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a tornado</a:t>
            </a:r>
            <a:r>
              <a:rPr lang="en-US" b="1" dirty="0" smtClean="0"/>
              <a:t> </a:t>
            </a:r>
            <a:r>
              <a:rPr lang="en-US" dirty="0" smtClean="0"/>
              <a:t>is enormous by</a:t>
            </a:r>
            <a:r>
              <a:rPr lang="en-US" b="1" dirty="0" smtClean="0"/>
              <a:t> </a:t>
            </a:r>
            <a:r>
              <a:rPr lang="en-US" b="1" u="sng" dirty="0" smtClean="0"/>
              <a:t>any</a:t>
            </a:r>
            <a:r>
              <a:rPr lang="en-US" b="1" dirty="0" smtClean="0"/>
              <a:t> </a:t>
            </a:r>
            <a:r>
              <a:rPr lang="en-US" dirty="0" smtClean="0"/>
              <a:t>set of</a:t>
            </a:r>
            <a:r>
              <a:rPr lang="en-US" b="1" dirty="0" smtClean="0"/>
              <a:t> </a:t>
            </a:r>
            <a:r>
              <a:rPr lang="en-US" b="1" u="sng" dirty="0" smtClean="0"/>
              <a:t>standards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Energy  </a:t>
            </a:r>
            <a:br>
              <a:rPr lang="en-US" dirty="0" smtClean="0"/>
            </a:br>
            <a:r>
              <a:rPr lang="en-US" dirty="0" smtClean="0"/>
              <a:t> B. a tornado  </a:t>
            </a:r>
            <a:br>
              <a:rPr lang="en-US" dirty="0" smtClean="0"/>
            </a:br>
            <a:r>
              <a:rPr lang="en-US" dirty="0" smtClean="0"/>
              <a:t> C. any  </a:t>
            </a:r>
            <a:br>
              <a:rPr lang="en-US" dirty="0" smtClean="0"/>
            </a:br>
            <a:r>
              <a:rPr lang="en-US" dirty="0" smtClean="0"/>
              <a:t> D. standards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It </a:t>
            </a:r>
            <a:r>
              <a:rPr lang="en-US" b="1" u="sng" dirty="0" smtClean="0"/>
              <a:t>has been</a:t>
            </a:r>
            <a:r>
              <a:rPr lang="en-US" b="1" dirty="0" smtClean="0"/>
              <a:t> </a:t>
            </a:r>
            <a:r>
              <a:rPr lang="en-US" b="1" u="sng" dirty="0" err="1" smtClean="0"/>
              <a:t>suggestioned</a:t>
            </a:r>
            <a:r>
              <a:rPr lang="en-US" dirty="0" smtClean="0"/>
              <a:t> that the battleship "Missouri" be</a:t>
            </a:r>
            <a:r>
              <a:rPr lang="en-US" b="1" dirty="0" smtClean="0"/>
              <a:t> </a:t>
            </a:r>
            <a:r>
              <a:rPr lang="en-US" b="1" u="sng" dirty="0" smtClean="0"/>
              <a:t>brought</a:t>
            </a:r>
            <a:r>
              <a:rPr lang="en-US" b="1" dirty="0" smtClean="0"/>
              <a:t> </a:t>
            </a:r>
            <a:r>
              <a:rPr lang="en-US" dirty="0" smtClean="0"/>
              <a:t>back to</a:t>
            </a:r>
            <a:r>
              <a:rPr lang="en-US" b="1" dirty="0" smtClean="0"/>
              <a:t> </a:t>
            </a:r>
            <a:r>
              <a:rPr lang="en-US" b="1" u="sng" dirty="0" smtClean="0"/>
              <a:t>active</a:t>
            </a:r>
            <a:r>
              <a:rPr lang="en-US" b="1" dirty="0" smtClean="0"/>
              <a:t> </a:t>
            </a:r>
            <a:r>
              <a:rPr lang="en-US" dirty="0" smtClean="0"/>
              <a:t>duty, at a cost of $475 million.</a:t>
            </a:r>
          </a:p>
          <a:p>
            <a:pPr>
              <a:buNone/>
            </a:pPr>
            <a:r>
              <a:rPr lang="en-US" dirty="0" smtClean="0"/>
              <a:t>    A. has been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suggestioned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brought  </a:t>
            </a:r>
            <a:br>
              <a:rPr lang="en-US" dirty="0" smtClean="0"/>
            </a:br>
            <a:r>
              <a:rPr lang="en-US" dirty="0" smtClean="0"/>
              <a:t> D. active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20. </a:t>
            </a:r>
            <a:r>
              <a:rPr lang="en-US" b="1" u="sng" dirty="0" smtClean="0"/>
              <a:t>Energy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a tornado</a:t>
            </a:r>
            <a:r>
              <a:rPr lang="en-US" b="1" dirty="0" smtClean="0"/>
              <a:t> </a:t>
            </a:r>
            <a:r>
              <a:rPr lang="en-US" dirty="0" smtClean="0"/>
              <a:t>is enormous by</a:t>
            </a:r>
            <a:r>
              <a:rPr lang="en-US" b="1" dirty="0" smtClean="0"/>
              <a:t> </a:t>
            </a:r>
            <a:r>
              <a:rPr lang="en-US" b="1" u="sng" dirty="0" smtClean="0"/>
              <a:t>any</a:t>
            </a:r>
            <a:r>
              <a:rPr lang="en-US" b="1" dirty="0" smtClean="0"/>
              <a:t> </a:t>
            </a:r>
            <a:r>
              <a:rPr lang="en-US" dirty="0" smtClean="0"/>
              <a:t>set of</a:t>
            </a:r>
            <a:r>
              <a:rPr lang="en-US" b="1" dirty="0" smtClean="0"/>
              <a:t> </a:t>
            </a:r>
            <a:r>
              <a:rPr lang="en-US" b="1" u="sng" dirty="0" smtClean="0"/>
              <a:t>standards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Energy  </a:t>
            </a:r>
            <a:br>
              <a:rPr lang="en-US" dirty="0" smtClean="0"/>
            </a:br>
            <a:r>
              <a:rPr lang="en-US" dirty="0" smtClean="0"/>
              <a:t> B. a tornado  </a:t>
            </a:r>
            <a:br>
              <a:rPr lang="en-US" dirty="0" smtClean="0"/>
            </a:br>
            <a:r>
              <a:rPr lang="en-US" dirty="0" smtClean="0"/>
              <a:t> C. any  </a:t>
            </a:r>
            <a:br>
              <a:rPr lang="en-US" dirty="0" smtClean="0"/>
            </a:br>
            <a:r>
              <a:rPr lang="en-US" dirty="0" smtClean="0"/>
              <a:t> D. standards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While verbalization is </a:t>
            </a:r>
            <a:r>
              <a:rPr lang="en-US" b="1" u="sng" dirty="0" smtClean="0"/>
              <a:t>the most common form</a:t>
            </a:r>
            <a:r>
              <a:rPr lang="en-US" b="1" dirty="0" smtClean="0"/>
              <a:t> </a:t>
            </a:r>
            <a:r>
              <a:rPr lang="en-US" dirty="0" smtClean="0"/>
              <a:t>of language in </a:t>
            </a:r>
            <a:r>
              <a:rPr lang="en-US" b="1" u="sng" dirty="0" smtClean="0"/>
              <a:t>existence</a:t>
            </a:r>
            <a:r>
              <a:rPr lang="en-US" b="1" dirty="0" smtClean="0"/>
              <a:t>, </a:t>
            </a:r>
            <a:r>
              <a:rPr lang="en-US" dirty="0" smtClean="0"/>
              <a:t>humans make use of many </a:t>
            </a:r>
            <a:r>
              <a:rPr lang="en-US" b="1" u="sng" dirty="0" smtClean="0"/>
              <a:t>others systems</a:t>
            </a:r>
            <a:r>
              <a:rPr lang="en-US" dirty="0" smtClean="0"/>
              <a:t> and techniques </a:t>
            </a:r>
            <a:r>
              <a:rPr lang="en-US" b="1" u="sng" dirty="0" smtClean="0"/>
              <a:t>to express</a:t>
            </a:r>
            <a:r>
              <a:rPr lang="en-US" b="1" dirty="0" smtClean="0"/>
              <a:t> </a:t>
            </a:r>
            <a:r>
              <a:rPr lang="en-US" dirty="0" smtClean="0"/>
              <a:t>their thoughts and feelings.</a:t>
            </a:r>
          </a:p>
          <a:p>
            <a:pPr>
              <a:buNone/>
            </a:pPr>
            <a:r>
              <a:rPr lang="en-US" dirty="0" smtClean="0"/>
              <a:t>    A. the most common form  </a:t>
            </a:r>
            <a:br>
              <a:rPr lang="en-US" dirty="0" smtClean="0"/>
            </a:br>
            <a:r>
              <a:rPr lang="en-US" dirty="0" smtClean="0"/>
              <a:t> B. existence  </a:t>
            </a:r>
            <a:br>
              <a:rPr lang="en-US" dirty="0" smtClean="0"/>
            </a:br>
            <a:r>
              <a:rPr lang="en-US" dirty="0" smtClean="0"/>
              <a:t> C. others systems  </a:t>
            </a:r>
            <a:br>
              <a:rPr lang="en-US" dirty="0" smtClean="0"/>
            </a:br>
            <a:r>
              <a:rPr lang="en-US" dirty="0" smtClean="0"/>
              <a:t> D. to express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</a:t>
            </a:r>
            <a:r>
              <a:rPr lang="en-US" b="1" dirty="0" smtClean="0"/>
              <a:t> </a:t>
            </a:r>
            <a:r>
              <a:rPr lang="en-US" b="1" u="sng" dirty="0" smtClean="0"/>
              <a:t>Smoking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number one </a:t>
            </a:r>
            <a:r>
              <a:rPr lang="en-US" b="1" u="sng" dirty="0" smtClean="0"/>
              <a:t>prevent</a:t>
            </a:r>
            <a:r>
              <a:rPr lang="en-US" b="1" dirty="0" smtClean="0"/>
              <a:t> </a:t>
            </a:r>
            <a:r>
              <a:rPr lang="en-US" dirty="0" smtClean="0"/>
              <a:t>cause </a:t>
            </a:r>
            <a:r>
              <a:rPr lang="en-US" b="1" u="sng" dirty="0" smtClean="0"/>
              <a:t>of death</a:t>
            </a:r>
            <a:r>
              <a:rPr lang="en-US" b="1" dirty="0" smtClean="0"/>
              <a:t> </a:t>
            </a:r>
            <a:r>
              <a:rPr lang="en-US" dirty="0" smtClean="0"/>
              <a:t>in the United States.</a:t>
            </a:r>
          </a:p>
          <a:p>
            <a:pPr>
              <a:buNone/>
            </a:pPr>
            <a:r>
              <a:rPr lang="en-US" dirty="0" smtClean="0"/>
              <a:t>    A. Smoking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prevent  </a:t>
            </a:r>
            <a:br>
              <a:rPr lang="en-US" dirty="0" smtClean="0"/>
            </a:br>
            <a:r>
              <a:rPr lang="en-US" dirty="0" smtClean="0"/>
              <a:t> D. of death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While verbalization is </a:t>
            </a:r>
            <a:r>
              <a:rPr lang="en-US" b="1" u="sng" dirty="0" smtClean="0"/>
              <a:t>the most common form</a:t>
            </a:r>
            <a:r>
              <a:rPr lang="en-US" b="1" dirty="0" smtClean="0"/>
              <a:t> </a:t>
            </a:r>
            <a:r>
              <a:rPr lang="en-US" dirty="0" smtClean="0"/>
              <a:t>of language in </a:t>
            </a:r>
            <a:r>
              <a:rPr lang="en-US" b="1" u="sng" dirty="0" smtClean="0"/>
              <a:t>existence</a:t>
            </a:r>
            <a:r>
              <a:rPr lang="en-US" b="1" dirty="0" smtClean="0"/>
              <a:t>, </a:t>
            </a:r>
            <a:r>
              <a:rPr lang="en-US" dirty="0" smtClean="0"/>
              <a:t>humans make use of many </a:t>
            </a:r>
            <a:r>
              <a:rPr lang="en-US" b="1" u="sng" dirty="0" smtClean="0"/>
              <a:t>others systems</a:t>
            </a:r>
            <a:r>
              <a:rPr lang="en-US" dirty="0" smtClean="0"/>
              <a:t> and techniques </a:t>
            </a:r>
            <a:r>
              <a:rPr lang="en-US" b="1" u="sng" dirty="0" smtClean="0"/>
              <a:t>to express</a:t>
            </a:r>
            <a:r>
              <a:rPr lang="en-US" b="1" dirty="0" smtClean="0"/>
              <a:t> </a:t>
            </a:r>
            <a:r>
              <a:rPr lang="en-US" dirty="0" smtClean="0"/>
              <a:t>their thoughts and feelings.</a:t>
            </a:r>
          </a:p>
          <a:p>
            <a:pPr>
              <a:buNone/>
            </a:pPr>
            <a:r>
              <a:rPr lang="en-US" dirty="0" smtClean="0"/>
              <a:t>    A. the most common form  </a:t>
            </a:r>
            <a:br>
              <a:rPr lang="en-US" dirty="0" smtClean="0"/>
            </a:br>
            <a:r>
              <a:rPr lang="en-US" dirty="0" smtClean="0"/>
              <a:t> B. existence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others systems  </a:t>
            </a:r>
            <a:br>
              <a:rPr lang="en-US" dirty="0" smtClean="0"/>
            </a:br>
            <a:r>
              <a:rPr lang="en-US" dirty="0" smtClean="0"/>
              <a:t> D. to express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</a:t>
            </a:r>
            <a:r>
              <a:rPr lang="en-US" b="1" dirty="0" smtClean="0"/>
              <a:t> </a:t>
            </a:r>
            <a:r>
              <a:rPr lang="en-US" b="1" u="sng" dirty="0" smtClean="0"/>
              <a:t>Smoking</a:t>
            </a:r>
            <a:r>
              <a:rPr lang="en-US" b="1" dirty="0" smtClean="0"/>
              <a:t> </a:t>
            </a:r>
            <a:r>
              <a:rPr lang="en-US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number one </a:t>
            </a:r>
            <a:r>
              <a:rPr lang="en-US" b="1" u="sng" dirty="0" smtClean="0"/>
              <a:t>prevent</a:t>
            </a:r>
            <a:r>
              <a:rPr lang="en-US" b="1" dirty="0" smtClean="0"/>
              <a:t> </a:t>
            </a:r>
            <a:r>
              <a:rPr lang="en-US" dirty="0" smtClean="0"/>
              <a:t>cause </a:t>
            </a:r>
            <a:r>
              <a:rPr lang="en-US" b="1" u="sng" dirty="0" smtClean="0"/>
              <a:t>of death</a:t>
            </a:r>
            <a:r>
              <a:rPr lang="en-US" b="1" dirty="0" smtClean="0"/>
              <a:t> </a:t>
            </a:r>
            <a:r>
              <a:rPr lang="en-US" dirty="0" smtClean="0"/>
              <a:t>in the United States.</a:t>
            </a:r>
          </a:p>
          <a:p>
            <a:pPr>
              <a:buNone/>
            </a:pPr>
            <a:r>
              <a:rPr lang="en-US" dirty="0" smtClean="0"/>
              <a:t>    A. Smoking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prevent  </a:t>
            </a:r>
            <a:br>
              <a:rPr lang="en-US" dirty="0" smtClean="0"/>
            </a:br>
            <a:r>
              <a:rPr lang="en-US" dirty="0" smtClean="0"/>
              <a:t> D. of death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If</a:t>
            </a:r>
            <a:r>
              <a:rPr lang="en-US" b="1" dirty="0" smtClean="0"/>
              <a:t> </a:t>
            </a:r>
            <a:r>
              <a:rPr lang="en-US" dirty="0" smtClean="0"/>
              <a:t>you</a:t>
            </a:r>
            <a:r>
              <a:rPr lang="en-US" b="1" dirty="0" smtClean="0"/>
              <a:t> </a:t>
            </a:r>
            <a:r>
              <a:rPr lang="en-US" b="1" u="sng" dirty="0" smtClean="0"/>
              <a:t>will buy</a:t>
            </a:r>
            <a:r>
              <a:rPr lang="en-US" dirty="0" smtClean="0"/>
              <a:t> one box at the regular price, you would receive</a:t>
            </a:r>
            <a:r>
              <a:rPr lang="en-US" b="1" dirty="0" smtClean="0"/>
              <a:t> </a:t>
            </a:r>
            <a:r>
              <a:rPr lang="en-US" b="1" u="sng" dirty="0" smtClean="0"/>
              <a:t>another one</a:t>
            </a:r>
            <a:r>
              <a:rPr lang="en-US" b="1" dirty="0" smtClean="0"/>
              <a:t> </a:t>
            </a:r>
            <a:r>
              <a:rPr lang="en-US" dirty="0" smtClean="0"/>
              <a:t>at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extra cost.</a:t>
            </a:r>
          </a:p>
          <a:p>
            <a:pPr>
              <a:buNone/>
            </a:pPr>
            <a:r>
              <a:rPr lang="en-US" dirty="0" smtClean="0"/>
              <a:t>    A. If  </a:t>
            </a:r>
            <a:br>
              <a:rPr lang="en-US" dirty="0" smtClean="0"/>
            </a:br>
            <a:r>
              <a:rPr lang="en-US" dirty="0" smtClean="0"/>
              <a:t> B. will buy  </a:t>
            </a:r>
            <a:br>
              <a:rPr lang="en-US" dirty="0" smtClean="0"/>
            </a:br>
            <a:r>
              <a:rPr lang="en-US" dirty="0" smtClean="0"/>
              <a:t> C. another one  </a:t>
            </a:r>
            <a:br>
              <a:rPr lang="en-US" dirty="0" smtClean="0"/>
            </a:br>
            <a:r>
              <a:rPr lang="en-US" dirty="0" smtClean="0"/>
              <a:t> D. no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</a:t>
            </a:r>
            <a:r>
              <a:rPr lang="en-US" b="1" dirty="0" smtClean="0"/>
              <a:t> </a:t>
            </a:r>
            <a:r>
              <a:rPr lang="en-US" b="1" u="sng" dirty="0" smtClean="0"/>
              <a:t>equipment</a:t>
            </a:r>
            <a:r>
              <a:rPr lang="en-US" b="1" dirty="0" smtClean="0"/>
              <a:t> </a:t>
            </a:r>
            <a:r>
              <a:rPr lang="en-US" b="1" u="sng" dirty="0" smtClean="0"/>
              <a:t>in the office</a:t>
            </a:r>
            <a:r>
              <a:rPr lang="en-US" b="1" dirty="0" smtClean="0"/>
              <a:t> </a:t>
            </a:r>
            <a:r>
              <a:rPr lang="en-US" b="1" u="sng" dirty="0" smtClean="0"/>
              <a:t>was badly</a:t>
            </a:r>
            <a:r>
              <a:rPr lang="en-US" dirty="0" smtClean="0"/>
              <a:t> in need of </a:t>
            </a:r>
            <a:r>
              <a:rPr lang="en-US" b="1" u="sng" dirty="0" smtClean="0"/>
              <a:t>to be repaired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equipment  </a:t>
            </a:r>
            <a:br>
              <a:rPr lang="en-US" dirty="0" smtClean="0"/>
            </a:br>
            <a:r>
              <a:rPr lang="en-US" dirty="0" smtClean="0"/>
              <a:t> B. in the office  </a:t>
            </a:r>
            <a:br>
              <a:rPr lang="en-US" dirty="0" smtClean="0"/>
            </a:br>
            <a:r>
              <a:rPr lang="en-US" dirty="0" smtClean="0"/>
              <a:t> C. was badly  </a:t>
            </a:r>
            <a:br>
              <a:rPr lang="en-US" dirty="0" smtClean="0"/>
            </a:br>
            <a:r>
              <a:rPr lang="en-US" dirty="0" smtClean="0"/>
              <a:t> D. to be repaired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If</a:t>
            </a:r>
            <a:r>
              <a:rPr lang="en-US" b="1" dirty="0" smtClean="0"/>
              <a:t> </a:t>
            </a:r>
            <a:r>
              <a:rPr lang="en-US" dirty="0" smtClean="0"/>
              <a:t>you</a:t>
            </a:r>
            <a:r>
              <a:rPr lang="en-US" b="1" dirty="0" smtClean="0"/>
              <a:t> </a:t>
            </a:r>
            <a:r>
              <a:rPr lang="en-US" b="1" u="sng" dirty="0" smtClean="0"/>
              <a:t>will buy</a:t>
            </a:r>
            <a:r>
              <a:rPr lang="en-US" dirty="0" smtClean="0"/>
              <a:t> one box at the regular price, you would receive</a:t>
            </a:r>
            <a:r>
              <a:rPr lang="en-US" b="1" dirty="0" smtClean="0"/>
              <a:t> </a:t>
            </a:r>
            <a:r>
              <a:rPr lang="en-US" b="1" u="sng" dirty="0" smtClean="0"/>
              <a:t>another one</a:t>
            </a:r>
            <a:r>
              <a:rPr lang="en-US" b="1" dirty="0" smtClean="0"/>
              <a:t> </a:t>
            </a:r>
            <a:r>
              <a:rPr lang="en-US" dirty="0" smtClean="0"/>
              <a:t>at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extra cost.</a:t>
            </a:r>
          </a:p>
          <a:p>
            <a:pPr>
              <a:buNone/>
            </a:pPr>
            <a:r>
              <a:rPr lang="en-US" dirty="0" smtClean="0"/>
              <a:t>    A. If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will buy  </a:t>
            </a:r>
            <a:br>
              <a:rPr lang="en-US" dirty="0" smtClean="0"/>
            </a:br>
            <a:r>
              <a:rPr lang="en-US" dirty="0" smtClean="0"/>
              <a:t> C. another one  </a:t>
            </a:r>
            <a:br>
              <a:rPr lang="en-US" dirty="0" smtClean="0"/>
            </a:br>
            <a:r>
              <a:rPr lang="en-US" dirty="0" smtClean="0"/>
              <a:t> D. no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</a:t>
            </a:r>
            <a:r>
              <a:rPr lang="en-US" b="1" dirty="0" smtClean="0"/>
              <a:t> </a:t>
            </a:r>
            <a:r>
              <a:rPr lang="en-US" b="1" u="sng" dirty="0" smtClean="0"/>
              <a:t>equipment</a:t>
            </a:r>
            <a:r>
              <a:rPr lang="en-US" b="1" dirty="0" smtClean="0"/>
              <a:t> </a:t>
            </a:r>
            <a:r>
              <a:rPr lang="en-US" b="1" u="sng" dirty="0" smtClean="0"/>
              <a:t>in the office</a:t>
            </a:r>
            <a:r>
              <a:rPr lang="en-US" b="1" dirty="0" smtClean="0"/>
              <a:t> </a:t>
            </a:r>
            <a:r>
              <a:rPr lang="en-US" b="1" u="sng" dirty="0" smtClean="0"/>
              <a:t>was badly</a:t>
            </a:r>
            <a:r>
              <a:rPr lang="en-US" dirty="0" smtClean="0"/>
              <a:t> in need of </a:t>
            </a:r>
            <a:r>
              <a:rPr lang="en-US" b="1" u="sng" dirty="0" smtClean="0"/>
              <a:t>to be repaired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equipment  </a:t>
            </a:r>
            <a:br>
              <a:rPr lang="en-US" dirty="0" smtClean="0"/>
            </a:br>
            <a:r>
              <a:rPr lang="en-US" dirty="0" smtClean="0"/>
              <a:t> B. in the office  </a:t>
            </a:r>
            <a:br>
              <a:rPr lang="en-US" dirty="0" smtClean="0"/>
            </a:br>
            <a:r>
              <a:rPr lang="en-US" dirty="0" smtClean="0"/>
              <a:t> C. was badly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be repaired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governor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not decided</a:t>
            </a:r>
            <a:r>
              <a:rPr lang="en-US" b="1" dirty="0" smtClean="0"/>
              <a:t> </a:t>
            </a:r>
            <a:r>
              <a:rPr lang="en-US" b="1" u="sng" dirty="0" smtClean="0"/>
              <a:t>how to deal</a:t>
            </a:r>
            <a:r>
              <a:rPr lang="en-US" b="1" dirty="0" smtClean="0"/>
              <a:t> </a:t>
            </a:r>
            <a:r>
              <a:rPr lang="en-US" dirty="0" smtClean="0"/>
              <a:t>with the new problems </a:t>
            </a:r>
            <a:r>
              <a:rPr lang="en-US" b="1" u="sng" dirty="0" smtClean="0"/>
              <a:t>already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has  </a:t>
            </a:r>
            <a:br>
              <a:rPr lang="en-US" dirty="0" smtClean="0"/>
            </a:br>
            <a:r>
              <a:rPr lang="en-US" dirty="0" smtClean="0"/>
              <a:t> C. how to deal  </a:t>
            </a:r>
            <a:br>
              <a:rPr lang="en-US" dirty="0" smtClean="0"/>
            </a:br>
            <a:r>
              <a:rPr lang="en-US" dirty="0" smtClean="0"/>
              <a:t> D. already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It is in the troposphere, </a:t>
            </a:r>
            <a:r>
              <a:rPr lang="en-US" b="1" u="sng" dirty="0" smtClean="0"/>
              <a:t>the lowest part</a:t>
            </a:r>
            <a:r>
              <a:rPr lang="en-US" b="1" dirty="0" smtClean="0"/>
              <a:t> </a:t>
            </a:r>
            <a:r>
              <a:rPr lang="en-US" dirty="0" smtClean="0"/>
              <a:t>of the atmosphere, that wind</a:t>
            </a:r>
            <a:r>
              <a:rPr lang="en-US" b="1" dirty="0" smtClean="0"/>
              <a:t>, </a:t>
            </a:r>
            <a:r>
              <a:rPr lang="en-US" b="1" u="sng" dirty="0" smtClean="0"/>
              <a:t>stormy</a:t>
            </a:r>
            <a:r>
              <a:rPr lang="en-US" b="1" dirty="0" smtClean="0"/>
              <a:t>,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other kinds</a:t>
            </a:r>
            <a:r>
              <a:rPr lang="en-US" b="1" dirty="0" smtClean="0"/>
              <a:t> </a:t>
            </a:r>
            <a:r>
              <a:rPr lang="en-US" dirty="0" smtClean="0"/>
              <a:t>of weather</a:t>
            </a:r>
            <a:r>
              <a:rPr lang="en-US" b="1" dirty="0" smtClean="0"/>
              <a:t> </a:t>
            </a:r>
            <a:r>
              <a:rPr lang="en-US" b="1" u="sng" dirty="0" smtClean="0"/>
              <a:t>take place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lowest part  </a:t>
            </a:r>
            <a:br>
              <a:rPr lang="en-US" dirty="0" smtClean="0"/>
            </a:br>
            <a:r>
              <a:rPr lang="en-US" dirty="0" smtClean="0"/>
              <a:t> B. stormy  </a:t>
            </a:r>
            <a:br>
              <a:rPr lang="en-US" dirty="0" smtClean="0"/>
            </a:br>
            <a:r>
              <a:rPr lang="en-US" dirty="0" smtClean="0"/>
              <a:t> C. other kinds  </a:t>
            </a:r>
            <a:br>
              <a:rPr lang="en-US" dirty="0" smtClean="0"/>
            </a:br>
            <a:r>
              <a:rPr lang="en-US" dirty="0" smtClean="0"/>
              <a:t> D. take place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governor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not decided</a:t>
            </a:r>
            <a:r>
              <a:rPr lang="en-US" b="1" dirty="0" smtClean="0"/>
              <a:t> </a:t>
            </a:r>
            <a:r>
              <a:rPr lang="en-US" b="1" u="sng" dirty="0" smtClean="0"/>
              <a:t>how to deal</a:t>
            </a:r>
            <a:r>
              <a:rPr lang="en-US" b="1" dirty="0" smtClean="0"/>
              <a:t> </a:t>
            </a:r>
            <a:r>
              <a:rPr lang="en-US" dirty="0" smtClean="0"/>
              <a:t>with the new problems </a:t>
            </a:r>
            <a:r>
              <a:rPr lang="en-US" b="1" u="sng" dirty="0" smtClean="0"/>
              <a:t>already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has  </a:t>
            </a:r>
            <a:br>
              <a:rPr lang="en-US" dirty="0" smtClean="0"/>
            </a:br>
            <a:r>
              <a:rPr lang="en-US" dirty="0" smtClean="0"/>
              <a:t> C. how to deal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already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It is in the troposphere, </a:t>
            </a:r>
            <a:r>
              <a:rPr lang="en-US" b="1" u="sng" dirty="0" smtClean="0"/>
              <a:t>the lowest part</a:t>
            </a:r>
            <a:r>
              <a:rPr lang="en-US" b="1" dirty="0" smtClean="0"/>
              <a:t> </a:t>
            </a:r>
            <a:r>
              <a:rPr lang="en-US" dirty="0" smtClean="0"/>
              <a:t>of the atmosphere, that wind</a:t>
            </a:r>
            <a:r>
              <a:rPr lang="en-US" b="1" dirty="0" smtClean="0"/>
              <a:t>, </a:t>
            </a:r>
            <a:r>
              <a:rPr lang="en-US" b="1" u="sng" dirty="0" smtClean="0"/>
              <a:t>stormy</a:t>
            </a:r>
            <a:r>
              <a:rPr lang="en-US" b="1" dirty="0" smtClean="0"/>
              <a:t>,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other kinds</a:t>
            </a:r>
            <a:r>
              <a:rPr lang="en-US" b="1" dirty="0" smtClean="0"/>
              <a:t> </a:t>
            </a:r>
            <a:r>
              <a:rPr lang="en-US" dirty="0" smtClean="0"/>
              <a:t>of weather</a:t>
            </a:r>
            <a:r>
              <a:rPr lang="en-US" b="1" dirty="0" smtClean="0"/>
              <a:t> </a:t>
            </a:r>
            <a:r>
              <a:rPr lang="en-US" b="1" u="sng" dirty="0" smtClean="0"/>
              <a:t>take place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lowest part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stormy  </a:t>
            </a:r>
            <a:br>
              <a:rPr lang="en-US" dirty="0" smtClean="0"/>
            </a:br>
            <a:r>
              <a:rPr lang="en-US" dirty="0" smtClean="0"/>
              <a:t> C. other kinds  </a:t>
            </a:r>
            <a:br>
              <a:rPr lang="en-US" dirty="0" smtClean="0"/>
            </a:br>
            <a:r>
              <a:rPr lang="en-US" dirty="0" smtClean="0"/>
              <a:t> D. take place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Insulin, </a:t>
            </a:r>
            <a:r>
              <a:rPr lang="en-US" b="1" u="sng" dirty="0" smtClean="0"/>
              <a:t>it</a:t>
            </a:r>
            <a:r>
              <a:rPr lang="en-US" u="sng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used</a:t>
            </a:r>
            <a:r>
              <a:rPr lang="en-US" b="1" dirty="0" smtClean="0"/>
              <a:t> </a:t>
            </a:r>
            <a:r>
              <a:rPr lang="en-US" b="1" u="sng" dirty="0" smtClean="0"/>
              <a:t>to treat</a:t>
            </a:r>
            <a:r>
              <a:rPr lang="en-US" b="1" dirty="0" smtClean="0"/>
              <a:t> </a:t>
            </a:r>
            <a:r>
              <a:rPr lang="en-US" dirty="0" smtClean="0"/>
              <a:t>diabetes and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secured</a:t>
            </a:r>
            <a:r>
              <a:rPr lang="en-US" b="1" dirty="0" smtClean="0"/>
              <a:t> </a:t>
            </a:r>
            <a:r>
              <a:rPr lang="en-US" b="1" u="sng" dirty="0" smtClean="0"/>
              <a:t>chiefly from</a:t>
            </a:r>
            <a:r>
              <a:rPr lang="en-US" b="1" dirty="0" smtClean="0"/>
              <a:t> </a:t>
            </a:r>
            <a:r>
              <a:rPr lang="en-US" dirty="0" smtClean="0"/>
              <a:t>the pancreas of cattle and hogs.</a:t>
            </a:r>
          </a:p>
          <a:p>
            <a:pPr>
              <a:buNone/>
            </a:pPr>
            <a:r>
              <a:rPr lang="en-US" dirty="0" smtClean="0"/>
              <a:t>    A. it is  </a:t>
            </a:r>
            <a:br>
              <a:rPr lang="en-US" dirty="0" smtClean="0"/>
            </a:br>
            <a:r>
              <a:rPr lang="en-US" dirty="0" smtClean="0"/>
              <a:t> B. to treat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chiefly from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people tried </a:t>
            </a:r>
            <a:r>
              <a:rPr lang="en-US" b="1" u="sng" dirty="0" smtClean="0"/>
              <a:t>of defending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village, but they were finally</a:t>
            </a:r>
            <a:r>
              <a:rPr lang="en-US" b="1" dirty="0" smtClean="0"/>
              <a:t> </a:t>
            </a:r>
            <a:r>
              <a:rPr lang="en-US" b="1" u="sng" dirty="0" smtClean="0"/>
              <a:t>forced</a:t>
            </a:r>
            <a:r>
              <a:rPr lang="en-US" b="1" dirty="0" smtClean="0"/>
              <a:t> </a:t>
            </a:r>
            <a:r>
              <a:rPr lang="en-US" b="1" u="sng" dirty="0" smtClean="0"/>
              <a:t>to retreat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of defending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forced  </a:t>
            </a:r>
            <a:br>
              <a:rPr lang="en-US" dirty="0" smtClean="0"/>
            </a:br>
            <a:r>
              <a:rPr lang="en-US" dirty="0" smtClean="0"/>
              <a:t> D. to retreat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Insulin, </a:t>
            </a:r>
            <a:r>
              <a:rPr lang="en-US" b="1" u="sng" dirty="0" smtClean="0"/>
              <a:t>it</a:t>
            </a:r>
            <a:r>
              <a:rPr lang="en-US" u="sng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used</a:t>
            </a:r>
            <a:r>
              <a:rPr lang="en-US" b="1" dirty="0" smtClean="0"/>
              <a:t> </a:t>
            </a:r>
            <a:r>
              <a:rPr lang="en-US" b="1" u="sng" dirty="0" smtClean="0"/>
              <a:t>to treat</a:t>
            </a:r>
            <a:r>
              <a:rPr lang="en-US" b="1" dirty="0" smtClean="0"/>
              <a:t> </a:t>
            </a:r>
            <a:r>
              <a:rPr lang="en-US" dirty="0" smtClean="0"/>
              <a:t>diabetes and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secured</a:t>
            </a:r>
            <a:r>
              <a:rPr lang="en-US" b="1" dirty="0" smtClean="0"/>
              <a:t> </a:t>
            </a:r>
            <a:r>
              <a:rPr lang="en-US" b="1" u="sng" dirty="0" smtClean="0"/>
              <a:t>chiefly from</a:t>
            </a:r>
            <a:r>
              <a:rPr lang="en-US" b="1" dirty="0" smtClean="0"/>
              <a:t> </a:t>
            </a:r>
            <a:r>
              <a:rPr lang="en-US" dirty="0" smtClean="0"/>
              <a:t>the pancreas of cattle and hogs.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it is  </a:t>
            </a:r>
            <a:br>
              <a:rPr lang="en-US" dirty="0" smtClean="0"/>
            </a:br>
            <a:r>
              <a:rPr lang="en-US" dirty="0" smtClean="0"/>
              <a:t> B. to treat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chiefly from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people tried </a:t>
            </a:r>
            <a:r>
              <a:rPr lang="en-US" b="1" u="sng" dirty="0" smtClean="0"/>
              <a:t>of defending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village, but they were finally</a:t>
            </a:r>
            <a:r>
              <a:rPr lang="en-US" b="1" dirty="0" smtClean="0"/>
              <a:t> </a:t>
            </a:r>
            <a:r>
              <a:rPr lang="en-US" b="1" u="sng" dirty="0" smtClean="0"/>
              <a:t>forced</a:t>
            </a:r>
            <a:r>
              <a:rPr lang="en-US" b="1" dirty="0" smtClean="0"/>
              <a:t> </a:t>
            </a:r>
            <a:r>
              <a:rPr lang="en-US" b="1" u="sng" dirty="0" smtClean="0"/>
              <a:t>to retreat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of defending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forced  </a:t>
            </a:r>
            <a:br>
              <a:rPr lang="en-US" dirty="0" smtClean="0"/>
            </a:br>
            <a:r>
              <a:rPr lang="en-US" dirty="0" smtClean="0"/>
              <a:t> D. to retreat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It is</a:t>
            </a:r>
            <a:r>
              <a:rPr lang="en-US" b="1" dirty="0" smtClean="0"/>
              <a:t> </a:t>
            </a:r>
            <a:r>
              <a:rPr lang="en-US" b="1" u="sng" dirty="0" smtClean="0"/>
              <a:t>interesting</a:t>
            </a:r>
            <a:r>
              <a:rPr lang="en-US" b="1" dirty="0" smtClean="0"/>
              <a:t> </a:t>
            </a:r>
            <a:r>
              <a:rPr lang="en-US" b="1" u="sng" dirty="0" smtClean="0"/>
              <a:t>to compare</a:t>
            </a:r>
            <a:r>
              <a:rPr lang="en-US" b="1" dirty="0" smtClean="0"/>
              <a:t> </a:t>
            </a:r>
            <a:r>
              <a:rPr lang="en-US" dirty="0" smtClean="0"/>
              <a:t>the early stylized art forms </a:t>
            </a:r>
            <a:r>
              <a:rPr lang="en-US" b="1" u="sng" dirty="0" smtClean="0"/>
              <a:t>of</a:t>
            </a:r>
            <a:r>
              <a:rPr lang="en-US" dirty="0" smtClean="0"/>
              <a:t> ancient civilizations </a:t>
            </a:r>
            <a:r>
              <a:rPr lang="en-US" b="1" u="sng" dirty="0" smtClean="0"/>
              <a:t>to</a:t>
            </a:r>
            <a:r>
              <a:rPr lang="en-US" dirty="0" smtClean="0"/>
              <a:t> the modern abstract forms of art.</a:t>
            </a:r>
          </a:p>
          <a:p>
            <a:pPr>
              <a:buNone/>
            </a:pPr>
            <a:r>
              <a:rPr lang="en-US" dirty="0" smtClean="0"/>
              <a:t>    A. interesting  </a:t>
            </a:r>
            <a:br>
              <a:rPr lang="en-US" dirty="0" smtClean="0"/>
            </a:br>
            <a:r>
              <a:rPr lang="en-US" dirty="0" smtClean="0"/>
              <a:t> B. to compare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George Gershwin not only </a:t>
            </a:r>
            <a:r>
              <a:rPr lang="en-US" b="1" u="sng" dirty="0" smtClean="0"/>
              <a:t>composed</a:t>
            </a:r>
            <a:r>
              <a:rPr lang="en-US" dirty="0" smtClean="0"/>
              <a:t> popular songs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musicals</a:t>
            </a:r>
            <a:r>
              <a:rPr lang="en-US" b="1" dirty="0" smtClean="0"/>
              <a:t>, </a:t>
            </a:r>
            <a:r>
              <a:rPr lang="en-US" b="1" u="sng" dirty="0" smtClean="0"/>
              <a:t>also </a:t>
            </a:r>
            <a:r>
              <a:rPr lang="en-US" dirty="0" smtClean="0"/>
              <a:t>wrote</a:t>
            </a:r>
            <a:r>
              <a:rPr lang="en-US" b="1" dirty="0" smtClean="0"/>
              <a:t> </a:t>
            </a:r>
            <a:r>
              <a:rPr lang="en-US" b="1" u="sng" dirty="0" smtClean="0"/>
              <a:t>more serious</a:t>
            </a:r>
            <a:r>
              <a:rPr lang="en-US" b="1" dirty="0" smtClean="0"/>
              <a:t> </a:t>
            </a:r>
            <a:r>
              <a:rPr lang="en-US" dirty="0" smtClean="0"/>
              <a:t>concerts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composed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also  </a:t>
            </a:r>
            <a:br>
              <a:rPr lang="en-US" dirty="0" smtClean="0"/>
            </a:br>
            <a:r>
              <a:rPr lang="en-US" dirty="0" smtClean="0"/>
              <a:t> D. more serious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</a:t>
            </a:r>
            <a:r>
              <a:rPr lang="en-US" b="1" dirty="0" smtClean="0"/>
              <a:t> </a:t>
            </a:r>
            <a:r>
              <a:rPr lang="en-US" b="1" u="sng" dirty="0" smtClean="0"/>
              <a:t>When</a:t>
            </a:r>
            <a:r>
              <a:rPr lang="en-US" b="1" dirty="0" smtClean="0"/>
              <a:t> </a:t>
            </a:r>
            <a:r>
              <a:rPr lang="en-US" dirty="0" smtClean="0"/>
              <a:t>rhinos take mud baths</a:t>
            </a:r>
            <a:r>
              <a:rPr lang="en-US" b="1" dirty="0" smtClean="0"/>
              <a:t>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mud</a:t>
            </a:r>
            <a:r>
              <a:rPr lang="en-US" b="1" dirty="0" smtClean="0"/>
              <a:t> </a:t>
            </a:r>
            <a:r>
              <a:rPr lang="en-US" b="1" u="sng" dirty="0" smtClean="0"/>
              <a:t>create</a:t>
            </a:r>
            <a:r>
              <a:rPr lang="en-US" b="1" dirty="0" smtClean="0"/>
              <a:t> </a:t>
            </a:r>
            <a:r>
              <a:rPr lang="en-US" dirty="0" smtClean="0"/>
              <a:t>a barrier to</a:t>
            </a:r>
            <a:r>
              <a:rPr lang="en-US" b="1" dirty="0" smtClean="0"/>
              <a:t> </a:t>
            </a:r>
            <a:r>
              <a:rPr lang="en-US" b="1" u="sng" dirty="0" smtClean="0"/>
              <a:t>biting</a:t>
            </a:r>
            <a:r>
              <a:rPr lang="en-US" b="1" dirty="0" smtClean="0"/>
              <a:t> </a:t>
            </a:r>
            <a:r>
              <a:rPr lang="en-US" dirty="0" smtClean="0"/>
              <a:t>insects.</a:t>
            </a:r>
          </a:p>
          <a:p>
            <a:pPr>
              <a:buNone/>
            </a:pPr>
            <a:r>
              <a:rPr lang="en-US" dirty="0" smtClean="0"/>
              <a:t>    A. When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create  </a:t>
            </a:r>
            <a:br>
              <a:rPr lang="en-US" dirty="0" smtClean="0"/>
            </a:br>
            <a:r>
              <a:rPr lang="en-US" dirty="0" smtClean="0"/>
              <a:t> D. biting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When Columbus </a:t>
            </a:r>
            <a:r>
              <a:rPr lang="en-US" b="1" u="sng" dirty="0" smtClean="0"/>
              <a:t>seen</a:t>
            </a:r>
            <a:r>
              <a:rPr lang="en-US" dirty="0" smtClean="0"/>
              <a:t> the New World, he</a:t>
            </a:r>
            <a:r>
              <a:rPr lang="en-US" b="1" dirty="0" smtClean="0"/>
              <a:t> </a:t>
            </a:r>
            <a:r>
              <a:rPr lang="en-US" b="1" u="sng" dirty="0" smtClean="0"/>
              <a:t>thought</a:t>
            </a:r>
            <a:r>
              <a:rPr lang="en-US" b="1" dirty="0" smtClean="0"/>
              <a:t> </a:t>
            </a:r>
            <a:r>
              <a:rPr lang="en-US" dirty="0" smtClean="0"/>
              <a:t>that he </a:t>
            </a:r>
            <a:r>
              <a:rPr lang="en-US" b="1" u="sng" dirty="0" smtClean="0"/>
              <a:t>had reached</a:t>
            </a:r>
            <a:r>
              <a:rPr lang="en-US" b="1" dirty="0" smtClean="0"/>
              <a:t> </a:t>
            </a:r>
            <a:r>
              <a:rPr lang="en-US" dirty="0" smtClean="0"/>
              <a:t>the East Indies </a:t>
            </a:r>
            <a:r>
              <a:rPr lang="en-US" b="1" u="sng" dirty="0" smtClean="0"/>
              <a:t>by</a:t>
            </a:r>
            <a:r>
              <a:rPr lang="en-US" u="sng" dirty="0" smtClean="0"/>
              <a:t> </a:t>
            </a:r>
            <a:r>
              <a:rPr lang="en-US" b="1" u="sng" dirty="0" smtClean="0"/>
              <a:t>way of</a:t>
            </a:r>
            <a:r>
              <a:rPr lang="en-US" dirty="0" smtClean="0"/>
              <a:t> a Western route.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seen  </a:t>
            </a:r>
            <a:br>
              <a:rPr lang="en-US" dirty="0" smtClean="0"/>
            </a:br>
            <a:r>
              <a:rPr lang="en-US" dirty="0" smtClean="0"/>
              <a:t> B. thought  </a:t>
            </a:r>
            <a:br>
              <a:rPr lang="en-US" dirty="0" smtClean="0"/>
            </a:br>
            <a:r>
              <a:rPr lang="en-US" dirty="0" smtClean="0"/>
              <a:t> C. had reached  </a:t>
            </a:r>
            <a:br>
              <a:rPr lang="en-US" dirty="0" smtClean="0"/>
            </a:br>
            <a:r>
              <a:rPr lang="en-US" dirty="0" smtClean="0"/>
              <a:t> D. by way of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</a:t>
            </a:r>
            <a:r>
              <a:rPr lang="en-US" b="1" dirty="0" smtClean="0"/>
              <a:t> </a:t>
            </a:r>
            <a:r>
              <a:rPr lang="en-US" b="1" u="sng" dirty="0" smtClean="0"/>
              <a:t>When</a:t>
            </a:r>
            <a:r>
              <a:rPr lang="en-US" b="1" dirty="0" smtClean="0"/>
              <a:t> </a:t>
            </a:r>
            <a:r>
              <a:rPr lang="en-US" dirty="0" smtClean="0"/>
              <a:t>rhinos take mud baths</a:t>
            </a:r>
            <a:r>
              <a:rPr lang="en-US" b="1" dirty="0" smtClean="0"/>
              <a:t>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mud</a:t>
            </a:r>
            <a:r>
              <a:rPr lang="en-US" b="1" dirty="0" smtClean="0"/>
              <a:t> </a:t>
            </a:r>
            <a:r>
              <a:rPr lang="en-US" b="1" u="sng" dirty="0" smtClean="0"/>
              <a:t>create</a:t>
            </a:r>
            <a:r>
              <a:rPr lang="en-US" b="1" dirty="0" smtClean="0"/>
              <a:t> </a:t>
            </a:r>
            <a:r>
              <a:rPr lang="en-US" dirty="0" smtClean="0"/>
              <a:t>a barrier to</a:t>
            </a:r>
            <a:r>
              <a:rPr lang="en-US" b="1" dirty="0" smtClean="0"/>
              <a:t> </a:t>
            </a:r>
            <a:r>
              <a:rPr lang="en-US" b="1" u="sng" dirty="0" smtClean="0"/>
              <a:t>biting</a:t>
            </a:r>
            <a:r>
              <a:rPr lang="en-US" b="1" dirty="0" smtClean="0"/>
              <a:t> </a:t>
            </a:r>
            <a:r>
              <a:rPr lang="en-US" dirty="0" smtClean="0"/>
              <a:t>insects.</a:t>
            </a:r>
          </a:p>
          <a:p>
            <a:pPr>
              <a:buNone/>
            </a:pPr>
            <a:r>
              <a:rPr lang="en-US" dirty="0" smtClean="0"/>
              <a:t>    A. When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create  </a:t>
            </a:r>
            <a:br>
              <a:rPr lang="en-US" dirty="0" smtClean="0"/>
            </a:br>
            <a:r>
              <a:rPr lang="en-US" dirty="0" smtClean="0"/>
              <a:t> D. biting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When Columbus </a:t>
            </a:r>
            <a:r>
              <a:rPr lang="en-US" b="1" u="sng" dirty="0" smtClean="0"/>
              <a:t>seen</a:t>
            </a:r>
            <a:r>
              <a:rPr lang="en-US" dirty="0" smtClean="0"/>
              <a:t> the New World, he</a:t>
            </a:r>
            <a:r>
              <a:rPr lang="en-US" b="1" dirty="0" smtClean="0"/>
              <a:t> </a:t>
            </a:r>
            <a:r>
              <a:rPr lang="en-US" b="1" u="sng" dirty="0" smtClean="0"/>
              <a:t>thought</a:t>
            </a:r>
            <a:r>
              <a:rPr lang="en-US" b="1" dirty="0" smtClean="0"/>
              <a:t> </a:t>
            </a:r>
            <a:r>
              <a:rPr lang="en-US" dirty="0" smtClean="0"/>
              <a:t>that he </a:t>
            </a:r>
            <a:r>
              <a:rPr lang="en-US" b="1" u="sng" dirty="0" smtClean="0"/>
              <a:t>had reached</a:t>
            </a:r>
            <a:r>
              <a:rPr lang="en-US" b="1" dirty="0" smtClean="0"/>
              <a:t> </a:t>
            </a:r>
            <a:r>
              <a:rPr lang="en-US" dirty="0" smtClean="0"/>
              <a:t>the East Indies </a:t>
            </a:r>
            <a:r>
              <a:rPr lang="en-US" b="1" u="sng" dirty="0" smtClean="0"/>
              <a:t>by</a:t>
            </a:r>
            <a:r>
              <a:rPr lang="en-US" u="sng" dirty="0" smtClean="0"/>
              <a:t> </a:t>
            </a:r>
            <a:r>
              <a:rPr lang="en-US" b="1" u="sng" dirty="0" smtClean="0"/>
              <a:t>way of</a:t>
            </a:r>
            <a:r>
              <a:rPr lang="en-US" dirty="0" smtClean="0"/>
              <a:t> a Western route.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seen  </a:t>
            </a:r>
            <a:br>
              <a:rPr lang="en-US" dirty="0" smtClean="0"/>
            </a:br>
            <a:r>
              <a:rPr lang="en-US" dirty="0" smtClean="0"/>
              <a:t> B. thought  </a:t>
            </a:r>
            <a:br>
              <a:rPr lang="en-US" dirty="0" smtClean="0"/>
            </a:br>
            <a:r>
              <a:rPr lang="en-US" dirty="0" smtClean="0"/>
              <a:t> C. had reached  </a:t>
            </a:r>
            <a:br>
              <a:rPr lang="en-US" dirty="0" smtClean="0"/>
            </a:br>
            <a:r>
              <a:rPr lang="en-US" dirty="0" smtClean="0"/>
              <a:t> D. by way of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Pioneers </a:t>
            </a:r>
            <a:r>
              <a:rPr lang="en-US" b="1" u="sng" dirty="0" smtClean="0"/>
              <a:t>on the</a:t>
            </a:r>
            <a:r>
              <a:rPr lang="en-US" b="1" dirty="0" smtClean="0"/>
              <a:t> </a:t>
            </a:r>
            <a:r>
              <a:rPr lang="en-US" dirty="0" smtClean="0"/>
              <a:t>plains</a:t>
            </a:r>
            <a:r>
              <a:rPr lang="en-US" b="1" dirty="0" smtClean="0"/>
              <a:t> </a:t>
            </a:r>
            <a:r>
              <a:rPr lang="en-US" b="1" u="sng" dirty="0" smtClean="0"/>
              <a:t>sometimes</a:t>
            </a:r>
            <a:r>
              <a:rPr lang="en-US" b="1" dirty="0" smtClean="0"/>
              <a:t> </a:t>
            </a:r>
            <a:r>
              <a:rPr lang="en-US" b="1" u="sng" dirty="0" smtClean="0"/>
              <a:t>living</a:t>
            </a:r>
            <a:r>
              <a:rPr lang="en-US" b="1" dirty="0" smtClean="0"/>
              <a:t> </a:t>
            </a:r>
            <a:r>
              <a:rPr lang="en-US" dirty="0" smtClean="0"/>
              <a:t>in dugouts, sod rooms</a:t>
            </a:r>
            <a:r>
              <a:rPr lang="en-US" b="1" dirty="0" smtClean="0"/>
              <a:t> </a:t>
            </a:r>
            <a:r>
              <a:rPr lang="en-US" b="1" u="sng" dirty="0" smtClean="0"/>
              <a:t>cut into</a:t>
            </a:r>
            <a:r>
              <a:rPr lang="en-US" b="1" dirty="0" smtClean="0"/>
              <a:t> </a:t>
            </a:r>
            <a:r>
              <a:rPr lang="en-US" dirty="0" smtClean="0"/>
              <a:t>hillsides.</a:t>
            </a:r>
          </a:p>
          <a:p>
            <a:pPr>
              <a:buNone/>
            </a:pPr>
            <a:r>
              <a:rPr lang="en-US" dirty="0" smtClean="0"/>
              <a:t>    A. on the  </a:t>
            </a:r>
            <a:br>
              <a:rPr lang="en-US" dirty="0" smtClean="0"/>
            </a:br>
            <a:r>
              <a:rPr lang="en-US" dirty="0" smtClean="0"/>
              <a:t> B. sometimes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 </a:t>
            </a:r>
            <a:r>
              <a:rPr lang="en-US" dirty="0" smtClean="0"/>
              <a:t>living  </a:t>
            </a:r>
            <a:br>
              <a:rPr lang="en-US" dirty="0" smtClean="0"/>
            </a:br>
            <a:r>
              <a:rPr lang="en-US" dirty="0" smtClean="0"/>
              <a:t> D. cut into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 </a:t>
            </a:r>
            <a:r>
              <a:rPr lang="en-US" b="1" u="sng" dirty="0" smtClean="0"/>
              <a:t>average</a:t>
            </a:r>
            <a:r>
              <a:rPr lang="en-US" b="1" dirty="0" smtClean="0"/>
              <a:t> </a:t>
            </a:r>
            <a:r>
              <a:rPr lang="en-US" dirty="0" smtClean="0"/>
              <a:t>salt</a:t>
            </a:r>
            <a:r>
              <a:rPr lang="en-US" b="1" dirty="0" smtClean="0"/>
              <a:t> </a:t>
            </a:r>
            <a:r>
              <a:rPr lang="en-US" b="1" u="sng" dirty="0" smtClean="0"/>
              <a:t>content</a:t>
            </a:r>
            <a:r>
              <a:rPr lang="en-US" b="1" dirty="0" smtClean="0"/>
              <a:t> </a:t>
            </a:r>
            <a:r>
              <a:rPr lang="en-US" dirty="0" smtClean="0"/>
              <a:t>of seawater is</a:t>
            </a:r>
            <a:r>
              <a:rPr lang="en-US" b="1" dirty="0" smtClean="0"/>
              <a:t>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three </a:t>
            </a:r>
            <a:r>
              <a:rPr lang="en-US" b="1" u="sng" dirty="0" smtClean="0"/>
              <a:t>percents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average  </a:t>
            </a:r>
            <a:br>
              <a:rPr lang="en-US" dirty="0" smtClean="0"/>
            </a:br>
            <a:r>
              <a:rPr lang="en-US" dirty="0" smtClean="0"/>
              <a:t> B. content  </a:t>
            </a:r>
            <a:br>
              <a:rPr lang="en-US" dirty="0" smtClean="0"/>
            </a:br>
            <a:r>
              <a:rPr lang="en-US" dirty="0" smtClean="0"/>
              <a:t> C. more than  </a:t>
            </a:r>
            <a:br>
              <a:rPr lang="en-US" dirty="0" smtClean="0"/>
            </a:br>
            <a:r>
              <a:rPr lang="en-US" dirty="0" smtClean="0"/>
              <a:t> D. percents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Pioneers </a:t>
            </a:r>
            <a:r>
              <a:rPr lang="en-US" b="1" u="sng" dirty="0" smtClean="0"/>
              <a:t>on the</a:t>
            </a:r>
            <a:r>
              <a:rPr lang="en-US" b="1" dirty="0" smtClean="0"/>
              <a:t> </a:t>
            </a:r>
            <a:r>
              <a:rPr lang="en-US" dirty="0" smtClean="0"/>
              <a:t>plains</a:t>
            </a:r>
            <a:r>
              <a:rPr lang="en-US" b="1" dirty="0" smtClean="0"/>
              <a:t> </a:t>
            </a:r>
            <a:r>
              <a:rPr lang="en-US" b="1" u="sng" dirty="0" smtClean="0"/>
              <a:t>sometimes</a:t>
            </a:r>
            <a:r>
              <a:rPr lang="en-US" b="1" dirty="0" smtClean="0"/>
              <a:t> </a:t>
            </a:r>
            <a:r>
              <a:rPr lang="en-US" b="1" u="sng" dirty="0" smtClean="0"/>
              <a:t>living</a:t>
            </a:r>
            <a:r>
              <a:rPr lang="en-US" b="1" dirty="0" smtClean="0"/>
              <a:t> </a:t>
            </a:r>
            <a:r>
              <a:rPr lang="en-US" dirty="0" smtClean="0"/>
              <a:t>in dugouts, sod rooms</a:t>
            </a:r>
            <a:r>
              <a:rPr lang="en-US" b="1" dirty="0" smtClean="0"/>
              <a:t> </a:t>
            </a:r>
            <a:r>
              <a:rPr lang="en-US" b="1" u="sng" dirty="0" smtClean="0"/>
              <a:t>cut into</a:t>
            </a:r>
            <a:r>
              <a:rPr lang="en-US" b="1" dirty="0" smtClean="0"/>
              <a:t> </a:t>
            </a:r>
            <a:r>
              <a:rPr lang="en-US" dirty="0" smtClean="0"/>
              <a:t>hillsides.</a:t>
            </a:r>
          </a:p>
          <a:p>
            <a:pPr>
              <a:buNone/>
            </a:pPr>
            <a:r>
              <a:rPr lang="en-US" dirty="0" smtClean="0"/>
              <a:t>    A. on the  </a:t>
            </a:r>
            <a:br>
              <a:rPr lang="en-US" dirty="0" smtClean="0"/>
            </a:br>
            <a:r>
              <a:rPr lang="en-US" dirty="0" smtClean="0"/>
              <a:t> B. sometimes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living  </a:t>
            </a:r>
            <a:br>
              <a:rPr lang="en-US" dirty="0" smtClean="0"/>
            </a:br>
            <a:r>
              <a:rPr lang="en-US" dirty="0" smtClean="0"/>
              <a:t> D. cut into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 </a:t>
            </a:r>
            <a:r>
              <a:rPr lang="en-US" b="1" u="sng" dirty="0" smtClean="0"/>
              <a:t>average</a:t>
            </a:r>
            <a:r>
              <a:rPr lang="en-US" b="1" dirty="0" smtClean="0"/>
              <a:t> </a:t>
            </a:r>
            <a:r>
              <a:rPr lang="en-US" dirty="0" smtClean="0"/>
              <a:t>salt</a:t>
            </a:r>
            <a:r>
              <a:rPr lang="en-US" b="1" dirty="0" smtClean="0"/>
              <a:t> </a:t>
            </a:r>
            <a:r>
              <a:rPr lang="en-US" b="1" u="sng" dirty="0" smtClean="0"/>
              <a:t>content</a:t>
            </a:r>
            <a:r>
              <a:rPr lang="en-US" b="1" dirty="0" smtClean="0"/>
              <a:t> </a:t>
            </a:r>
            <a:r>
              <a:rPr lang="en-US" dirty="0" smtClean="0"/>
              <a:t>of seawater is</a:t>
            </a:r>
            <a:r>
              <a:rPr lang="en-US" b="1" dirty="0" smtClean="0"/>
              <a:t>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three </a:t>
            </a:r>
            <a:r>
              <a:rPr lang="en-US" b="1" u="sng" dirty="0" smtClean="0"/>
              <a:t>percents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average  </a:t>
            </a:r>
            <a:br>
              <a:rPr lang="en-US" dirty="0" smtClean="0"/>
            </a:br>
            <a:r>
              <a:rPr lang="en-US" dirty="0" smtClean="0"/>
              <a:t> B. content  </a:t>
            </a:r>
            <a:br>
              <a:rPr lang="en-US" dirty="0" smtClean="0"/>
            </a:br>
            <a:r>
              <a:rPr lang="en-US" dirty="0" smtClean="0"/>
              <a:t> C. more than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percents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</a:t>
            </a:r>
            <a:r>
              <a:rPr lang="en-US" b="1" dirty="0" smtClean="0"/>
              <a:t> </a:t>
            </a:r>
            <a:r>
              <a:rPr lang="en-US" b="1" u="sng" dirty="0" smtClean="0"/>
              <a:t>progress</a:t>
            </a:r>
            <a:r>
              <a:rPr lang="en-US" b="1" dirty="0" smtClean="0"/>
              <a:t> </a:t>
            </a:r>
            <a:r>
              <a:rPr lang="en-US" b="1" u="sng" dirty="0" smtClean="0"/>
              <a:t>made</a:t>
            </a:r>
            <a:r>
              <a:rPr lang="en-US" b="1" dirty="0" smtClean="0"/>
              <a:t> </a:t>
            </a:r>
            <a:r>
              <a:rPr lang="en-US" b="1" u="sng" dirty="0" smtClean="0"/>
              <a:t>in space</a:t>
            </a:r>
            <a:r>
              <a:rPr lang="en-US" b="1" dirty="0" smtClean="0"/>
              <a:t> </a:t>
            </a:r>
            <a:r>
              <a:rPr lang="en-US" dirty="0" smtClean="0"/>
              <a:t>travel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the early 1960s is remarkable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progress  </a:t>
            </a:r>
            <a:br>
              <a:rPr lang="en-US" dirty="0" smtClean="0"/>
            </a:br>
            <a:r>
              <a:rPr lang="en-US" dirty="0" smtClean="0"/>
              <a:t> B. made  </a:t>
            </a:r>
            <a:br>
              <a:rPr lang="en-US" dirty="0" smtClean="0"/>
            </a:br>
            <a:r>
              <a:rPr lang="en-US" dirty="0" smtClean="0"/>
              <a:t> C. in space  </a:t>
            </a:r>
            <a:br>
              <a:rPr lang="en-US" dirty="0" smtClean="0"/>
            </a:br>
            <a:r>
              <a:rPr lang="en-US" dirty="0" smtClean="0"/>
              <a:t> D. for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To estimate how much </a:t>
            </a:r>
            <a:r>
              <a:rPr lang="en-US" b="1" u="sng" dirty="0" smtClean="0"/>
              <a:t>it will cost</a:t>
            </a:r>
            <a:r>
              <a:rPr lang="en-US" b="1" dirty="0" smtClean="0"/>
              <a:t> </a:t>
            </a:r>
            <a:r>
              <a:rPr lang="en-US" b="1" u="sng" dirty="0" smtClean="0"/>
              <a:t>to build</a:t>
            </a:r>
            <a:r>
              <a:rPr lang="en-US" dirty="0" smtClean="0"/>
              <a:t> a home, </a:t>
            </a:r>
            <a:r>
              <a:rPr lang="en-US" b="1" u="sng" dirty="0" smtClean="0"/>
              <a:t>finding</a:t>
            </a:r>
            <a:r>
              <a:rPr lang="en-US" b="1" dirty="0" smtClean="0"/>
              <a:t> </a:t>
            </a:r>
            <a:r>
              <a:rPr lang="en-US" dirty="0" smtClean="0"/>
              <a:t>the total square footage of the house and multiply </a:t>
            </a:r>
            <a:r>
              <a:rPr lang="en-US" b="1" u="sng" dirty="0" smtClean="0"/>
              <a:t>by cost</a:t>
            </a:r>
            <a:r>
              <a:rPr lang="en-US" dirty="0" smtClean="0"/>
              <a:t> per square foot.</a:t>
            </a:r>
          </a:p>
          <a:p>
            <a:pPr>
              <a:buNone/>
            </a:pPr>
            <a:r>
              <a:rPr lang="en-US" dirty="0" smtClean="0"/>
              <a:t>    A. it will cost  </a:t>
            </a:r>
            <a:br>
              <a:rPr lang="en-US" dirty="0" smtClean="0"/>
            </a:br>
            <a:r>
              <a:rPr lang="en-US" dirty="0" smtClean="0"/>
              <a:t> B. to build  </a:t>
            </a:r>
            <a:br>
              <a:rPr lang="en-US" dirty="0" smtClean="0"/>
            </a:br>
            <a:r>
              <a:rPr lang="en-US" dirty="0" smtClean="0"/>
              <a:t> C. finding  </a:t>
            </a:r>
            <a:br>
              <a:rPr lang="en-US" dirty="0" smtClean="0"/>
            </a:br>
            <a:r>
              <a:rPr lang="en-US" dirty="0" smtClean="0"/>
              <a:t> D. by cost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</a:t>
            </a:r>
            <a:r>
              <a:rPr lang="en-US" b="1" dirty="0" smtClean="0"/>
              <a:t> </a:t>
            </a:r>
            <a:r>
              <a:rPr lang="en-US" b="1" u="sng" dirty="0" smtClean="0"/>
              <a:t>progress</a:t>
            </a:r>
            <a:r>
              <a:rPr lang="en-US" b="1" dirty="0" smtClean="0"/>
              <a:t> </a:t>
            </a:r>
            <a:r>
              <a:rPr lang="en-US" b="1" u="sng" dirty="0" smtClean="0"/>
              <a:t>made</a:t>
            </a:r>
            <a:r>
              <a:rPr lang="en-US" b="1" dirty="0" smtClean="0"/>
              <a:t> </a:t>
            </a:r>
            <a:r>
              <a:rPr lang="en-US" b="1" u="sng" dirty="0" smtClean="0"/>
              <a:t>in space</a:t>
            </a:r>
            <a:r>
              <a:rPr lang="en-US" b="1" dirty="0" smtClean="0"/>
              <a:t> </a:t>
            </a:r>
            <a:r>
              <a:rPr lang="en-US" dirty="0" smtClean="0"/>
              <a:t>travel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the early 1960s is remarkable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progress  </a:t>
            </a:r>
            <a:br>
              <a:rPr lang="en-US" dirty="0" smtClean="0"/>
            </a:br>
            <a:r>
              <a:rPr lang="en-US" dirty="0" smtClean="0"/>
              <a:t> B. made  </a:t>
            </a:r>
            <a:br>
              <a:rPr lang="en-US" dirty="0" smtClean="0"/>
            </a:br>
            <a:r>
              <a:rPr lang="en-US" dirty="0" smtClean="0"/>
              <a:t> C. in space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for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To estimate how much </a:t>
            </a:r>
            <a:r>
              <a:rPr lang="en-US" b="1" u="sng" dirty="0" smtClean="0"/>
              <a:t>it will cost</a:t>
            </a:r>
            <a:r>
              <a:rPr lang="en-US" b="1" dirty="0" smtClean="0"/>
              <a:t> </a:t>
            </a:r>
            <a:r>
              <a:rPr lang="en-US" b="1" u="sng" dirty="0" smtClean="0"/>
              <a:t>to build</a:t>
            </a:r>
            <a:r>
              <a:rPr lang="en-US" dirty="0" smtClean="0"/>
              <a:t> a home, </a:t>
            </a:r>
            <a:r>
              <a:rPr lang="en-US" b="1" u="sng" dirty="0" smtClean="0"/>
              <a:t>finding</a:t>
            </a:r>
            <a:r>
              <a:rPr lang="en-US" b="1" dirty="0" smtClean="0"/>
              <a:t> </a:t>
            </a:r>
            <a:r>
              <a:rPr lang="en-US" dirty="0" smtClean="0"/>
              <a:t>the total square footage of the house and multiply </a:t>
            </a:r>
            <a:r>
              <a:rPr lang="en-US" b="1" u="sng" dirty="0" smtClean="0"/>
              <a:t>by cost</a:t>
            </a:r>
            <a:r>
              <a:rPr lang="en-US" dirty="0" smtClean="0"/>
              <a:t> per square foot.</a:t>
            </a:r>
          </a:p>
          <a:p>
            <a:pPr>
              <a:buNone/>
            </a:pPr>
            <a:r>
              <a:rPr lang="en-US" dirty="0" smtClean="0"/>
              <a:t>    A. it will cost  </a:t>
            </a:r>
            <a:br>
              <a:rPr lang="en-US" dirty="0" smtClean="0"/>
            </a:br>
            <a:r>
              <a:rPr lang="en-US" dirty="0" smtClean="0"/>
              <a:t> B. to build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finding  </a:t>
            </a:r>
            <a:br>
              <a:rPr lang="en-US" dirty="0" smtClean="0"/>
            </a:br>
            <a:r>
              <a:rPr lang="en-US" dirty="0" smtClean="0"/>
              <a:t> D. by cost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In 1950</a:t>
            </a:r>
            <a:r>
              <a:rPr lang="en-US" b="1" dirty="0" smtClean="0"/>
              <a:t> </a:t>
            </a:r>
            <a:r>
              <a:rPr lang="en-US" dirty="0" smtClean="0"/>
              <a:t>it was </a:t>
            </a:r>
            <a:r>
              <a:rPr lang="en-US" b="1" u="sng" dirty="0" smtClean="0"/>
              <a:t>naively</a:t>
            </a:r>
            <a:r>
              <a:rPr lang="en-US" b="1" dirty="0" smtClean="0"/>
              <a:t> </a:t>
            </a:r>
            <a:r>
              <a:rPr lang="en-US" dirty="0" smtClean="0"/>
              <a:t>predicted that </a:t>
            </a:r>
            <a:r>
              <a:rPr lang="en-US" b="1" u="sng" dirty="0" smtClean="0"/>
              <a:t>eight or ten computer</a:t>
            </a:r>
            <a:r>
              <a:rPr lang="en-US" b="1" dirty="0" smtClean="0"/>
              <a:t> </a:t>
            </a:r>
            <a:r>
              <a:rPr lang="en-US" dirty="0" smtClean="0"/>
              <a:t>would be sufficient </a:t>
            </a:r>
            <a:r>
              <a:rPr lang="en-US" b="1" u="sng" dirty="0" smtClean="0"/>
              <a:t>to handle</a:t>
            </a:r>
            <a:r>
              <a:rPr lang="en-US" dirty="0" smtClean="0"/>
              <a:t> all of the scientific and business needs in the United States.</a:t>
            </a:r>
          </a:p>
          <a:p>
            <a:pPr>
              <a:buNone/>
            </a:pPr>
            <a:r>
              <a:rPr lang="en-US" dirty="0" smtClean="0"/>
              <a:t>    A. In 1950  </a:t>
            </a:r>
            <a:br>
              <a:rPr lang="en-US" dirty="0" smtClean="0"/>
            </a:br>
            <a:r>
              <a:rPr lang="en-US" dirty="0" smtClean="0"/>
              <a:t> B. naively  </a:t>
            </a:r>
            <a:br>
              <a:rPr lang="en-US" dirty="0" smtClean="0"/>
            </a:br>
            <a:r>
              <a:rPr lang="en-US" dirty="0" smtClean="0"/>
              <a:t> C. eight or ten computer  </a:t>
            </a:r>
            <a:br>
              <a:rPr lang="en-US" dirty="0" smtClean="0"/>
            </a:br>
            <a:r>
              <a:rPr lang="en-US" dirty="0" smtClean="0"/>
              <a:t> D. to handle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examination </a:t>
            </a:r>
            <a:r>
              <a:rPr lang="en-US" b="1" u="sng" dirty="0" smtClean="0"/>
              <a:t>will test</a:t>
            </a:r>
            <a:r>
              <a:rPr lang="en-US" b="1" dirty="0" smtClean="0"/>
              <a:t> </a:t>
            </a:r>
            <a:r>
              <a:rPr lang="en-US" dirty="0" smtClean="0"/>
              <a:t>your ability to understand</a:t>
            </a:r>
            <a:r>
              <a:rPr lang="en-US" b="1" dirty="0" smtClean="0"/>
              <a:t> </a:t>
            </a:r>
            <a:r>
              <a:rPr lang="en-US" b="1" u="sng" dirty="0" smtClean="0"/>
              <a:t>spoken</a:t>
            </a:r>
            <a:r>
              <a:rPr lang="en-US" b="1" dirty="0" smtClean="0"/>
              <a:t> </a:t>
            </a:r>
            <a:r>
              <a:rPr lang="en-US" dirty="0" smtClean="0"/>
              <a:t>English, to read non-technical language, and </a:t>
            </a:r>
            <a:r>
              <a:rPr lang="en-US" b="1" u="sng" dirty="0" smtClean="0"/>
              <a:t>writing</a:t>
            </a:r>
            <a:r>
              <a:rPr lang="en-US" b="1" dirty="0" smtClean="0"/>
              <a:t> </a:t>
            </a:r>
            <a:r>
              <a:rPr lang="en-US" b="1" u="sng" dirty="0" smtClean="0"/>
              <a:t>correctly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will test  </a:t>
            </a:r>
            <a:br>
              <a:rPr lang="en-US" dirty="0" smtClean="0"/>
            </a:br>
            <a:r>
              <a:rPr lang="en-US" dirty="0" smtClean="0"/>
              <a:t> B. spoken  </a:t>
            </a:r>
            <a:br>
              <a:rPr lang="en-US" dirty="0" smtClean="0"/>
            </a:br>
            <a:r>
              <a:rPr lang="en-US" dirty="0" smtClean="0"/>
              <a:t> C. writing  </a:t>
            </a:r>
            <a:br>
              <a:rPr lang="en-US" dirty="0" smtClean="0"/>
            </a:br>
            <a:r>
              <a:rPr lang="en-US" dirty="0" smtClean="0"/>
              <a:t> D. correctly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In 1950</a:t>
            </a:r>
            <a:r>
              <a:rPr lang="en-US" b="1" dirty="0" smtClean="0"/>
              <a:t> </a:t>
            </a:r>
            <a:r>
              <a:rPr lang="en-US" dirty="0" smtClean="0"/>
              <a:t>it was </a:t>
            </a:r>
            <a:r>
              <a:rPr lang="en-US" b="1" u="sng" dirty="0" smtClean="0"/>
              <a:t>naively</a:t>
            </a:r>
            <a:r>
              <a:rPr lang="en-US" b="1" dirty="0" smtClean="0"/>
              <a:t> </a:t>
            </a:r>
            <a:r>
              <a:rPr lang="en-US" dirty="0" smtClean="0"/>
              <a:t>predicted that </a:t>
            </a:r>
            <a:r>
              <a:rPr lang="en-US" b="1" u="sng" dirty="0" smtClean="0"/>
              <a:t>eight or ten computer</a:t>
            </a:r>
            <a:r>
              <a:rPr lang="en-US" b="1" dirty="0" smtClean="0"/>
              <a:t> </a:t>
            </a:r>
            <a:r>
              <a:rPr lang="en-US" dirty="0" smtClean="0"/>
              <a:t>would be sufficient </a:t>
            </a:r>
            <a:r>
              <a:rPr lang="en-US" b="1" u="sng" dirty="0" smtClean="0"/>
              <a:t>to handle</a:t>
            </a:r>
            <a:r>
              <a:rPr lang="en-US" dirty="0" smtClean="0"/>
              <a:t> all of the scientific and business needs in the United States.</a:t>
            </a:r>
          </a:p>
          <a:p>
            <a:pPr>
              <a:buNone/>
            </a:pPr>
            <a:r>
              <a:rPr lang="en-US" dirty="0" smtClean="0"/>
              <a:t>    A. In 1950  </a:t>
            </a:r>
            <a:br>
              <a:rPr lang="en-US" dirty="0" smtClean="0"/>
            </a:br>
            <a:r>
              <a:rPr lang="en-US" dirty="0" smtClean="0"/>
              <a:t> B. naively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eight or ten computer  </a:t>
            </a:r>
            <a:br>
              <a:rPr lang="en-US" dirty="0" smtClean="0"/>
            </a:br>
            <a:r>
              <a:rPr lang="en-US" dirty="0" smtClean="0"/>
              <a:t> D. to handle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The examination </a:t>
            </a:r>
            <a:r>
              <a:rPr lang="en-US" b="1" u="sng" dirty="0" smtClean="0"/>
              <a:t>will test</a:t>
            </a:r>
            <a:r>
              <a:rPr lang="en-US" b="1" dirty="0" smtClean="0"/>
              <a:t> </a:t>
            </a:r>
            <a:r>
              <a:rPr lang="en-US" dirty="0" smtClean="0"/>
              <a:t>your ability to understand</a:t>
            </a:r>
            <a:r>
              <a:rPr lang="en-US" b="1" dirty="0" smtClean="0"/>
              <a:t> </a:t>
            </a:r>
            <a:r>
              <a:rPr lang="en-US" b="1" u="sng" dirty="0" smtClean="0"/>
              <a:t>spoken</a:t>
            </a:r>
            <a:r>
              <a:rPr lang="en-US" b="1" dirty="0" smtClean="0"/>
              <a:t> </a:t>
            </a:r>
            <a:r>
              <a:rPr lang="en-US" dirty="0" smtClean="0"/>
              <a:t>English, to read non-technical language, and </a:t>
            </a:r>
            <a:r>
              <a:rPr lang="en-US" b="1" u="sng" dirty="0" smtClean="0"/>
              <a:t>writing</a:t>
            </a:r>
            <a:r>
              <a:rPr lang="en-US" b="1" dirty="0" smtClean="0"/>
              <a:t> </a:t>
            </a:r>
            <a:r>
              <a:rPr lang="en-US" b="1" u="sng" dirty="0" smtClean="0"/>
              <a:t>correctly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will test  </a:t>
            </a:r>
            <a:br>
              <a:rPr lang="en-US" dirty="0" smtClean="0"/>
            </a:br>
            <a:r>
              <a:rPr lang="en-US" dirty="0" smtClean="0"/>
              <a:t> B. spoken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writing  </a:t>
            </a:r>
            <a:br>
              <a:rPr lang="en-US" dirty="0" smtClean="0"/>
            </a:br>
            <a:r>
              <a:rPr lang="en-US" dirty="0" smtClean="0"/>
              <a:t> D. correctly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93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7</cp:revision>
  <dcterms:created xsi:type="dcterms:W3CDTF">2014-02-14T11:02:18Z</dcterms:created>
  <dcterms:modified xsi:type="dcterms:W3CDTF">2015-04-07T16:44:45Z</dcterms:modified>
</cp:coreProperties>
</file>