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57" r:id="rId3"/>
    <p:sldId id="290" r:id="rId4"/>
    <p:sldId id="258" r:id="rId5"/>
    <p:sldId id="291" r:id="rId6"/>
    <p:sldId id="259" r:id="rId7"/>
    <p:sldId id="292" r:id="rId8"/>
    <p:sldId id="260" r:id="rId9"/>
    <p:sldId id="293" r:id="rId10"/>
    <p:sldId id="261" r:id="rId11"/>
    <p:sldId id="294" r:id="rId12"/>
    <p:sldId id="262" r:id="rId13"/>
    <p:sldId id="295" r:id="rId14"/>
    <p:sldId id="263" r:id="rId15"/>
    <p:sldId id="296" r:id="rId16"/>
    <p:sldId id="264" r:id="rId17"/>
    <p:sldId id="297" r:id="rId18"/>
    <p:sldId id="265" r:id="rId19"/>
    <p:sldId id="298" r:id="rId20"/>
    <p:sldId id="266" r:id="rId21"/>
    <p:sldId id="299" r:id="rId22"/>
    <p:sldId id="267" r:id="rId23"/>
    <p:sldId id="300" r:id="rId24"/>
    <p:sldId id="268" r:id="rId25"/>
    <p:sldId id="301" r:id="rId26"/>
    <p:sldId id="269" r:id="rId27"/>
    <p:sldId id="302" r:id="rId28"/>
    <p:sldId id="270" r:id="rId29"/>
    <p:sldId id="303" r:id="rId30"/>
    <p:sldId id="271" r:id="rId31"/>
    <p:sldId id="30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50292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34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With </a:t>
            </a:r>
            <a:r>
              <a:rPr lang="en-US" b="1" u="sng" dirty="0" smtClean="0"/>
              <a:t>its</a:t>
            </a:r>
            <a:r>
              <a:rPr lang="en-US" b="1" dirty="0" smtClean="0"/>
              <a:t> </a:t>
            </a:r>
            <a:r>
              <a:rPr lang="en-US" dirty="0" smtClean="0"/>
              <a:t>compound eyes, dragonflies can see </a:t>
            </a:r>
            <a:r>
              <a:rPr lang="en-US" b="1" u="sng" dirty="0" smtClean="0"/>
              <a:t>moving</a:t>
            </a:r>
            <a:r>
              <a:rPr lang="en-US" dirty="0" smtClean="0"/>
              <a:t> insects </a:t>
            </a:r>
            <a:r>
              <a:rPr lang="en-US" b="1" u="sng" dirty="0" smtClean="0"/>
              <a:t>approximately</a:t>
            </a:r>
            <a:r>
              <a:rPr lang="en-US" dirty="0" smtClean="0"/>
              <a:t> 18 </a:t>
            </a:r>
            <a:r>
              <a:rPr lang="en-US" b="1" u="sng" dirty="0" smtClean="0"/>
              <a:t>feet</a:t>
            </a:r>
            <a:r>
              <a:rPr lang="en-US" dirty="0" smtClean="0"/>
              <a:t> away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its  </a:t>
            </a:r>
            <a:br>
              <a:rPr lang="en-US" dirty="0" smtClean="0"/>
            </a:br>
            <a:r>
              <a:rPr lang="en-US" dirty="0" smtClean="0"/>
              <a:t> B. moving  </a:t>
            </a:r>
            <a:br>
              <a:rPr lang="en-US" dirty="0" smtClean="0"/>
            </a:br>
            <a:r>
              <a:rPr lang="en-US" dirty="0" smtClean="0"/>
              <a:t> C. approximately  </a:t>
            </a:r>
            <a:br>
              <a:rPr lang="en-US" dirty="0" smtClean="0"/>
            </a:br>
            <a:r>
              <a:rPr lang="en-US" dirty="0" smtClean="0"/>
              <a:t> D. feet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One</a:t>
            </a:r>
            <a:r>
              <a:rPr lang="en-US" b="1" dirty="0" smtClean="0"/>
              <a:t> </a:t>
            </a:r>
            <a:r>
              <a:rPr lang="en-US" b="1" u="sng" dirty="0" smtClean="0"/>
              <a:t>and</a:t>
            </a:r>
            <a:r>
              <a:rPr lang="en-US" b="1" dirty="0" smtClean="0"/>
              <a:t> </a:t>
            </a:r>
            <a:r>
              <a:rPr lang="en-US" dirty="0" smtClean="0"/>
              <a:t>more sentences</a:t>
            </a:r>
            <a:r>
              <a:rPr lang="en-US" b="1" dirty="0" smtClean="0"/>
              <a:t> </a:t>
            </a:r>
            <a:r>
              <a:rPr lang="en-US" b="1" u="sng" dirty="0" smtClean="0"/>
              <a:t>related to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same</a:t>
            </a:r>
            <a:r>
              <a:rPr lang="en-US" b="1" dirty="0" smtClean="0"/>
              <a:t> </a:t>
            </a:r>
            <a:r>
              <a:rPr lang="en-US" dirty="0" smtClean="0"/>
              <a:t>topic</a:t>
            </a:r>
            <a:r>
              <a:rPr lang="en-US" b="1" dirty="0" smtClean="0"/>
              <a:t> </a:t>
            </a:r>
            <a:r>
              <a:rPr lang="en-US" b="1" u="sng" dirty="0" smtClean="0"/>
              <a:t>form</a:t>
            </a:r>
            <a:r>
              <a:rPr lang="en-US" b="1" dirty="0" smtClean="0"/>
              <a:t> </a:t>
            </a:r>
            <a:r>
              <a:rPr lang="en-US" dirty="0" smtClean="0"/>
              <a:t>a paragraph.</a:t>
            </a:r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dirty="0" smtClean="0"/>
              <a:t> A. and  </a:t>
            </a:r>
            <a:br>
              <a:rPr lang="en-US" dirty="0" smtClean="0"/>
            </a:br>
            <a:r>
              <a:rPr lang="en-US" dirty="0" smtClean="0"/>
              <a:t> B. related to  </a:t>
            </a:r>
            <a:br>
              <a:rPr lang="en-US" dirty="0" smtClean="0"/>
            </a:br>
            <a:r>
              <a:rPr lang="en-US" dirty="0" smtClean="0"/>
              <a:t> C. same  </a:t>
            </a:r>
            <a:br>
              <a:rPr lang="en-US" dirty="0" smtClean="0"/>
            </a:br>
            <a:r>
              <a:rPr lang="en-US" dirty="0" smtClean="0"/>
              <a:t> D. form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With </a:t>
            </a:r>
            <a:r>
              <a:rPr lang="en-US" b="1" u="sng" dirty="0" smtClean="0"/>
              <a:t>its</a:t>
            </a:r>
            <a:r>
              <a:rPr lang="en-US" b="1" dirty="0" smtClean="0"/>
              <a:t> </a:t>
            </a:r>
            <a:r>
              <a:rPr lang="en-US" dirty="0" smtClean="0"/>
              <a:t>compound eyes, dragonflies can see </a:t>
            </a:r>
            <a:r>
              <a:rPr lang="en-US" b="1" u="sng" dirty="0" smtClean="0"/>
              <a:t>moving</a:t>
            </a:r>
            <a:r>
              <a:rPr lang="en-US" dirty="0" smtClean="0"/>
              <a:t> insects </a:t>
            </a:r>
            <a:r>
              <a:rPr lang="en-US" b="1" u="sng" dirty="0" smtClean="0"/>
              <a:t>approximately</a:t>
            </a:r>
            <a:r>
              <a:rPr lang="en-US" dirty="0" smtClean="0"/>
              <a:t> 18 </a:t>
            </a:r>
            <a:r>
              <a:rPr lang="en-US" b="1" u="sng" dirty="0" smtClean="0"/>
              <a:t>feet</a:t>
            </a:r>
            <a:r>
              <a:rPr lang="en-US" dirty="0" smtClean="0"/>
              <a:t> away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its  </a:t>
            </a:r>
            <a:br>
              <a:rPr lang="en-US" dirty="0" smtClean="0"/>
            </a:br>
            <a:r>
              <a:rPr lang="en-US" dirty="0" smtClean="0"/>
              <a:t> B. moving  </a:t>
            </a:r>
            <a:br>
              <a:rPr lang="en-US" dirty="0" smtClean="0"/>
            </a:br>
            <a:r>
              <a:rPr lang="en-US" dirty="0" smtClean="0"/>
              <a:t> C. approximately  </a:t>
            </a:r>
            <a:br>
              <a:rPr lang="en-US" dirty="0" smtClean="0"/>
            </a:br>
            <a:r>
              <a:rPr lang="en-US" dirty="0" smtClean="0"/>
              <a:t> D. feet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One</a:t>
            </a:r>
            <a:r>
              <a:rPr lang="en-US" b="1" dirty="0" smtClean="0"/>
              <a:t> </a:t>
            </a:r>
            <a:r>
              <a:rPr lang="en-US" b="1" u="sng" dirty="0" smtClean="0"/>
              <a:t>and</a:t>
            </a:r>
            <a:r>
              <a:rPr lang="en-US" b="1" dirty="0" smtClean="0"/>
              <a:t> </a:t>
            </a:r>
            <a:r>
              <a:rPr lang="en-US" dirty="0" smtClean="0"/>
              <a:t>more sentences</a:t>
            </a:r>
            <a:r>
              <a:rPr lang="en-US" b="1" dirty="0" smtClean="0"/>
              <a:t> </a:t>
            </a:r>
            <a:r>
              <a:rPr lang="en-US" b="1" u="sng" dirty="0" smtClean="0"/>
              <a:t>related to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same</a:t>
            </a:r>
            <a:r>
              <a:rPr lang="en-US" b="1" dirty="0" smtClean="0"/>
              <a:t> </a:t>
            </a:r>
            <a:r>
              <a:rPr lang="en-US" dirty="0" smtClean="0"/>
              <a:t>topic</a:t>
            </a:r>
            <a:r>
              <a:rPr lang="en-US" b="1" dirty="0" smtClean="0"/>
              <a:t> </a:t>
            </a:r>
            <a:r>
              <a:rPr lang="en-US" b="1" u="sng" dirty="0" smtClean="0"/>
              <a:t>form</a:t>
            </a:r>
            <a:r>
              <a:rPr lang="en-US" b="1" dirty="0" smtClean="0"/>
              <a:t> </a:t>
            </a:r>
            <a:r>
              <a:rPr lang="en-US" dirty="0" smtClean="0"/>
              <a:t>a paragraph.</a:t>
            </a:r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dirty="0" smtClean="0"/>
              <a:t> </a:t>
            </a:r>
            <a:r>
              <a:rPr lang="en-US" b="1" dirty="0" smtClean="0"/>
              <a:t>A</a:t>
            </a:r>
            <a:r>
              <a:rPr lang="en-US" dirty="0" smtClean="0"/>
              <a:t>. and  </a:t>
            </a:r>
            <a:br>
              <a:rPr lang="en-US" dirty="0" smtClean="0"/>
            </a:br>
            <a:r>
              <a:rPr lang="en-US" dirty="0" smtClean="0"/>
              <a:t> B. related to  </a:t>
            </a:r>
            <a:br>
              <a:rPr lang="en-US" dirty="0" smtClean="0"/>
            </a:br>
            <a:r>
              <a:rPr lang="en-US" dirty="0" smtClean="0"/>
              <a:t> C. same  </a:t>
            </a:r>
            <a:br>
              <a:rPr lang="en-US" dirty="0" smtClean="0"/>
            </a:br>
            <a:r>
              <a:rPr lang="en-US" dirty="0" smtClean="0"/>
              <a:t> D. form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The electrical activity of the brain </a:t>
            </a:r>
            <a:r>
              <a:rPr lang="en-US" b="1" u="sng" dirty="0" smtClean="0"/>
              <a:t>causes</a:t>
            </a:r>
            <a:r>
              <a:rPr lang="en-US" b="1" dirty="0" smtClean="0"/>
              <a:t> </a:t>
            </a:r>
            <a:r>
              <a:rPr lang="en-US" dirty="0" smtClean="0"/>
              <a:t>the transmission of brain waves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can be recorded and </a:t>
            </a:r>
            <a:r>
              <a:rPr lang="en-US" b="1" u="sng" dirty="0" smtClean="0"/>
              <a:t>interpreted</a:t>
            </a:r>
            <a:r>
              <a:rPr lang="en-US" dirty="0" smtClean="0"/>
              <a:t> in terms that </a:t>
            </a:r>
            <a:r>
              <a:rPr lang="en-US" b="1" u="sng" dirty="0" smtClean="0"/>
              <a:t>explains</a:t>
            </a:r>
            <a:r>
              <a:rPr lang="en-US" dirty="0" smtClean="0"/>
              <a:t> the types of mental activity.</a:t>
            </a:r>
          </a:p>
          <a:p>
            <a:pPr>
              <a:buNone/>
            </a:pPr>
            <a:r>
              <a:rPr lang="en-US" dirty="0" smtClean="0"/>
              <a:t>    A. causes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interpreted  </a:t>
            </a:r>
            <a:br>
              <a:rPr lang="en-US" dirty="0" smtClean="0"/>
            </a:br>
            <a:r>
              <a:rPr lang="en-US" dirty="0" smtClean="0"/>
              <a:t> D. explains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</a:t>
            </a:r>
            <a:r>
              <a:rPr lang="en-US" b="1" dirty="0" smtClean="0"/>
              <a:t> </a:t>
            </a:r>
            <a:r>
              <a:rPr lang="en-US" b="1" u="sng" dirty="0" err="1" smtClean="0"/>
              <a:t>Bahama</a:t>
            </a:r>
            <a:r>
              <a:rPr lang="en-US" b="1" u="sng" dirty="0" smtClean="0"/>
              <a:t> Islands</a:t>
            </a:r>
            <a:r>
              <a:rPr lang="en-US" b="1" dirty="0" smtClean="0"/>
              <a:t>, </a:t>
            </a:r>
            <a:r>
              <a:rPr lang="en-US" b="1" u="sng" dirty="0" smtClean="0"/>
              <a:t>comprising</a:t>
            </a:r>
            <a:r>
              <a:rPr lang="en-US" b="1" dirty="0" smtClean="0"/>
              <a:t> </a:t>
            </a:r>
            <a:r>
              <a:rPr lang="en-US" b="1" u="sng" dirty="0" smtClean="0"/>
              <a:t>over</a:t>
            </a:r>
            <a:r>
              <a:rPr lang="en-US" b="1" dirty="0" smtClean="0"/>
              <a:t> </a:t>
            </a:r>
            <a:r>
              <a:rPr lang="en-US" dirty="0" smtClean="0"/>
              <a:t>100 islands, are situated</a:t>
            </a:r>
            <a:r>
              <a:rPr lang="en-US" b="1" dirty="0" smtClean="0"/>
              <a:t> </a:t>
            </a:r>
            <a:r>
              <a:rPr lang="en-US" b="1" u="sng" dirty="0" smtClean="0"/>
              <a:t>just off</a:t>
            </a:r>
            <a:r>
              <a:rPr lang="en-US" b="1" dirty="0" smtClean="0"/>
              <a:t> </a:t>
            </a:r>
            <a:r>
              <a:rPr lang="en-US" dirty="0" smtClean="0"/>
              <a:t>the southwestern coast of Florida.</a:t>
            </a:r>
          </a:p>
          <a:p>
            <a:pPr>
              <a:buNone/>
            </a:pPr>
            <a:r>
              <a:rPr lang="en-US" dirty="0" smtClean="0"/>
              <a:t>    A. </a:t>
            </a:r>
            <a:r>
              <a:rPr lang="en-US" dirty="0" err="1" smtClean="0"/>
              <a:t>Bahama</a:t>
            </a:r>
            <a:r>
              <a:rPr lang="en-US" dirty="0" smtClean="0"/>
              <a:t> Islands  </a:t>
            </a:r>
            <a:br>
              <a:rPr lang="en-US" dirty="0" smtClean="0"/>
            </a:br>
            <a:r>
              <a:rPr lang="en-US" dirty="0" smtClean="0"/>
              <a:t> B. comprising  </a:t>
            </a:r>
            <a:br>
              <a:rPr lang="en-US" dirty="0" smtClean="0"/>
            </a:br>
            <a:r>
              <a:rPr lang="en-US" dirty="0" smtClean="0"/>
              <a:t> C. over  </a:t>
            </a:r>
            <a:br>
              <a:rPr lang="en-US" dirty="0" smtClean="0"/>
            </a:br>
            <a:r>
              <a:rPr lang="en-US" dirty="0" smtClean="0"/>
              <a:t> D. just off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The electrical activity of the brain </a:t>
            </a:r>
            <a:r>
              <a:rPr lang="en-US" b="1" u="sng" dirty="0" smtClean="0"/>
              <a:t>causes</a:t>
            </a:r>
            <a:r>
              <a:rPr lang="en-US" b="1" dirty="0" smtClean="0"/>
              <a:t> </a:t>
            </a:r>
            <a:r>
              <a:rPr lang="en-US" dirty="0" smtClean="0"/>
              <a:t>the transmission of brain waves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can be recorded and </a:t>
            </a:r>
            <a:r>
              <a:rPr lang="en-US" b="1" u="sng" dirty="0" smtClean="0"/>
              <a:t>interpreted</a:t>
            </a:r>
            <a:r>
              <a:rPr lang="en-US" dirty="0" smtClean="0"/>
              <a:t> in terms that </a:t>
            </a:r>
            <a:r>
              <a:rPr lang="en-US" b="1" u="sng" dirty="0" smtClean="0"/>
              <a:t>explains</a:t>
            </a:r>
            <a:r>
              <a:rPr lang="en-US" dirty="0" smtClean="0"/>
              <a:t> the types of mental activity.</a:t>
            </a:r>
          </a:p>
          <a:p>
            <a:pPr>
              <a:buNone/>
            </a:pPr>
            <a:r>
              <a:rPr lang="en-US" dirty="0" smtClean="0"/>
              <a:t>    A. causes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interpreted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explains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</a:t>
            </a:r>
            <a:r>
              <a:rPr lang="en-US" b="1" dirty="0" smtClean="0"/>
              <a:t> </a:t>
            </a:r>
            <a:r>
              <a:rPr lang="en-US" b="1" u="sng" dirty="0" err="1" smtClean="0"/>
              <a:t>Bahama</a:t>
            </a:r>
            <a:r>
              <a:rPr lang="en-US" b="1" u="sng" dirty="0" smtClean="0"/>
              <a:t> Islands</a:t>
            </a:r>
            <a:r>
              <a:rPr lang="en-US" b="1" dirty="0" smtClean="0"/>
              <a:t>, </a:t>
            </a:r>
            <a:r>
              <a:rPr lang="en-US" b="1" u="sng" dirty="0" smtClean="0"/>
              <a:t>comprising</a:t>
            </a:r>
            <a:r>
              <a:rPr lang="en-US" b="1" dirty="0" smtClean="0"/>
              <a:t> </a:t>
            </a:r>
            <a:r>
              <a:rPr lang="en-US" b="1" u="sng" dirty="0" smtClean="0"/>
              <a:t>over</a:t>
            </a:r>
            <a:r>
              <a:rPr lang="en-US" b="1" dirty="0" smtClean="0"/>
              <a:t> </a:t>
            </a:r>
            <a:r>
              <a:rPr lang="en-US" dirty="0" smtClean="0"/>
              <a:t>100 islands, are situated</a:t>
            </a:r>
            <a:r>
              <a:rPr lang="en-US" b="1" dirty="0" smtClean="0"/>
              <a:t> </a:t>
            </a:r>
            <a:r>
              <a:rPr lang="en-US" b="1" u="sng" dirty="0" smtClean="0"/>
              <a:t>just off</a:t>
            </a:r>
            <a:r>
              <a:rPr lang="en-US" b="1" dirty="0" smtClean="0"/>
              <a:t> </a:t>
            </a:r>
            <a:r>
              <a:rPr lang="en-US" dirty="0" smtClean="0"/>
              <a:t>the southwestern coast of Florida.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</a:t>
            </a:r>
            <a:r>
              <a:rPr lang="en-US" dirty="0" err="1" smtClean="0"/>
              <a:t>Bahama</a:t>
            </a:r>
            <a:r>
              <a:rPr lang="en-US" dirty="0" smtClean="0"/>
              <a:t> Islands  </a:t>
            </a:r>
            <a:br>
              <a:rPr lang="en-US" dirty="0" smtClean="0"/>
            </a:br>
            <a:r>
              <a:rPr lang="en-US" dirty="0" smtClean="0"/>
              <a:t> B. comprising  </a:t>
            </a:r>
            <a:br>
              <a:rPr lang="en-US" dirty="0" smtClean="0"/>
            </a:br>
            <a:r>
              <a:rPr lang="en-US" dirty="0" smtClean="0"/>
              <a:t> C. over  </a:t>
            </a:r>
            <a:br>
              <a:rPr lang="en-US" dirty="0" smtClean="0"/>
            </a:br>
            <a:r>
              <a:rPr lang="en-US" dirty="0" smtClean="0"/>
              <a:t> D. just off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The lab assistants </a:t>
            </a:r>
            <a:r>
              <a:rPr lang="en-US" b="1" u="sng" dirty="0" smtClean="0"/>
              <a:t>has to</a:t>
            </a:r>
            <a:r>
              <a:rPr lang="en-US" b="1" dirty="0" smtClean="0"/>
              <a:t> </a:t>
            </a:r>
            <a:r>
              <a:rPr lang="en-US" dirty="0" smtClean="0"/>
              <a:t>take over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dirty="0" smtClean="0"/>
              <a:t> the students</a:t>
            </a:r>
            <a:r>
              <a:rPr lang="en-US" b="1" dirty="0" smtClean="0"/>
              <a:t> </a:t>
            </a:r>
            <a:r>
              <a:rPr lang="en-US" b="1" u="sng" dirty="0" smtClean="0"/>
              <a:t>who monitoring</a:t>
            </a:r>
            <a:r>
              <a:rPr lang="en-US" b="1" dirty="0" smtClean="0"/>
              <a:t> </a:t>
            </a:r>
            <a:r>
              <a:rPr lang="en-US" dirty="0" smtClean="0"/>
              <a:t>the experiment because </a:t>
            </a:r>
            <a:r>
              <a:rPr lang="en-US" b="1" u="sng" dirty="0" smtClean="0"/>
              <a:t>they</a:t>
            </a:r>
            <a:r>
              <a:rPr lang="en-US" dirty="0" smtClean="0"/>
              <a:t> became tired.</a:t>
            </a:r>
          </a:p>
          <a:p>
            <a:pPr>
              <a:buNone/>
            </a:pPr>
            <a:r>
              <a:rPr lang="en-US" dirty="0" smtClean="0"/>
              <a:t>    A. has to  </a:t>
            </a:r>
            <a:br>
              <a:rPr lang="en-US" dirty="0" smtClean="0"/>
            </a:br>
            <a:r>
              <a:rPr lang="en-US" dirty="0" smtClean="0"/>
              <a:t> B. from  </a:t>
            </a:r>
            <a:br>
              <a:rPr lang="en-US" dirty="0" smtClean="0"/>
            </a:br>
            <a:r>
              <a:rPr lang="en-US" dirty="0" smtClean="0"/>
              <a:t> C. who monitoring  </a:t>
            </a:r>
            <a:br>
              <a:rPr lang="en-US" dirty="0" smtClean="0"/>
            </a:br>
            <a:r>
              <a:rPr lang="en-US" dirty="0" smtClean="0"/>
              <a:t> D. they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The president refuses </a:t>
            </a:r>
            <a:r>
              <a:rPr lang="en-US" b="1" u="sng" dirty="0" smtClean="0"/>
              <a:t>to accept</a:t>
            </a:r>
            <a:r>
              <a:rPr lang="en-US" b="1" dirty="0" smtClean="0"/>
              <a:t> </a:t>
            </a:r>
            <a:r>
              <a:rPr lang="en-US" b="1" u="sng" dirty="0" smtClean="0"/>
              <a:t>either</a:t>
            </a:r>
            <a:r>
              <a:rPr lang="en-US" b="1" dirty="0" smtClean="0"/>
              <a:t> </a:t>
            </a:r>
            <a:r>
              <a:rPr lang="en-US" dirty="0" smtClean="0"/>
              <a:t>of the four</a:t>
            </a:r>
            <a:r>
              <a:rPr lang="en-US" b="1" dirty="0" smtClean="0"/>
              <a:t> </a:t>
            </a:r>
            <a:r>
              <a:rPr lang="en-US" b="1" u="sng" dirty="0" smtClean="0"/>
              <a:t>new proposals made by</a:t>
            </a:r>
            <a:r>
              <a:rPr lang="en-US" b="1" dirty="0" smtClean="0"/>
              <a:t> </a:t>
            </a:r>
            <a:r>
              <a:rPr lang="en-US" dirty="0" smtClean="0"/>
              <a:t>the contractors.</a:t>
            </a:r>
          </a:p>
          <a:p>
            <a:pPr>
              <a:buNone/>
            </a:pPr>
            <a:r>
              <a:rPr lang="en-US" dirty="0" smtClean="0"/>
              <a:t>    A. to accept  </a:t>
            </a:r>
            <a:br>
              <a:rPr lang="en-US" dirty="0" smtClean="0"/>
            </a:br>
            <a:r>
              <a:rPr lang="en-US" dirty="0" smtClean="0"/>
              <a:t> B. either  </a:t>
            </a:r>
            <a:br>
              <a:rPr lang="en-US" dirty="0" smtClean="0"/>
            </a:br>
            <a:r>
              <a:rPr lang="en-US" dirty="0" smtClean="0"/>
              <a:t> C. new proposals  </a:t>
            </a:r>
            <a:br>
              <a:rPr lang="en-US" dirty="0" smtClean="0"/>
            </a:br>
            <a:r>
              <a:rPr lang="en-US" dirty="0" smtClean="0"/>
              <a:t> D. made by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The lab assistants </a:t>
            </a:r>
            <a:r>
              <a:rPr lang="en-US" b="1" u="sng" dirty="0" smtClean="0"/>
              <a:t>has to</a:t>
            </a:r>
            <a:r>
              <a:rPr lang="en-US" b="1" dirty="0" smtClean="0"/>
              <a:t> </a:t>
            </a:r>
            <a:r>
              <a:rPr lang="en-US" dirty="0" smtClean="0"/>
              <a:t>take over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dirty="0" smtClean="0"/>
              <a:t> the students</a:t>
            </a:r>
            <a:r>
              <a:rPr lang="en-US" b="1" dirty="0" smtClean="0"/>
              <a:t> </a:t>
            </a:r>
            <a:r>
              <a:rPr lang="en-US" b="1" u="sng" dirty="0" smtClean="0"/>
              <a:t>who monitoring</a:t>
            </a:r>
            <a:r>
              <a:rPr lang="en-US" b="1" dirty="0" smtClean="0"/>
              <a:t> </a:t>
            </a:r>
            <a:r>
              <a:rPr lang="en-US" dirty="0" smtClean="0"/>
              <a:t>the experiment because </a:t>
            </a:r>
            <a:r>
              <a:rPr lang="en-US" b="1" u="sng" dirty="0" smtClean="0"/>
              <a:t>they</a:t>
            </a:r>
            <a:r>
              <a:rPr lang="en-US" dirty="0" smtClean="0"/>
              <a:t> became tired.</a:t>
            </a:r>
          </a:p>
          <a:p>
            <a:pPr>
              <a:buNone/>
            </a:pPr>
            <a:r>
              <a:rPr lang="en-US" dirty="0" smtClean="0"/>
              <a:t>    A. has to  </a:t>
            </a:r>
            <a:br>
              <a:rPr lang="en-US" dirty="0" smtClean="0"/>
            </a:br>
            <a:r>
              <a:rPr lang="en-US" dirty="0" smtClean="0"/>
              <a:t> B. from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who monitoring  </a:t>
            </a:r>
            <a:br>
              <a:rPr lang="en-US" dirty="0" smtClean="0"/>
            </a:br>
            <a:r>
              <a:rPr lang="en-US" dirty="0" smtClean="0"/>
              <a:t> D. they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The president refuses </a:t>
            </a:r>
            <a:r>
              <a:rPr lang="en-US" b="1" u="sng" dirty="0" smtClean="0"/>
              <a:t>to accept</a:t>
            </a:r>
            <a:r>
              <a:rPr lang="en-US" b="1" dirty="0" smtClean="0"/>
              <a:t> </a:t>
            </a:r>
            <a:r>
              <a:rPr lang="en-US" b="1" u="sng" dirty="0" smtClean="0"/>
              <a:t>either</a:t>
            </a:r>
            <a:r>
              <a:rPr lang="en-US" b="1" dirty="0" smtClean="0"/>
              <a:t> </a:t>
            </a:r>
            <a:r>
              <a:rPr lang="en-US" dirty="0" smtClean="0"/>
              <a:t>of the four</a:t>
            </a:r>
            <a:r>
              <a:rPr lang="en-US" b="1" dirty="0" smtClean="0"/>
              <a:t> </a:t>
            </a:r>
            <a:r>
              <a:rPr lang="en-US" b="1" u="sng" dirty="0" smtClean="0"/>
              <a:t>new proposals made by</a:t>
            </a:r>
            <a:r>
              <a:rPr lang="en-US" b="1" dirty="0" smtClean="0"/>
              <a:t> </a:t>
            </a:r>
            <a:r>
              <a:rPr lang="en-US" dirty="0" smtClean="0"/>
              <a:t>the contractors.</a:t>
            </a:r>
          </a:p>
          <a:p>
            <a:pPr>
              <a:buNone/>
            </a:pPr>
            <a:r>
              <a:rPr lang="en-US" dirty="0" smtClean="0"/>
              <a:t>    A. to accept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either  </a:t>
            </a:r>
            <a:br>
              <a:rPr lang="en-US" dirty="0" smtClean="0"/>
            </a:br>
            <a:r>
              <a:rPr lang="en-US" dirty="0" smtClean="0"/>
              <a:t> C. new proposals  </a:t>
            </a:r>
            <a:br>
              <a:rPr lang="en-US" dirty="0" smtClean="0"/>
            </a:br>
            <a:r>
              <a:rPr lang="en-US" dirty="0" smtClean="0"/>
              <a:t> D. made by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15. </a:t>
            </a:r>
            <a:r>
              <a:rPr lang="en-US" b="1" u="sng" dirty="0" smtClean="0"/>
              <a:t>The most</a:t>
            </a:r>
            <a:r>
              <a:rPr lang="en-US" b="1" dirty="0" smtClean="0"/>
              <a:t> </a:t>
            </a:r>
            <a:r>
              <a:rPr lang="en-US" dirty="0" smtClean="0"/>
              <a:t>popular</a:t>
            </a:r>
            <a:r>
              <a:rPr lang="en-US" b="1" dirty="0" smtClean="0"/>
              <a:t> </a:t>
            </a:r>
            <a:r>
              <a:rPr lang="en-US" b="1" u="sng" dirty="0" smtClean="0"/>
              <a:t>breed</a:t>
            </a:r>
            <a:r>
              <a:rPr lang="en-US" b="1" dirty="0" smtClean="0"/>
              <a:t> </a:t>
            </a:r>
            <a:r>
              <a:rPr lang="en-US" dirty="0" smtClean="0"/>
              <a:t>of dog</a:t>
            </a:r>
            <a:r>
              <a:rPr lang="en-US" b="1" dirty="0" smtClean="0"/>
              <a:t> </a:t>
            </a:r>
            <a:r>
              <a:rPr lang="en-US" b="1" u="sng" dirty="0" smtClean="0"/>
              <a:t>in the</a:t>
            </a:r>
            <a:r>
              <a:rPr lang="en-US" b="1" dirty="0" smtClean="0"/>
              <a:t> </a:t>
            </a:r>
            <a:r>
              <a:rPr lang="en-US" dirty="0" smtClean="0"/>
              <a:t>United States are cocker spaniel, poodle, </a:t>
            </a:r>
            <a:r>
              <a:rPr lang="en-US" b="1" u="sng" dirty="0" smtClean="0"/>
              <a:t>and</a:t>
            </a:r>
            <a:r>
              <a:rPr lang="en-US" b="1" dirty="0" smtClean="0"/>
              <a:t> </a:t>
            </a:r>
            <a:r>
              <a:rPr lang="en-US" dirty="0" smtClean="0"/>
              <a:t>retriever.</a:t>
            </a:r>
          </a:p>
          <a:p>
            <a:pPr>
              <a:buNone/>
            </a:pPr>
            <a:r>
              <a:rPr lang="en-US" dirty="0" smtClean="0"/>
              <a:t>    A. The most  </a:t>
            </a:r>
            <a:br>
              <a:rPr lang="en-US" dirty="0" smtClean="0"/>
            </a:br>
            <a:r>
              <a:rPr lang="en-US" dirty="0" smtClean="0"/>
              <a:t> B. breed  </a:t>
            </a:r>
            <a:br>
              <a:rPr lang="en-US" dirty="0" smtClean="0"/>
            </a:br>
            <a:r>
              <a:rPr lang="en-US" dirty="0" smtClean="0"/>
              <a:t> C. in the  </a:t>
            </a:r>
            <a:br>
              <a:rPr lang="en-US" dirty="0" smtClean="0"/>
            </a:br>
            <a:r>
              <a:rPr lang="en-US" dirty="0" smtClean="0"/>
              <a:t> D. and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The United States is the </a:t>
            </a:r>
            <a:r>
              <a:rPr lang="en-US" b="1" u="sng" dirty="0" smtClean="0"/>
              <a:t>world's</a:t>
            </a:r>
            <a:r>
              <a:rPr lang="en-US" b="1" dirty="0" smtClean="0"/>
              <a:t> </a:t>
            </a:r>
            <a:r>
              <a:rPr lang="en-US" dirty="0" smtClean="0"/>
              <a:t>largest cheese producer</a:t>
            </a:r>
            <a:r>
              <a:rPr lang="en-US" b="1" dirty="0" smtClean="0"/>
              <a:t> </a:t>
            </a:r>
            <a:r>
              <a:rPr lang="en-US" b="1" u="sng" dirty="0" smtClean="0"/>
              <a:t>making</a:t>
            </a:r>
            <a:r>
              <a:rPr lang="en-US" b="1" dirty="0" smtClean="0"/>
              <a:t> </a:t>
            </a:r>
            <a:r>
              <a:rPr lang="en-US" dirty="0" smtClean="0"/>
              <a:t>more than two million </a:t>
            </a:r>
            <a:r>
              <a:rPr lang="en-US" b="1" u="sng" dirty="0" smtClean="0"/>
              <a:t>tons</a:t>
            </a:r>
            <a:r>
              <a:rPr lang="en-US" dirty="0" smtClean="0"/>
              <a:t> of cheese </a:t>
            </a:r>
            <a:r>
              <a:rPr lang="en-US" b="1" u="sng" dirty="0" smtClean="0"/>
              <a:t>annual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world's  </a:t>
            </a:r>
            <a:br>
              <a:rPr lang="en-US" dirty="0" smtClean="0"/>
            </a:br>
            <a:r>
              <a:rPr lang="en-US" dirty="0" smtClean="0"/>
              <a:t> B. making  </a:t>
            </a:r>
            <a:br>
              <a:rPr lang="en-US" dirty="0" smtClean="0"/>
            </a:br>
            <a:r>
              <a:rPr lang="en-US" dirty="0" smtClean="0"/>
              <a:t> C. tons  </a:t>
            </a:r>
            <a:br>
              <a:rPr lang="en-US" dirty="0" smtClean="0"/>
            </a:br>
            <a:r>
              <a:rPr lang="en-US" dirty="0" smtClean="0"/>
              <a:t> D. annual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15. </a:t>
            </a:r>
            <a:r>
              <a:rPr lang="en-US" b="1" u="sng" dirty="0" smtClean="0"/>
              <a:t>The most</a:t>
            </a:r>
            <a:r>
              <a:rPr lang="en-US" b="1" dirty="0" smtClean="0"/>
              <a:t> </a:t>
            </a:r>
            <a:r>
              <a:rPr lang="en-US" dirty="0" smtClean="0"/>
              <a:t>popular</a:t>
            </a:r>
            <a:r>
              <a:rPr lang="en-US" b="1" dirty="0" smtClean="0"/>
              <a:t> </a:t>
            </a:r>
            <a:r>
              <a:rPr lang="en-US" b="1" u="sng" dirty="0" smtClean="0"/>
              <a:t>breed</a:t>
            </a:r>
            <a:r>
              <a:rPr lang="en-US" b="1" dirty="0" smtClean="0"/>
              <a:t> </a:t>
            </a:r>
            <a:r>
              <a:rPr lang="en-US" dirty="0" smtClean="0"/>
              <a:t>of dog</a:t>
            </a:r>
            <a:r>
              <a:rPr lang="en-US" b="1" dirty="0" smtClean="0"/>
              <a:t> </a:t>
            </a:r>
            <a:r>
              <a:rPr lang="en-US" b="1" u="sng" dirty="0" smtClean="0"/>
              <a:t>in the</a:t>
            </a:r>
            <a:r>
              <a:rPr lang="en-US" b="1" dirty="0" smtClean="0"/>
              <a:t> </a:t>
            </a:r>
            <a:r>
              <a:rPr lang="en-US" dirty="0" smtClean="0"/>
              <a:t>United States are cocker spaniel, poodle, </a:t>
            </a:r>
            <a:r>
              <a:rPr lang="en-US" b="1" u="sng" dirty="0" smtClean="0"/>
              <a:t>and</a:t>
            </a:r>
            <a:r>
              <a:rPr lang="en-US" b="1" dirty="0" smtClean="0"/>
              <a:t> </a:t>
            </a:r>
            <a:r>
              <a:rPr lang="en-US" dirty="0" smtClean="0"/>
              <a:t>retriever.</a:t>
            </a:r>
          </a:p>
          <a:p>
            <a:pPr>
              <a:buNone/>
            </a:pPr>
            <a:r>
              <a:rPr lang="en-US" dirty="0" smtClean="0"/>
              <a:t>    A. The most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breed  </a:t>
            </a:r>
            <a:br>
              <a:rPr lang="en-US" dirty="0" smtClean="0"/>
            </a:br>
            <a:r>
              <a:rPr lang="en-US" dirty="0" smtClean="0"/>
              <a:t> C. in the  </a:t>
            </a:r>
            <a:br>
              <a:rPr lang="en-US" dirty="0" smtClean="0"/>
            </a:br>
            <a:r>
              <a:rPr lang="en-US" dirty="0" smtClean="0"/>
              <a:t> D. and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The United States is the </a:t>
            </a:r>
            <a:r>
              <a:rPr lang="en-US" b="1" u="sng" dirty="0" smtClean="0"/>
              <a:t>world's</a:t>
            </a:r>
            <a:r>
              <a:rPr lang="en-US" b="1" dirty="0" smtClean="0"/>
              <a:t> </a:t>
            </a:r>
            <a:r>
              <a:rPr lang="en-US" dirty="0" smtClean="0"/>
              <a:t>largest cheese producer</a:t>
            </a:r>
            <a:r>
              <a:rPr lang="en-US" b="1" dirty="0" smtClean="0"/>
              <a:t> </a:t>
            </a:r>
            <a:r>
              <a:rPr lang="en-US" b="1" u="sng" dirty="0" smtClean="0"/>
              <a:t>making</a:t>
            </a:r>
            <a:r>
              <a:rPr lang="en-US" b="1" dirty="0" smtClean="0"/>
              <a:t> </a:t>
            </a:r>
            <a:r>
              <a:rPr lang="en-US" dirty="0" smtClean="0"/>
              <a:t>more than two million </a:t>
            </a:r>
            <a:r>
              <a:rPr lang="en-US" b="1" u="sng" dirty="0" smtClean="0"/>
              <a:t>tons</a:t>
            </a:r>
            <a:r>
              <a:rPr lang="en-US" dirty="0" smtClean="0"/>
              <a:t> of cheese </a:t>
            </a:r>
            <a:r>
              <a:rPr lang="en-US" b="1" u="sng" dirty="0" smtClean="0"/>
              <a:t>annual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world's  </a:t>
            </a:r>
            <a:br>
              <a:rPr lang="en-US" dirty="0" smtClean="0"/>
            </a:br>
            <a:r>
              <a:rPr lang="en-US" dirty="0" smtClean="0"/>
              <a:t> B. making  </a:t>
            </a:r>
            <a:br>
              <a:rPr lang="en-US" dirty="0" smtClean="0"/>
            </a:br>
            <a:r>
              <a:rPr lang="en-US" dirty="0" smtClean="0"/>
              <a:t> C. tons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annual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17. </a:t>
            </a:r>
            <a:r>
              <a:rPr lang="en-US" b="1" u="sng" dirty="0" smtClean="0"/>
              <a:t>When Cliff was sick</a:t>
            </a:r>
            <a:r>
              <a:rPr lang="en-US" b="1" dirty="0" smtClean="0"/>
              <a:t> </a:t>
            </a:r>
            <a:r>
              <a:rPr lang="en-US" dirty="0" smtClean="0"/>
              <a:t>with the flu, his mother made </a:t>
            </a:r>
            <a:r>
              <a:rPr lang="en-US" b="1" u="sng" dirty="0" smtClean="0"/>
              <a:t>him</a:t>
            </a:r>
            <a:r>
              <a:rPr lang="en-US" b="1" dirty="0" smtClean="0"/>
              <a:t> </a:t>
            </a:r>
            <a:r>
              <a:rPr lang="en-US" b="1" u="sng" dirty="0" smtClean="0"/>
              <a:t>to eat</a:t>
            </a:r>
            <a:r>
              <a:rPr lang="en-US" dirty="0" smtClean="0"/>
              <a:t> chicken soup and </a:t>
            </a:r>
            <a:r>
              <a:rPr lang="en-US" b="1" u="sng" dirty="0" smtClean="0"/>
              <a:t>rest</a:t>
            </a:r>
            <a:r>
              <a:rPr lang="en-US" dirty="0" smtClean="0"/>
              <a:t> in bed.</a:t>
            </a:r>
          </a:p>
          <a:p>
            <a:pPr>
              <a:buNone/>
            </a:pPr>
            <a:r>
              <a:rPr lang="en-US" dirty="0" smtClean="0"/>
              <a:t>    A. When Cliff was sick  </a:t>
            </a:r>
            <a:br>
              <a:rPr lang="en-US" dirty="0" smtClean="0"/>
            </a:br>
            <a:r>
              <a:rPr lang="en-US" dirty="0" smtClean="0"/>
              <a:t> B. him  </a:t>
            </a:r>
            <a:br>
              <a:rPr lang="en-US" dirty="0" smtClean="0"/>
            </a:br>
            <a:r>
              <a:rPr lang="en-US" dirty="0" smtClean="0"/>
              <a:t> C. to eat  </a:t>
            </a:r>
            <a:br>
              <a:rPr lang="en-US" dirty="0" smtClean="0"/>
            </a:br>
            <a:r>
              <a:rPr lang="en-US" dirty="0" smtClean="0"/>
              <a:t> D. rest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Although the Indians and the Eskimo had lived for centuries </a:t>
            </a:r>
            <a:r>
              <a:rPr lang="en-US" b="1" u="sng" dirty="0" smtClean="0"/>
              <a:t>in Canada and the United States</a:t>
            </a:r>
            <a:r>
              <a:rPr lang="en-US" b="1" dirty="0" smtClean="0"/>
              <a:t>, </a:t>
            </a:r>
            <a:r>
              <a:rPr lang="en-US" dirty="0" smtClean="0"/>
              <a:t>when the Europeans settlers came</a:t>
            </a:r>
            <a:r>
              <a:rPr lang="en-US" b="1" dirty="0" smtClean="0"/>
              <a:t> </a:t>
            </a:r>
            <a:r>
              <a:rPr lang="en-US" b="1" u="sng" dirty="0" smtClean="0"/>
              <a:t>in the seventeenth</a:t>
            </a:r>
            <a:r>
              <a:rPr lang="en-US" b="1" dirty="0" smtClean="0"/>
              <a:t> </a:t>
            </a:r>
            <a:r>
              <a:rPr lang="en-US" dirty="0" smtClean="0"/>
              <a:t>century, the newcomers began a systematic effort</a:t>
            </a:r>
            <a:r>
              <a:rPr lang="en-US" b="1" dirty="0" smtClean="0"/>
              <a:t> </a:t>
            </a:r>
            <a:r>
              <a:rPr lang="en-US" b="1" u="sng" dirty="0" smtClean="0"/>
              <a:t>to push </a:t>
            </a:r>
            <a:r>
              <a:rPr lang="en-US" dirty="0" smtClean="0"/>
              <a:t>hem further into the wilderness and to take the land from </a:t>
            </a:r>
            <a:r>
              <a:rPr lang="en-US" b="1" u="sng" dirty="0" smtClean="0"/>
              <a:t>their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 Canada and the United States  </a:t>
            </a:r>
            <a:br>
              <a:rPr lang="en-US" dirty="0" smtClean="0"/>
            </a:br>
            <a:r>
              <a:rPr lang="en-US" dirty="0" smtClean="0"/>
              <a:t> B. in the seventeenth  </a:t>
            </a:r>
            <a:br>
              <a:rPr lang="en-US" dirty="0" smtClean="0"/>
            </a:br>
            <a:r>
              <a:rPr lang="en-US" dirty="0" smtClean="0"/>
              <a:t> C. to push  </a:t>
            </a:r>
            <a:br>
              <a:rPr lang="en-US" dirty="0" smtClean="0"/>
            </a:br>
            <a:r>
              <a:rPr lang="en-US" dirty="0" smtClean="0"/>
              <a:t> D. their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17. </a:t>
            </a:r>
            <a:r>
              <a:rPr lang="en-US" b="1" u="sng" dirty="0" smtClean="0"/>
              <a:t>When Cliff was sick</a:t>
            </a:r>
            <a:r>
              <a:rPr lang="en-US" b="1" dirty="0" smtClean="0"/>
              <a:t> </a:t>
            </a:r>
            <a:r>
              <a:rPr lang="en-US" dirty="0" smtClean="0"/>
              <a:t>with the flu, his mother made </a:t>
            </a:r>
            <a:r>
              <a:rPr lang="en-US" b="1" u="sng" dirty="0" smtClean="0"/>
              <a:t>him</a:t>
            </a:r>
            <a:r>
              <a:rPr lang="en-US" b="1" dirty="0" smtClean="0"/>
              <a:t> </a:t>
            </a:r>
            <a:r>
              <a:rPr lang="en-US" b="1" u="sng" dirty="0" smtClean="0"/>
              <a:t>to eat</a:t>
            </a:r>
            <a:r>
              <a:rPr lang="en-US" dirty="0" smtClean="0"/>
              <a:t> chicken soup and </a:t>
            </a:r>
            <a:r>
              <a:rPr lang="en-US" b="1" u="sng" dirty="0" smtClean="0"/>
              <a:t>rest</a:t>
            </a:r>
            <a:r>
              <a:rPr lang="en-US" dirty="0" smtClean="0"/>
              <a:t> in bed.</a:t>
            </a:r>
          </a:p>
          <a:p>
            <a:pPr>
              <a:buNone/>
            </a:pPr>
            <a:r>
              <a:rPr lang="en-US" dirty="0" smtClean="0"/>
              <a:t>    A. When Cliff was sick  </a:t>
            </a:r>
            <a:br>
              <a:rPr lang="en-US" dirty="0" smtClean="0"/>
            </a:br>
            <a:r>
              <a:rPr lang="en-US" dirty="0" smtClean="0"/>
              <a:t> B. him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to eat  </a:t>
            </a:r>
            <a:br>
              <a:rPr lang="en-US" dirty="0" smtClean="0"/>
            </a:br>
            <a:r>
              <a:rPr lang="en-US" dirty="0" smtClean="0"/>
              <a:t> D. rest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Although the Indians and the Eskimo had lived for centuries </a:t>
            </a:r>
            <a:r>
              <a:rPr lang="en-US" b="1" u="sng" dirty="0" smtClean="0"/>
              <a:t>in Canada and the United States</a:t>
            </a:r>
            <a:r>
              <a:rPr lang="en-US" b="1" dirty="0" smtClean="0"/>
              <a:t>, </a:t>
            </a:r>
            <a:r>
              <a:rPr lang="en-US" dirty="0" smtClean="0"/>
              <a:t>when the Europeans settlers came</a:t>
            </a:r>
            <a:r>
              <a:rPr lang="en-US" b="1" dirty="0" smtClean="0"/>
              <a:t> </a:t>
            </a:r>
            <a:r>
              <a:rPr lang="en-US" b="1" u="sng" dirty="0" smtClean="0"/>
              <a:t>in the seventeenth</a:t>
            </a:r>
            <a:r>
              <a:rPr lang="en-US" b="1" dirty="0" smtClean="0"/>
              <a:t> </a:t>
            </a:r>
            <a:r>
              <a:rPr lang="en-US" dirty="0" smtClean="0"/>
              <a:t>century, the newcomers began a systematic effort</a:t>
            </a:r>
            <a:r>
              <a:rPr lang="en-US" b="1" dirty="0" smtClean="0"/>
              <a:t> </a:t>
            </a:r>
            <a:r>
              <a:rPr lang="en-US" b="1" u="sng" dirty="0" smtClean="0"/>
              <a:t>to push </a:t>
            </a:r>
            <a:r>
              <a:rPr lang="en-US" dirty="0" smtClean="0"/>
              <a:t>hem further into the wilderness and to take the land from </a:t>
            </a:r>
            <a:r>
              <a:rPr lang="en-US" b="1" u="sng" dirty="0" smtClean="0"/>
              <a:t>their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 Canada and the United States  </a:t>
            </a:r>
            <a:br>
              <a:rPr lang="en-US" dirty="0" smtClean="0"/>
            </a:br>
            <a:r>
              <a:rPr lang="en-US" dirty="0" smtClean="0"/>
              <a:t> B. in the seventeenth  </a:t>
            </a:r>
            <a:br>
              <a:rPr lang="en-US" dirty="0" smtClean="0"/>
            </a:br>
            <a:r>
              <a:rPr lang="en-US" dirty="0" smtClean="0"/>
              <a:t> C. to push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their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Most fungi </a:t>
            </a:r>
            <a:r>
              <a:rPr lang="en-US" b="1" u="sng" dirty="0" smtClean="0"/>
              <a:t>are scavengers</a:t>
            </a:r>
            <a:r>
              <a:rPr lang="en-US" b="1" dirty="0" smtClean="0"/>
              <a:t> </a:t>
            </a:r>
            <a:r>
              <a:rPr lang="en-US" b="1" u="sng" dirty="0" smtClean="0"/>
              <a:t>who grow</a:t>
            </a:r>
            <a:r>
              <a:rPr lang="en-US" b="1" dirty="0" smtClean="0"/>
              <a:t> </a:t>
            </a:r>
            <a:r>
              <a:rPr lang="en-US" dirty="0" smtClean="0"/>
              <a:t>on</a:t>
            </a:r>
            <a:r>
              <a:rPr lang="en-US" b="1" dirty="0" smtClean="0"/>
              <a:t> </a:t>
            </a:r>
            <a:r>
              <a:rPr lang="en-US" b="1" u="sng" dirty="0" smtClean="0"/>
              <a:t>the remains</a:t>
            </a:r>
            <a:r>
              <a:rPr lang="en-US" b="1" dirty="0" smtClean="0"/>
              <a:t> </a:t>
            </a:r>
            <a:r>
              <a:rPr lang="en-US" dirty="0" smtClean="0"/>
              <a:t>of plants and animals, causing </a:t>
            </a:r>
            <a:r>
              <a:rPr lang="en-US" b="1" u="sng" dirty="0" smtClean="0"/>
              <a:t>them</a:t>
            </a:r>
            <a:r>
              <a:rPr lang="en-US" dirty="0" smtClean="0"/>
              <a:t> to decay and change into rich soil.</a:t>
            </a:r>
          </a:p>
          <a:p>
            <a:pPr>
              <a:buNone/>
            </a:pPr>
            <a:r>
              <a:rPr lang="en-US" dirty="0" smtClean="0"/>
              <a:t>    A. are scavengers  </a:t>
            </a:r>
            <a:br>
              <a:rPr lang="en-US" dirty="0" smtClean="0"/>
            </a:br>
            <a:r>
              <a:rPr lang="en-US" dirty="0" smtClean="0"/>
              <a:t> B. who grow  </a:t>
            </a:r>
            <a:br>
              <a:rPr lang="en-US" dirty="0" smtClean="0"/>
            </a:br>
            <a:r>
              <a:rPr lang="en-US" dirty="0" smtClean="0"/>
              <a:t> C. the remains  </a:t>
            </a:r>
            <a:br>
              <a:rPr lang="en-US" dirty="0" smtClean="0"/>
            </a:br>
            <a:r>
              <a:rPr lang="en-US" dirty="0" smtClean="0"/>
              <a:t> D. them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The ATM card </a:t>
            </a:r>
            <a:r>
              <a:rPr lang="en-US" b="1" u="sng" dirty="0" smtClean="0"/>
              <a:t>the principal</a:t>
            </a:r>
            <a:r>
              <a:rPr lang="en-US" b="1" dirty="0" smtClean="0"/>
              <a:t> </a:t>
            </a:r>
            <a:r>
              <a:rPr lang="en-US" dirty="0" smtClean="0"/>
              <a:t>means for</a:t>
            </a:r>
            <a:r>
              <a:rPr lang="en-US" b="1" dirty="0" smtClean="0"/>
              <a:t> </a:t>
            </a:r>
            <a:r>
              <a:rPr lang="en-US" b="1" u="sng" dirty="0" smtClean="0"/>
              <a:t>getting</a:t>
            </a:r>
            <a:r>
              <a:rPr lang="en-US" b="1" dirty="0" smtClean="0"/>
              <a:t> </a:t>
            </a:r>
            <a:r>
              <a:rPr lang="en-US" dirty="0" smtClean="0"/>
              <a:t>cash</a:t>
            </a:r>
            <a:r>
              <a:rPr lang="en-US" b="1" dirty="0" smtClean="0"/>
              <a:t> </a:t>
            </a:r>
            <a:r>
              <a:rPr lang="en-US" b="1" u="sng" dirty="0" smtClean="0"/>
              <a:t>quickly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in most countries.</a:t>
            </a:r>
          </a:p>
          <a:p>
            <a:pPr>
              <a:buNone/>
            </a:pPr>
            <a:r>
              <a:rPr lang="en-US" dirty="0" smtClean="0"/>
              <a:t>    A. the principal  </a:t>
            </a:r>
            <a:br>
              <a:rPr lang="en-US" dirty="0" smtClean="0"/>
            </a:br>
            <a:r>
              <a:rPr lang="en-US" dirty="0" smtClean="0"/>
              <a:t> B. getting  </a:t>
            </a:r>
            <a:br>
              <a:rPr lang="en-US" dirty="0" smtClean="0"/>
            </a:br>
            <a:r>
              <a:rPr lang="en-US" dirty="0" smtClean="0"/>
              <a:t> C. quickly  </a:t>
            </a:r>
            <a:br>
              <a:rPr lang="en-US" dirty="0" smtClean="0"/>
            </a:br>
            <a:r>
              <a:rPr lang="en-US" dirty="0" smtClean="0"/>
              <a:t> D. is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In </a:t>
            </a:r>
            <a:r>
              <a:rPr lang="en-US" b="1" u="sng" dirty="0" smtClean="0"/>
              <a:t>present-day</a:t>
            </a:r>
            <a:r>
              <a:rPr lang="en-US" b="1" dirty="0" smtClean="0"/>
              <a:t> </a:t>
            </a:r>
            <a:r>
              <a:rPr lang="en-US" dirty="0" smtClean="0"/>
              <a:t>business entrepreneurs </a:t>
            </a:r>
            <a:r>
              <a:rPr lang="en-US" b="1" u="sng" dirty="0" smtClean="0"/>
              <a:t>are taken</a:t>
            </a:r>
            <a:r>
              <a:rPr lang="en-US" b="1" dirty="0" smtClean="0"/>
              <a:t> </a:t>
            </a:r>
            <a:r>
              <a:rPr lang="en-US" b="1" u="sng" dirty="0" smtClean="0"/>
              <a:t>fewer</a:t>
            </a:r>
            <a:r>
              <a:rPr lang="en-US" b="1" dirty="0" smtClean="0"/>
              <a:t> </a:t>
            </a:r>
            <a:r>
              <a:rPr lang="en-US" dirty="0" smtClean="0"/>
              <a:t>risks then their predecessors </a:t>
            </a:r>
            <a:r>
              <a:rPr lang="en-US" b="1" u="sng" dirty="0" smtClean="0"/>
              <a:t>a century ago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present-day  </a:t>
            </a:r>
            <a:br>
              <a:rPr lang="en-US" dirty="0" smtClean="0"/>
            </a:br>
            <a:r>
              <a:rPr lang="en-US" dirty="0" smtClean="0"/>
              <a:t> B. are taken  </a:t>
            </a:r>
            <a:br>
              <a:rPr lang="en-US" dirty="0" smtClean="0"/>
            </a:br>
            <a:r>
              <a:rPr lang="en-US" dirty="0" smtClean="0"/>
              <a:t> C. fewer  </a:t>
            </a:r>
            <a:br>
              <a:rPr lang="en-US" dirty="0" smtClean="0"/>
            </a:br>
            <a:r>
              <a:rPr lang="en-US" dirty="0" smtClean="0"/>
              <a:t> D. a century ago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Many American </a:t>
            </a:r>
            <a:r>
              <a:rPr lang="en-US" b="1" u="sng" dirty="0" err="1" smtClean="0"/>
              <a:t>childrens</a:t>
            </a:r>
            <a:r>
              <a:rPr lang="en-US" dirty="0" smtClean="0"/>
              <a:t> learned</a:t>
            </a:r>
            <a:r>
              <a:rPr lang="en-US" b="1" dirty="0" smtClean="0"/>
              <a:t> </a:t>
            </a:r>
            <a:r>
              <a:rPr lang="en-US" b="1" u="sng" dirty="0" smtClean="0"/>
              <a:t>to read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more than</a:t>
            </a:r>
            <a:r>
              <a:rPr lang="en-US" b="1" dirty="0" smtClean="0"/>
              <a:t> </a:t>
            </a:r>
            <a:r>
              <a:rPr lang="en-US" dirty="0" smtClean="0"/>
              <a:t>120 million copies of McGuffey's</a:t>
            </a:r>
            <a:r>
              <a:rPr lang="en-US" b="1" dirty="0" smtClean="0"/>
              <a:t> </a:t>
            </a:r>
            <a:r>
              <a:rPr lang="en-US" dirty="0" smtClean="0"/>
              <a:t>Reader.</a:t>
            </a:r>
          </a:p>
          <a:p>
            <a:pPr>
              <a:buNone/>
            </a:pPr>
            <a:r>
              <a:rPr lang="en-US" dirty="0" smtClean="0"/>
              <a:t>    A</a:t>
            </a:r>
            <a:r>
              <a:rPr lang="en-US" b="1" dirty="0" smtClean="0"/>
              <a:t>. </a:t>
            </a:r>
            <a:r>
              <a:rPr lang="en-US" b="1" dirty="0" err="1" smtClean="0"/>
              <a:t>childrens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to read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more than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In </a:t>
            </a:r>
            <a:r>
              <a:rPr lang="en-US" b="1" u="sng" dirty="0" smtClean="0"/>
              <a:t>present-day</a:t>
            </a:r>
            <a:r>
              <a:rPr lang="en-US" b="1" dirty="0" smtClean="0"/>
              <a:t> </a:t>
            </a:r>
            <a:r>
              <a:rPr lang="en-US" dirty="0" smtClean="0"/>
              <a:t>business entrepreneurs </a:t>
            </a:r>
            <a:r>
              <a:rPr lang="en-US" b="1" u="sng" dirty="0" smtClean="0"/>
              <a:t>are taken</a:t>
            </a:r>
            <a:r>
              <a:rPr lang="en-US" b="1" dirty="0" smtClean="0"/>
              <a:t> </a:t>
            </a:r>
            <a:r>
              <a:rPr lang="en-US" b="1" u="sng" dirty="0" smtClean="0"/>
              <a:t>fewer</a:t>
            </a:r>
            <a:r>
              <a:rPr lang="en-US" b="1" dirty="0" smtClean="0"/>
              <a:t> </a:t>
            </a:r>
            <a:r>
              <a:rPr lang="en-US" dirty="0" smtClean="0"/>
              <a:t>risks then their predecessors </a:t>
            </a:r>
            <a:r>
              <a:rPr lang="en-US" b="1" u="sng" dirty="0" smtClean="0"/>
              <a:t>a century ago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present-day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are taken  </a:t>
            </a:r>
            <a:br>
              <a:rPr lang="en-US" dirty="0" smtClean="0"/>
            </a:br>
            <a:r>
              <a:rPr lang="en-US" dirty="0" smtClean="0"/>
              <a:t> C. fewer  </a:t>
            </a:r>
            <a:br>
              <a:rPr lang="en-US" dirty="0" smtClean="0"/>
            </a:br>
            <a:r>
              <a:rPr lang="en-US" dirty="0" smtClean="0"/>
              <a:t> D. a century ago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Many American </a:t>
            </a:r>
            <a:r>
              <a:rPr lang="en-US" b="1" u="sng" dirty="0" err="1" smtClean="0"/>
              <a:t>childrens</a:t>
            </a:r>
            <a:r>
              <a:rPr lang="en-US" dirty="0" smtClean="0"/>
              <a:t> learned</a:t>
            </a:r>
            <a:r>
              <a:rPr lang="en-US" b="1" dirty="0" smtClean="0"/>
              <a:t> </a:t>
            </a:r>
            <a:r>
              <a:rPr lang="en-US" b="1" u="sng" dirty="0" smtClean="0"/>
              <a:t>to read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more than</a:t>
            </a:r>
            <a:r>
              <a:rPr lang="en-US" b="1" dirty="0" smtClean="0"/>
              <a:t> </a:t>
            </a:r>
            <a:r>
              <a:rPr lang="en-US" dirty="0" smtClean="0"/>
              <a:t>120 million copies of McGuffey's</a:t>
            </a:r>
            <a:r>
              <a:rPr lang="en-US" b="1" dirty="0" smtClean="0"/>
              <a:t> </a:t>
            </a:r>
            <a:r>
              <a:rPr lang="en-US" dirty="0" smtClean="0"/>
              <a:t>Reader.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b="1" dirty="0" err="1" smtClean="0"/>
              <a:t>childrens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to read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more than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According to the theory of natural selection, the man who was able to use</a:t>
            </a:r>
            <a:r>
              <a:rPr lang="en-US" b="1" dirty="0" smtClean="0"/>
              <a:t> </a:t>
            </a:r>
            <a:r>
              <a:rPr lang="en-US" b="1" u="sng" dirty="0" smtClean="0"/>
              <a:t>the hands and feet</a:t>
            </a:r>
            <a:r>
              <a:rPr lang="en-US" b="1" dirty="0" smtClean="0"/>
              <a:t> </a:t>
            </a:r>
            <a:r>
              <a:rPr lang="en-US" dirty="0" smtClean="0"/>
              <a:t>most</a:t>
            </a:r>
            <a:r>
              <a:rPr lang="en-US" b="1" dirty="0" smtClean="0"/>
              <a:t> </a:t>
            </a:r>
            <a:r>
              <a:rPr lang="en-US" b="1" u="sng" dirty="0" smtClean="0"/>
              <a:t>freely</a:t>
            </a:r>
            <a:r>
              <a:rPr lang="en-US" b="1" dirty="0" smtClean="0"/>
              <a:t> </a:t>
            </a:r>
            <a:r>
              <a:rPr lang="en-US" b="1" u="sng" dirty="0" smtClean="0"/>
              <a:t>to walk and grasp</a:t>
            </a:r>
            <a:r>
              <a:rPr lang="en-US" b="1" dirty="0" smtClean="0"/>
              <a:t> </a:t>
            </a:r>
            <a:r>
              <a:rPr lang="en-US" dirty="0" smtClean="0"/>
              <a:t>was the one 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survived and evolved.</a:t>
            </a:r>
          </a:p>
          <a:p>
            <a:pPr>
              <a:buNone/>
            </a:pPr>
            <a:r>
              <a:rPr lang="en-US" dirty="0" smtClean="0"/>
              <a:t>    A. the hands and feet  </a:t>
            </a:r>
            <a:br>
              <a:rPr lang="en-US" dirty="0" smtClean="0"/>
            </a:br>
            <a:r>
              <a:rPr lang="en-US" dirty="0" smtClean="0"/>
              <a:t> B. freely  </a:t>
            </a:r>
            <a:br>
              <a:rPr lang="en-US" dirty="0" smtClean="0"/>
            </a:br>
            <a:r>
              <a:rPr lang="en-US" dirty="0" smtClean="0"/>
              <a:t> C. to walk and grasp  </a:t>
            </a:r>
            <a:br>
              <a:rPr lang="en-US" dirty="0" smtClean="0"/>
            </a:br>
            <a:r>
              <a:rPr lang="en-US" dirty="0" smtClean="0"/>
              <a:t> D. who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</a:t>
            </a:r>
            <a:r>
              <a:rPr lang="en-US" b="1" dirty="0" smtClean="0"/>
              <a:t> </a:t>
            </a:r>
            <a:r>
              <a:rPr lang="en-US" b="1" u="sng" dirty="0" smtClean="0"/>
              <a:t>It is said</a:t>
            </a:r>
            <a:r>
              <a:rPr lang="en-US" b="1" dirty="0" smtClean="0"/>
              <a:t> </a:t>
            </a:r>
            <a:r>
              <a:rPr lang="en-US" dirty="0" smtClean="0"/>
              <a:t>that the American flag has five-pointed stars because Betsy Ross</a:t>
            </a:r>
            <a:r>
              <a:rPr lang="en-US" b="1" dirty="0" smtClean="0"/>
              <a:t> </a:t>
            </a:r>
            <a:r>
              <a:rPr lang="en-US" b="1" u="sng" dirty="0" smtClean="0"/>
              <a:t>told</a:t>
            </a:r>
            <a:r>
              <a:rPr lang="en-US" b="1" dirty="0" smtClean="0"/>
              <a:t> </a:t>
            </a:r>
            <a:r>
              <a:rPr lang="en-US" dirty="0" smtClean="0"/>
              <a:t>General Washington </a:t>
            </a:r>
            <a:r>
              <a:rPr lang="en-US" b="1" u="sng" dirty="0" smtClean="0"/>
              <a:t>she</a:t>
            </a:r>
            <a:r>
              <a:rPr lang="en-US" dirty="0" smtClean="0"/>
              <a:t> would rather that he </a:t>
            </a:r>
            <a:r>
              <a:rPr lang="en-US" b="1" u="sng" dirty="0" smtClean="0"/>
              <a:t>changing</a:t>
            </a:r>
            <a:r>
              <a:rPr lang="en-US" dirty="0" smtClean="0"/>
              <a:t> the six-pointed ones.</a:t>
            </a:r>
          </a:p>
          <a:p>
            <a:pPr>
              <a:buNone/>
            </a:pPr>
            <a:r>
              <a:rPr lang="en-US" dirty="0" smtClean="0"/>
              <a:t>    A. It is said  </a:t>
            </a:r>
            <a:br>
              <a:rPr lang="en-US" dirty="0" smtClean="0"/>
            </a:br>
            <a:r>
              <a:rPr lang="en-US" dirty="0" smtClean="0"/>
              <a:t> B. told  </a:t>
            </a:r>
            <a:br>
              <a:rPr lang="en-US" dirty="0" smtClean="0"/>
            </a:br>
            <a:r>
              <a:rPr lang="en-US" dirty="0" smtClean="0"/>
              <a:t> C. she  </a:t>
            </a:r>
            <a:br>
              <a:rPr lang="en-US" dirty="0" smtClean="0"/>
            </a:br>
            <a:r>
              <a:rPr lang="en-US" dirty="0" smtClean="0"/>
              <a:t> D. changing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According to the theory of natural selection, the man who was able to use</a:t>
            </a:r>
            <a:r>
              <a:rPr lang="en-US" b="1" dirty="0" smtClean="0"/>
              <a:t> </a:t>
            </a:r>
            <a:r>
              <a:rPr lang="en-US" b="1" u="sng" dirty="0" smtClean="0"/>
              <a:t>the hands and feet</a:t>
            </a:r>
            <a:r>
              <a:rPr lang="en-US" b="1" dirty="0" smtClean="0"/>
              <a:t> </a:t>
            </a:r>
            <a:r>
              <a:rPr lang="en-US" dirty="0" smtClean="0"/>
              <a:t>most</a:t>
            </a:r>
            <a:r>
              <a:rPr lang="en-US" b="1" dirty="0" smtClean="0"/>
              <a:t> </a:t>
            </a:r>
            <a:r>
              <a:rPr lang="en-US" b="1" u="sng" dirty="0" smtClean="0"/>
              <a:t>freely</a:t>
            </a:r>
            <a:r>
              <a:rPr lang="en-US" b="1" dirty="0" smtClean="0"/>
              <a:t> </a:t>
            </a:r>
            <a:r>
              <a:rPr lang="en-US" b="1" u="sng" dirty="0" smtClean="0"/>
              <a:t>to walk and grasp</a:t>
            </a:r>
            <a:r>
              <a:rPr lang="en-US" b="1" dirty="0" smtClean="0"/>
              <a:t> </a:t>
            </a:r>
            <a:r>
              <a:rPr lang="en-US" dirty="0" smtClean="0"/>
              <a:t>was the one 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survived and evolved.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the hands and feet  </a:t>
            </a:r>
            <a:br>
              <a:rPr lang="en-US" dirty="0" smtClean="0"/>
            </a:br>
            <a:r>
              <a:rPr lang="en-US" dirty="0" smtClean="0"/>
              <a:t> B. freely  </a:t>
            </a:r>
            <a:br>
              <a:rPr lang="en-US" dirty="0" smtClean="0"/>
            </a:br>
            <a:r>
              <a:rPr lang="en-US" dirty="0" smtClean="0"/>
              <a:t> C. to walk and grasp  </a:t>
            </a:r>
            <a:br>
              <a:rPr lang="en-US" dirty="0" smtClean="0"/>
            </a:br>
            <a:r>
              <a:rPr lang="en-US" dirty="0" smtClean="0"/>
              <a:t> D. who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</a:t>
            </a:r>
            <a:r>
              <a:rPr lang="en-US" b="1" dirty="0" smtClean="0"/>
              <a:t> </a:t>
            </a:r>
            <a:r>
              <a:rPr lang="en-US" b="1" u="sng" dirty="0" smtClean="0"/>
              <a:t>It is said</a:t>
            </a:r>
            <a:r>
              <a:rPr lang="en-US" b="1" dirty="0" smtClean="0"/>
              <a:t> </a:t>
            </a:r>
            <a:r>
              <a:rPr lang="en-US" dirty="0" smtClean="0"/>
              <a:t>that the American flag has five-pointed stars because Betsy Ross</a:t>
            </a:r>
            <a:r>
              <a:rPr lang="en-US" b="1" dirty="0" smtClean="0"/>
              <a:t> </a:t>
            </a:r>
            <a:r>
              <a:rPr lang="en-US" b="1" u="sng" dirty="0" smtClean="0"/>
              <a:t>told</a:t>
            </a:r>
            <a:r>
              <a:rPr lang="en-US" b="1" dirty="0" smtClean="0"/>
              <a:t> </a:t>
            </a:r>
            <a:r>
              <a:rPr lang="en-US" dirty="0" smtClean="0"/>
              <a:t>General Washington </a:t>
            </a:r>
            <a:r>
              <a:rPr lang="en-US" b="1" u="sng" dirty="0" smtClean="0"/>
              <a:t>she</a:t>
            </a:r>
            <a:r>
              <a:rPr lang="en-US" dirty="0" smtClean="0"/>
              <a:t> would rather that he </a:t>
            </a:r>
            <a:r>
              <a:rPr lang="en-US" b="1" u="sng" dirty="0" smtClean="0"/>
              <a:t>changing</a:t>
            </a:r>
            <a:r>
              <a:rPr lang="en-US" dirty="0" smtClean="0"/>
              <a:t> the six-pointed ones.</a:t>
            </a:r>
          </a:p>
          <a:p>
            <a:pPr>
              <a:buNone/>
            </a:pPr>
            <a:r>
              <a:rPr lang="en-US" dirty="0" smtClean="0"/>
              <a:t>    A. It is said  </a:t>
            </a:r>
            <a:br>
              <a:rPr lang="en-US" dirty="0" smtClean="0"/>
            </a:br>
            <a:r>
              <a:rPr lang="en-US" dirty="0" smtClean="0"/>
              <a:t> B. told  </a:t>
            </a:r>
            <a:br>
              <a:rPr lang="en-US" dirty="0" smtClean="0"/>
            </a:br>
            <a:r>
              <a:rPr lang="en-US" dirty="0" smtClean="0"/>
              <a:t> C. she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changing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The family decided to </a:t>
            </a:r>
            <a:r>
              <a:rPr lang="en-US" u="sng" dirty="0" smtClean="0"/>
              <a:t>call</a:t>
            </a:r>
            <a:r>
              <a:rPr lang="en-US" dirty="0" smtClean="0"/>
              <a:t> the doctor, who </a:t>
            </a:r>
            <a:r>
              <a:rPr lang="en-US" b="1" u="sng" dirty="0" smtClean="0"/>
              <a:t>very soon</a:t>
            </a:r>
            <a:r>
              <a:rPr lang="en-US" b="1" dirty="0" smtClean="0"/>
              <a:t> </a:t>
            </a:r>
            <a:r>
              <a:rPr lang="en-US" dirty="0" smtClean="0"/>
              <a:t>after</a:t>
            </a:r>
            <a:r>
              <a:rPr lang="en-US" b="1" dirty="0" smtClean="0"/>
              <a:t> </a:t>
            </a:r>
            <a:r>
              <a:rPr lang="en-US" b="1" u="sng" dirty="0" smtClean="0"/>
              <a:t>the call</a:t>
            </a:r>
            <a:r>
              <a:rPr lang="en-US" dirty="0" smtClean="0"/>
              <a:t>, because the old lady took a turn for</a:t>
            </a:r>
            <a:r>
              <a:rPr lang="en-US" b="1" dirty="0" smtClean="0"/>
              <a:t> </a:t>
            </a:r>
            <a:r>
              <a:rPr lang="en-US" b="1" u="sng" dirty="0" smtClean="0"/>
              <a:t>the worse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call  </a:t>
            </a:r>
            <a:br>
              <a:rPr lang="en-US" dirty="0" smtClean="0"/>
            </a:br>
            <a:r>
              <a:rPr lang="en-US" dirty="0" smtClean="0"/>
              <a:t> B. very soon  </a:t>
            </a:r>
            <a:br>
              <a:rPr lang="en-US" dirty="0" smtClean="0"/>
            </a:br>
            <a:r>
              <a:rPr lang="en-US" dirty="0" smtClean="0"/>
              <a:t> C. the call  </a:t>
            </a:r>
            <a:br>
              <a:rPr lang="en-US" dirty="0" smtClean="0"/>
            </a:br>
            <a:r>
              <a:rPr lang="en-US" dirty="0" smtClean="0"/>
              <a:t> D. the worse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The railroad was </a:t>
            </a:r>
            <a:r>
              <a:rPr lang="en-US" b="1" u="sng" dirty="0" smtClean="0"/>
              <a:t>one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the first</a:t>
            </a:r>
            <a:r>
              <a:rPr lang="en-US" b="1" dirty="0" smtClean="0"/>
              <a:t> </a:t>
            </a:r>
            <a:r>
              <a:rPr lang="en-US" b="1" u="sng" dirty="0" smtClean="0"/>
              <a:t>methods</a:t>
            </a:r>
            <a:r>
              <a:rPr lang="en-US" b="1" dirty="0" smtClean="0"/>
              <a:t> </a:t>
            </a:r>
            <a:r>
              <a:rPr lang="en-US" dirty="0" smtClean="0"/>
              <a:t>of transportation to be</a:t>
            </a:r>
            <a:r>
              <a:rPr lang="en-US" b="1" dirty="0" smtClean="0"/>
              <a:t> </a:t>
            </a:r>
            <a:r>
              <a:rPr lang="en-US" b="1" u="sng" dirty="0" smtClean="0"/>
              <a:t>use</a:t>
            </a:r>
            <a:r>
              <a:rPr lang="en-US" b="1" dirty="0" smtClean="0"/>
              <a:t> </a:t>
            </a:r>
            <a:r>
              <a:rPr lang="en-US" dirty="0" smtClean="0"/>
              <a:t>extensively in early American history.</a:t>
            </a:r>
          </a:p>
          <a:p>
            <a:pPr>
              <a:buNone/>
            </a:pPr>
            <a:r>
              <a:rPr lang="en-US" dirty="0" smtClean="0"/>
              <a:t>    A. one  </a:t>
            </a:r>
            <a:br>
              <a:rPr lang="en-US" dirty="0" smtClean="0"/>
            </a:br>
            <a:r>
              <a:rPr lang="en-US" dirty="0" smtClean="0"/>
              <a:t> B. the first  </a:t>
            </a:r>
            <a:br>
              <a:rPr lang="en-US" dirty="0" smtClean="0"/>
            </a:br>
            <a:r>
              <a:rPr lang="en-US" dirty="0" smtClean="0"/>
              <a:t> C. methods  </a:t>
            </a:r>
            <a:br>
              <a:rPr lang="en-US" dirty="0" smtClean="0"/>
            </a:br>
            <a:r>
              <a:rPr lang="en-US" dirty="0" smtClean="0"/>
              <a:t> D. use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The family decided to </a:t>
            </a:r>
            <a:r>
              <a:rPr lang="en-US" u="sng" dirty="0" smtClean="0"/>
              <a:t>call</a:t>
            </a:r>
            <a:r>
              <a:rPr lang="en-US" dirty="0" smtClean="0"/>
              <a:t> the doctor, who </a:t>
            </a:r>
            <a:r>
              <a:rPr lang="en-US" b="1" u="sng" dirty="0" smtClean="0"/>
              <a:t>very soon</a:t>
            </a:r>
            <a:r>
              <a:rPr lang="en-US" b="1" dirty="0" smtClean="0"/>
              <a:t> </a:t>
            </a:r>
            <a:r>
              <a:rPr lang="en-US" dirty="0" smtClean="0"/>
              <a:t>after</a:t>
            </a:r>
            <a:r>
              <a:rPr lang="en-US" b="1" dirty="0" smtClean="0"/>
              <a:t> </a:t>
            </a:r>
            <a:r>
              <a:rPr lang="en-US" b="1" u="sng" dirty="0" smtClean="0"/>
              <a:t>the call</a:t>
            </a:r>
            <a:r>
              <a:rPr lang="en-US" dirty="0" smtClean="0"/>
              <a:t>, because the old lady took a turn for</a:t>
            </a:r>
            <a:r>
              <a:rPr lang="en-US" b="1" dirty="0" smtClean="0"/>
              <a:t> </a:t>
            </a:r>
            <a:r>
              <a:rPr lang="en-US" b="1" u="sng" dirty="0" smtClean="0"/>
              <a:t>the worse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call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very soon  </a:t>
            </a:r>
            <a:br>
              <a:rPr lang="en-US" dirty="0" smtClean="0"/>
            </a:br>
            <a:r>
              <a:rPr lang="en-US" dirty="0" smtClean="0"/>
              <a:t> C. the call  </a:t>
            </a:r>
            <a:br>
              <a:rPr lang="en-US" dirty="0" smtClean="0"/>
            </a:br>
            <a:r>
              <a:rPr lang="en-US" dirty="0" smtClean="0"/>
              <a:t> D. the worse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The railroad was </a:t>
            </a:r>
            <a:r>
              <a:rPr lang="en-US" b="1" u="sng" dirty="0" smtClean="0"/>
              <a:t>one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the first</a:t>
            </a:r>
            <a:r>
              <a:rPr lang="en-US" b="1" dirty="0" smtClean="0"/>
              <a:t> </a:t>
            </a:r>
            <a:r>
              <a:rPr lang="en-US" b="1" u="sng" dirty="0" smtClean="0"/>
              <a:t>methods</a:t>
            </a:r>
            <a:r>
              <a:rPr lang="en-US" b="1" dirty="0" smtClean="0"/>
              <a:t> </a:t>
            </a:r>
            <a:r>
              <a:rPr lang="en-US" dirty="0" smtClean="0"/>
              <a:t>of transportation to be</a:t>
            </a:r>
            <a:r>
              <a:rPr lang="en-US" b="1" dirty="0" smtClean="0"/>
              <a:t> </a:t>
            </a:r>
            <a:r>
              <a:rPr lang="en-US" b="1" u="sng" dirty="0" smtClean="0"/>
              <a:t>use</a:t>
            </a:r>
            <a:r>
              <a:rPr lang="en-US" b="1" dirty="0" smtClean="0"/>
              <a:t> </a:t>
            </a:r>
            <a:r>
              <a:rPr lang="en-US" dirty="0" smtClean="0"/>
              <a:t>extensively in early American history.</a:t>
            </a:r>
          </a:p>
          <a:p>
            <a:pPr>
              <a:buNone/>
            </a:pPr>
            <a:r>
              <a:rPr lang="en-US" dirty="0" smtClean="0"/>
              <a:t>    A. one  </a:t>
            </a:r>
            <a:br>
              <a:rPr lang="en-US" dirty="0" smtClean="0"/>
            </a:br>
            <a:r>
              <a:rPr lang="en-US" dirty="0" smtClean="0"/>
              <a:t> B. the first  </a:t>
            </a:r>
            <a:br>
              <a:rPr lang="en-US" dirty="0" smtClean="0"/>
            </a:br>
            <a:r>
              <a:rPr lang="en-US" dirty="0" smtClean="0"/>
              <a:t> C. methods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use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The</a:t>
            </a:r>
            <a:r>
              <a:rPr lang="en-US" b="1" dirty="0" smtClean="0"/>
              <a:t> </a:t>
            </a:r>
            <a:r>
              <a:rPr lang="en-US" b="1" u="sng" dirty="0" smtClean="0"/>
              <a:t>famous aviator</a:t>
            </a:r>
            <a:r>
              <a:rPr lang="en-US" dirty="0" smtClean="0"/>
              <a:t> Charles Lindbergh was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early</a:t>
            </a:r>
            <a:r>
              <a:rPr lang="en-US" b="1" dirty="0" smtClean="0"/>
              <a:t> </a:t>
            </a:r>
            <a:r>
              <a:rPr lang="en-US" b="1" u="sng" dirty="0" smtClean="0"/>
              <a:t>supporter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rocket research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famous aviator  </a:t>
            </a:r>
            <a:br>
              <a:rPr lang="en-US" dirty="0" smtClean="0"/>
            </a:br>
            <a:r>
              <a:rPr lang="en-US" dirty="0" smtClean="0"/>
              <a:t> B. a  </a:t>
            </a:r>
            <a:br>
              <a:rPr lang="en-US" dirty="0" smtClean="0"/>
            </a:br>
            <a:r>
              <a:rPr lang="en-US" dirty="0" smtClean="0"/>
              <a:t> C. supporter  </a:t>
            </a:r>
            <a:br>
              <a:rPr lang="en-US" dirty="0" smtClean="0"/>
            </a:br>
            <a:r>
              <a:rPr lang="en-US" dirty="0" smtClean="0"/>
              <a:t> D. rocket research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A neutrino is </a:t>
            </a:r>
            <a:r>
              <a:rPr lang="en-US" b="1" u="sng" dirty="0" smtClean="0"/>
              <a:t>a subatomic</a:t>
            </a:r>
            <a:r>
              <a:rPr lang="en-US" b="1" dirty="0" smtClean="0"/>
              <a:t> </a:t>
            </a:r>
            <a:r>
              <a:rPr lang="en-US" dirty="0" smtClean="0"/>
              <a:t>particle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b="1" u="sng" dirty="0" smtClean="0"/>
              <a:t>no</a:t>
            </a:r>
            <a:r>
              <a:rPr lang="en-US" b="1" dirty="0" smtClean="0"/>
              <a:t> </a:t>
            </a:r>
            <a:r>
              <a:rPr lang="en-US" dirty="0" smtClean="0"/>
              <a:t>electrical charge.</a:t>
            </a:r>
          </a:p>
          <a:p>
            <a:pPr>
              <a:buNone/>
            </a:pPr>
            <a:r>
              <a:rPr lang="en-US" dirty="0" smtClean="0"/>
              <a:t>    A. a subatomic  </a:t>
            </a:r>
            <a:br>
              <a:rPr lang="en-US" dirty="0" smtClean="0"/>
            </a:br>
            <a:r>
              <a:rPr lang="en-US" dirty="0" smtClean="0"/>
              <a:t> B. it  </a:t>
            </a:r>
            <a:br>
              <a:rPr lang="en-US" dirty="0" smtClean="0"/>
            </a:br>
            <a:r>
              <a:rPr lang="en-US" dirty="0" smtClean="0"/>
              <a:t> C. has  </a:t>
            </a:r>
            <a:br>
              <a:rPr lang="en-US" dirty="0" smtClean="0"/>
            </a:br>
            <a:r>
              <a:rPr lang="en-US" dirty="0" smtClean="0"/>
              <a:t> D. no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The</a:t>
            </a:r>
            <a:r>
              <a:rPr lang="en-US" b="1" dirty="0" smtClean="0"/>
              <a:t> </a:t>
            </a:r>
            <a:r>
              <a:rPr lang="en-US" b="1" u="sng" dirty="0" smtClean="0"/>
              <a:t>famous aviator</a:t>
            </a:r>
            <a:r>
              <a:rPr lang="en-US" dirty="0" smtClean="0"/>
              <a:t> Charles Lindbergh was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early</a:t>
            </a:r>
            <a:r>
              <a:rPr lang="en-US" b="1" dirty="0" smtClean="0"/>
              <a:t> </a:t>
            </a:r>
            <a:r>
              <a:rPr lang="en-US" b="1" u="sng" dirty="0" smtClean="0"/>
              <a:t>supporter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rocket research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famous aviator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a  </a:t>
            </a:r>
            <a:br>
              <a:rPr lang="en-US" dirty="0" smtClean="0"/>
            </a:br>
            <a:r>
              <a:rPr lang="en-US" dirty="0" smtClean="0"/>
              <a:t> C. supporter  </a:t>
            </a:r>
            <a:br>
              <a:rPr lang="en-US" dirty="0" smtClean="0"/>
            </a:br>
            <a:r>
              <a:rPr lang="en-US" dirty="0" smtClean="0"/>
              <a:t> D. rocket research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A neutrino is </a:t>
            </a:r>
            <a:r>
              <a:rPr lang="en-US" b="1" u="sng" dirty="0" smtClean="0"/>
              <a:t>a subatomic</a:t>
            </a:r>
            <a:r>
              <a:rPr lang="en-US" b="1" dirty="0" smtClean="0"/>
              <a:t> </a:t>
            </a:r>
            <a:r>
              <a:rPr lang="en-US" dirty="0" smtClean="0"/>
              <a:t>particle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b="1" u="sng" dirty="0" smtClean="0"/>
              <a:t>no</a:t>
            </a:r>
            <a:r>
              <a:rPr lang="en-US" b="1" dirty="0" smtClean="0"/>
              <a:t> </a:t>
            </a:r>
            <a:r>
              <a:rPr lang="en-US" dirty="0" smtClean="0"/>
              <a:t>electrical charge.</a:t>
            </a:r>
          </a:p>
          <a:p>
            <a:pPr>
              <a:buNone/>
            </a:pPr>
            <a:r>
              <a:rPr lang="en-US" dirty="0" smtClean="0"/>
              <a:t>    A. a subatomic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it  </a:t>
            </a:r>
            <a:br>
              <a:rPr lang="en-US" dirty="0" smtClean="0"/>
            </a:br>
            <a:r>
              <a:rPr lang="en-US" dirty="0" smtClean="0"/>
              <a:t> C. has  </a:t>
            </a:r>
            <a:br>
              <a:rPr lang="en-US" dirty="0" smtClean="0"/>
            </a:br>
            <a:r>
              <a:rPr lang="en-US" dirty="0" smtClean="0"/>
              <a:t> D. no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Fireflies </a:t>
            </a:r>
            <a:r>
              <a:rPr lang="en-US" b="1" u="sng" dirty="0" smtClean="0"/>
              <a:t>product</a:t>
            </a:r>
            <a:r>
              <a:rPr lang="en-US" b="1" dirty="0" smtClean="0"/>
              <a:t> </a:t>
            </a:r>
            <a:r>
              <a:rPr lang="en-US" dirty="0" smtClean="0"/>
              <a:t>light through a</a:t>
            </a:r>
            <a:r>
              <a:rPr lang="en-US" b="1" dirty="0" smtClean="0"/>
              <a:t> </a:t>
            </a:r>
            <a:r>
              <a:rPr lang="en-US" b="1" u="sng" dirty="0" smtClean="0"/>
              <a:t>complex</a:t>
            </a:r>
            <a:r>
              <a:rPr lang="en-US" dirty="0" smtClean="0"/>
              <a:t> chemical reaction</a:t>
            </a:r>
            <a:r>
              <a:rPr lang="en-US" b="1" dirty="0" smtClean="0"/>
              <a:t> </a:t>
            </a:r>
            <a:r>
              <a:rPr lang="en-US" b="1" u="sng" dirty="0" smtClean="0"/>
              <a:t>that takes</a:t>
            </a:r>
            <a:r>
              <a:rPr lang="en-US" b="1" dirty="0" smtClean="0"/>
              <a:t> </a:t>
            </a:r>
            <a:r>
              <a:rPr lang="en-US" dirty="0" smtClean="0"/>
              <a:t>place within </a:t>
            </a:r>
            <a:r>
              <a:rPr lang="en-US" b="1" u="sng" dirty="0" smtClean="0"/>
              <a:t>their</a:t>
            </a:r>
            <a:r>
              <a:rPr lang="en-US" dirty="0" smtClean="0"/>
              <a:t> abdominal cells.</a:t>
            </a:r>
          </a:p>
          <a:p>
            <a:pPr>
              <a:buNone/>
            </a:pPr>
            <a:r>
              <a:rPr lang="en-US" dirty="0" smtClean="0"/>
              <a:t>    A. product  </a:t>
            </a:r>
            <a:br>
              <a:rPr lang="en-US" dirty="0" smtClean="0"/>
            </a:br>
            <a:r>
              <a:rPr lang="en-US" dirty="0" smtClean="0"/>
              <a:t> B. complex  </a:t>
            </a:r>
            <a:br>
              <a:rPr lang="en-US" dirty="0" smtClean="0"/>
            </a:br>
            <a:r>
              <a:rPr lang="en-US" dirty="0" smtClean="0"/>
              <a:t> C. that takes  </a:t>
            </a:r>
            <a:br>
              <a:rPr lang="en-US" dirty="0" smtClean="0"/>
            </a:br>
            <a:r>
              <a:rPr lang="en-US" dirty="0" smtClean="0"/>
              <a:t> D. their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Hummingbirds move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wings so</a:t>
            </a:r>
            <a:r>
              <a:rPr lang="en-US" b="1" dirty="0" smtClean="0"/>
              <a:t> </a:t>
            </a:r>
            <a:r>
              <a:rPr lang="en-US" b="1" u="sng" dirty="0" smtClean="0"/>
              <a:t>rapid a way</a:t>
            </a:r>
            <a:r>
              <a:rPr lang="en-US" dirty="0" smtClean="0"/>
              <a:t> that they appear</a:t>
            </a:r>
            <a:r>
              <a:rPr lang="en-US" b="1" dirty="0" smtClean="0"/>
              <a:t> </a:t>
            </a:r>
            <a:r>
              <a:rPr lang="en-US" b="1" u="sng" dirty="0" smtClean="0"/>
              <a:t>to be hanging</a:t>
            </a:r>
            <a:r>
              <a:rPr lang="en-US" b="1" dirty="0" smtClean="0"/>
              <a:t> </a:t>
            </a:r>
            <a:r>
              <a:rPr lang="en-US" b="1" u="sng" dirty="0" smtClean="0"/>
              <a:t>in the air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their  </a:t>
            </a:r>
            <a:br>
              <a:rPr lang="en-US" dirty="0" smtClean="0"/>
            </a:br>
            <a:r>
              <a:rPr lang="en-US" dirty="0" smtClean="0"/>
              <a:t> B. rapid a way  </a:t>
            </a:r>
            <a:br>
              <a:rPr lang="en-US" dirty="0" smtClean="0"/>
            </a:br>
            <a:r>
              <a:rPr lang="en-US" dirty="0" smtClean="0"/>
              <a:t> C. to be hanging  </a:t>
            </a:r>
            <a:br>
              <a:rPr lang="en-US" dirty="0" smtClean="0"/>
            </a:br>
            <a:r>
              <a:rPr lang="en-US" dirty="0" smtClean="0"/>
              <a:t> D. in the air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Fireflies </a:t>
            </a:r>
            <a:r>
              <a:rPr lang="en-US" b="1" u="sng" dirty="0" smtClean="0"/>
              <a:t>product</a:t>
            </a:r>
            <a:r>
              <a:rPr lang="en-US" b="1" dirty="0" smtClean="0"/>
              <a:t> </a:t>
            </a:r>
            <a:r>
              <a:rPr lang="en-US" dirty="0" smtClean="0"/>
              <a:t>light through a</a:t>
            </a:r>
            <a:r>
              <a:rPr lang="en-US" b="1" dirty="0" smtClean="0"/>
              <a:t> </a:t>
            </a:r>
            <a:r>
              <a:rPr lang="en-US" b="1" u="sng" dirty="0" smtClean="0"/>
              <a:t>complex</a:t>
            </a:r>
            <a:r>
              <a:rPr lang="en-US" dirty="0" smtClean="0"/>
              <a:t> chemical reaction</a:t>
            </a:r>
            <a:r>
              <a:rPr lang="en-US" b="1" dirty="0" smtClean="0"/>
              <a:t> </a:t>
            </a:r>
            <a:r>
              <a:rPr lang="en-US" b="1" u="sng" dirty="0" smtClean="0"/>
              <a:t>that takes</a:t>
            </a:r>
            <a:r>
              <a:rPr lang="en-US" b="1" dirty="0" smtClean="0"/>
              <a:t> </a:t>
            </a:r>
            <a:r>
              <a:rPr lang="en-US" dirty="0" smtClean="0"/>
              <a:t>place within </a:t>
            </a:r>
            <a:r>
              <a:rPr lang="en-US" b="1" u="sng" dirty="0" smtClean="0"/>
              <a:t>their</a:t>
            </a:r>
            <a:r>
              <a:rPr lang="en-US" dirty="0" smtClean="0"/>
              <a:t> abdominal cells.</a:t>
            </a:r>
          </a:p>
          <a:p>
            <a:pPr>
              <a:buNone/>
            </a:pPr>
            <a:r>
              <a:rPr lang="en-US" dirty="0" smtClean="0"/>
              <a:t>    </a:t>
            </a:r>
            <a:r>
              <a:rPr lang="en-US" b="1" dirty="0" smtClean="0"/>
              <a:t>A</a:t>
            </a:r>
            <a:r>
              <a:rPr lang="en-US" dirty="0" smtClean="0"/>
              <a:t>. product  </a:t>
            </a:r>
            <a:br>
              <a:rPr lang="en-US" dirty="0" smtClean="0"/>
            </a:br>
            <a:r>
              <a:rPr lang="en-US" dirty="0" smtClean="0"/>
              <a:t> B. complex  </a:t>
            </a:r>
            <a:br>
              <a:rPr lang="en-US" dirty="0" smtClean="0"/>
            </a:br>
            <a:r>
              <a:rPr lang="en-US" dirty="0" smtClean="0"/>
              <a:t> C. that takes  </a:t>
            </a:r>
            <a:br>
              <a:rPr lang="en-US" dirty="0" smtClean="0"/>
            </a:br>
            <a:r>
              <a:rPr lang="en-US" dirty="0" smtClean="0"/>
              <a:t> D. their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Hummingbirds move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wings so</a:t>
            </a:r>
            <a:r>
              <a:rPr lang="en-US" b="1" dirty="0" smtClean="0"/>
              <a:t> </a:t>
            </a:r>
            <a:r>
              <a:rPr lang="en-US" b="1" u="sng" dirty="0" smtClean="0"/>
              <a:t>rapid a way</a:t>
            </a:r>
            <a:r>
              <a:rPr lang="en-US" dirty="0" smtClean="0"/>
              <a:t> that they appear</a:t>
            </a:r>
            <a:r>
              <a:rPr lang="en-US" b="1" dirty="0" smtClean="0"/>
              <a:t> </a:t>
            </a:r>
            <a:r>
              <a:rPr lang="en-US" b="1" u="sng" dirty="0" smtClean="0"/>
              <a:t>to be hanging</a:t>
            </a:r>
            <a:r>
              <a:rPr lang="en-US" b="1" dirty="0" smtClean="0"/>
              <a:t> </a:t>
            </a:r>
            <a:r>
              <a:rPr lang="en-US" b="1" u="sng" dirty="0" smtClean="0"/>
              <a:t>in the air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their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rapid a way  </a:t>
            </a:r>
            <a:br>
              <a:rPr lang="en-US" dirty="0" smtClean="0"/>
            </a:br>
            <a:r>
              <a:rPr lang="en-US" dirty="0" smtClean="0"/>
              <a:t> C. to be hanging  </a:t>
            </a:r>
            <a:br>
              <a:rPr lang="en-US" dirty="0" smtClean="0"/>
            </a:br>
            <a:r>
              <a:rPr lang="en-US" dirty="0" smtClean="0"/>
              <a:t> D. in the air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Most fungi </a:t>
            </a:r>
            <a:r>
              <a:rPr lang="en-US" b="1" u="sng" dirty="0" smtClean="0"/>
              <a:t>are scavengers</a:t>
            </a:r>
            <a:r>
              <a:rPr lang="en-US" b="1" dirty="0" smtClean="0"/>
              <a:t> </a:t>
            </a:r>
            <a:r>
              <a:rPr lang="en-US" b="1" u="sng" dirty="0" smtClean="0"/>
              <a:t>who grow</a:t>
            </a:r>
            <a:r>
              <a:rPr lang="en-US" b="1" dirty="0" smtClean="0"/>
              <a:t> </a:t>
            </a:r>
            <a:r>
              <a:rPr lang="en-US" dirty="0" smtClean="0"/>
              <a:t>on</a:t>
            </a:r>
            <a:r>
              <a:rPr lang="en-US" b="1" dirty="0" smtClean="0"/>
              <a:t> </a:t>
            </a:r>
            <a:r>
              <a:rPr lang="en-US" b="1" u="sng" dirty="0" smtClean="0"/>
              <a:t>the remains</a:t>
            </a:r>
            <a:r>
              <a:rPr lang="en-US" b="1" dirty="0" smtClean="0"/>
              <a:t> </a:t>
            </a:r>
            <a:r>
              <a:rPr lang="en-US" dirty="0" smtClean="0"/>
              <a:t>of plants and animals, causing </a:t>
            </a:r>
            <a:r>
              <a:rPr lang="en-US" b="1" u="sng" dirty="0" smtClean="0"/>
              <a:t>them</a:t>
            </a:r>
            <a:r>
              <a:rPr lang="en-US" dirty="0" smtClean="0"/>
              <a:t> to decay and change into rich soil.</a:t>
            </a:r>
          </a:p>
          <a:p>
            <a:pPr>
              <a:buNone/>
            </a:pPr>
            <a:r>
              <a:rPr lang="en-US" dirty="0" smtClean="0"/>
              <a:t>    A. are scavengers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who grow  </a:t>
            </a:r>
            <a:br>
              <a:rPr lang="en-US" dirty="0" smtClean="0"/>
            </a:br>
            <a:r>
              <a:rPr lang="en-US" dirty="0" smtClean="0"/>
              <a:t> C. the remains  </a:t>
            </a:r>
            <a:br>
              <a:rPr lang="en-US" dirty="0" smtClean="0"/>
            </a:br>
            <a:r>
              <a:rPr lang="en-US" dirty="0" smtClean="0"/>
              <a:t> D. them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The ATM card </a:t>
            </a:r>
            <a:r>
              <a:rPr lang="en-US" b="1" u="sng" dirty="0" smtClean="0"/>
              <a:t>the principal</a:t>
            </a:r>
            <a:r>
              <a:rPr lang="en-US" b="1" dirty="0" smtClean="0"/>
              <a:t> </a:t>
            </a:r>
            <a:r>
              <a:rPr lang="en-US" dirty="0" smtClean="0"/>
              <a:t>means for</a:t>
            </a:r>
            <a:r>
              <a:rPr lang="en-US" b="1" dirty="0" smtClean="0"/>
              <a:t> </a:t>
            </a:r>
            <a:r>
              <a:rPr lang="en-US" b="1" u="sng" dirty="0" smtClean="0"/>
              <a:t>getting</a:t>
            </a:r>
            <a:r>
              <a:rPr lang="en-US" b="1" dirty="0" smtClean="0"/>
              <a:t> </a:t>
            </a:r>
            <a:r>
              <a:rPr lang="en-US" dirty="0" smtClean="0"/>
              <a:t>cash</a:t>
            </a:r>
            <a:r>
              <a:rPr lang="en-US" b="1" dirty="0" smtClean="0"/>
              <a:t> </a:t>
            </a:r>
            <a:r>
              <a:rPr lang="en-US" b="1" u="sng" dirty="0" smtClean="0"/>
              <a:t>quickly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in most countries.</a:t>
            </a:r>
          </a:p>
          <a:p>
            <a:pPr>
              <a:buNone/>
            </a:pPr>
            <a:r>
              <a:rPr lang="en-US" dirty="0" smtClean="0"/>
              <a:t>    A. the principal  </a:t>
            </a:r>
            <a:br>
              <a:rPr lang="en-US" dirty="0" smtClean="0"/>
            </a:br>
            <a:r>
              <a:rPr lang="en-US" dirty="0" smtClean="0"/>
              <a:t> B. getting  </a:t>
            </a:r>
            <a:br>
              <a:rPr lang="en-US" dirty="0" smtClean="0"/>
            </a:br>
            <a:r>
              <a:rPr lang="en-US" dirty="0" smtClean="0"/>
              <a:t> C. quickly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is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29. </a:t>
            </a:r>
            <a:r>
              <a:rPr lang="en-US" b="1" u="sng" dirty="0" smtClean="0"/>
              <a:t>An</a:t>
            </a:r>
            <a:r>
              <a:rPr lang="en-US" b="1" dirty="0" smtClean="0"/>
              <a:t> </a:t>
            </a:r>
            <a:r>
              <a:rPr lang="en-US" dirty="0" smtClean="0"/>
              <a:t>octopus has three heart</a:t>
            </a:r>
            <a:r>
              <a:rPr lang="en-US" b="1" dirty="0" smtClean="0"/>
              <a:t> </a:t>
            </a:r>
            <a:r>
              <a:rPr lang="en-US" b="1" u="sng" dirty="0" smtClean="0"/>
              <a:t>to pump</a:t>
            </a:r>
            <a:r>
              <a:rPr lang="en-US" b="1" dirty="0" smtClean="0"/>
              <a:t> </a:t>
            </a:r>
            <a:r>
              <a:rPr lang="en-US" dirty="0" smtClean="0"/>
              <a:t>blood</a:t>
            </a:r>
            <a:r>
              <a:rPr lang="en-US" b="1" dirty="0" smtClean="0"/>
              <a:t> </a:t>
            </a:r>
            <a:r>
              <a:rPr lang="en-US" b="1" u="sng" dirty="0" smtClean="0"/>
              <a:t>throughout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body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An  </a:t>
            </a:r>
            <a:br>
              <a:rPr lang="en-US" dirty="0" smtClean="0"/>
            </a:br>
            <a:r>
              <a:rPr lang="en-US" dirty="0" smtClean="0"/>
              <a:t> B. to pump  </a:t>
            </a:r>
            <a:br>
              <a:rPr lang="en-US" dirty="0" smtClean="0"/>
            </a:br>
            <a:r>
              <a:rPr lang="en-US" dirty="0" smtClean="0"/>
              <a:t> C. throughout  </a:t>
            </a:r>
            <a:br>
              <a:rPr lang="en-US" dirty="0" smtClean="0"/>
            </a:br>
            <a:r>
              <a:rPr lang="en-US" dirty="0" smtClean="0"/>
              <a:t> D. their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 new </a:t>
            </a:r>
            <a:r>
              <a:rPr lang="en-US" b="1" u="sng" dirty="0" smtClean="0"/>
              <a:t>form</a:t>
            </a:r>
            <a:r>
              <a:rPr lang="en-US" b="1" dirty="0" smtClean="0"/>
              <a:t> </a:t>
            </a:r>
            <a:r>
              <a:rPr lang="en-US" dirty="0" smtClean="0"/>
              <a:t>of cocaine, crack</a:t>
            </a:r>
            <a:r>
              <a:rPr lang="en-US" b="1" dirty="0" smtClean="0"/>
              <a:t> </a:t>
            </a:r>
            <a:r>
              <a:rPr lang="en-US" b="1" u="sng" dirty="0" smtClean="0"/>
              <a:t>attacks</a:t>
            </a:r>
            <a:r>
              <a:rPr lang="en-US" dirty="0" smtClean="0"/>
              <a:t> the nervous system, brain, and </a:t>
            </a:r>
            <a:r>
              <a:rPr lang="en-US" b="1" u="sng" dirty="0" smtClean="0"/>
              <a:t>bodily</a:t>
            </a:r>
            <a:r>
              <a:rPr lang="en-US" dirty="0" smtClean="0"/>
              <a:t> in a</a:t>
            </a:r>
            <a:r>
              <a:rPr lang="en-US" b="1" dirty="0" smtClean="0"/>
              <a:t> </a:t>
            </a:r>
            <a:r>
              <a:rPr lang="en-US" b="1" u="sng" dirty="0" smtClean="0"/>
              <a:t>sharper</a:t>
            </a:r>
            <a:r>
              <a:rPr lang="en-US" b="1" dirty="0" smtClean="0"/>
              <a:t> </a:t>
            </a:r>
            <a:r>
              <a:rPr lang="en-US" dirty="0" smtClean="0"/>
              <a:t>fashion than cocaine.</a:t>
            </a:r>
          </a:p>
          <a:p>
            <a:pPr>
              <a:buNone/>
            </a:pPr>
            <a:r>
              <a:rPr lang="en-US" dirty="0" smtClean="0"/>
              <a:t>    A. form  </a:t>
            </a:r>
            <a:br>
              <a:rPr lang="en-US" dirty="0" smtClean="0"/>
            </a:br>
            <a:r>
              <a:rPr lang="en-US" dirty="0" smtClean="0"/>
              <a:t> B. attacks  </a:t>
            </a:r>
            <a:br>
              <a:rPr lang="en-US" dirty="0" smtClean="0"/>
            </a:br>
            <a:r>
              <a:rPr lang="en-US" dirty="0" smtClean="0"/>
              <a:t> C. bodily  </a:t>
            </a:r>
            <a:br>
              <a:rPr lang="en-US" dirty="0" smtClean="0"/>
            </a:br>
            <a:r>
              <a:rPr lang="en-US" dirty="0" smtClean="0"/>
              <a:t> D. sharper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29. </a:t>
            </a:r>
            <a:r>
              <a:rPr lang="en-US" b="1" u="sng" dirty="0" smtClean="0"/>
              <a:t>An</a:t>
            </a:r>
            <a:r>
              <a:rPr lang="en-US" b="1" dirty="0" smtClean="0"/>
              <a:t> </a:t>
            </a:r>
            <a:r>
              <a:rPr lang="en-US" dirty="0" smtClean="0"/>
              <a:t>octopus has three heart</a:t>
            </a:r>
            <a:r>
              <a:rPr lang="en-US" b="1" dirty="0" smtClean="0"/>
              <a:t> </a:t>
            </a:r>
            <a:r>
              <a:rPr lang="en-US" b="1" u="sng" dirty="0" smtClean="0"/>
              <a:t>to pump</a:t>
            </a:r>
            <a:r>
              <a:rPr lang="en-US" b="1" dirty="0" smtClean="0"/>
              <a:t> </a:t>
            </a:r>
            <a:r>
              <a:rPr lang="en-US" dirty="0" smtClean="0"/>
              <a:t>blood</a:t>
            </a:r>
            <a:r>
              <a:rPr lang="en-US" b="1" dirty="0" smtClean="0"/>
              <a:t> </a:t>
            </a:r>
            <a:r>
              <a:rPr lang="en-US" b="1" u="sng" dirty="0" smtClean="0"/>
              <a:t>throughout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body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An  </a:t>
            </a:r>
            <a:br>
              <a:rPr lang="en-US" dirty="0" smtClean="0"/>
            </a:br>
            <a:r>
              <a:rPr lang="en-US" dirty="0" smtClean="0"/>
              <a:t> B. to pump  </a:t>
            </a:r>
            <a:br>
              <a:rPr lang="en-US" dirty="0" smtClean="0"/>
            </a:br>
            <a:r>
              <a:rPr lang="en-US" dirty="0" smtClean="0"/>
              <a:t> C. throughout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their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 new </a:t>
            </a:r>
            <a:r>
              <a:rPr lang="en-US" b="1" u="sng" dirty="0" smtClean="0"/>
              <a:t>form</a:t>
            </a:r>
            <a:r>
              <a:rPr lang="en-US" b="1" dirty="0" smtClean="0"/>
              <a:t> </a:t>
            </a:r>
            <a:r>
              <a:rPr lang="en-US" dirty="0" smtClean="0"/>
              <a:t>of cocaine, crack</a:t>
            </a:r>
            <a:r>
              <a:rPr lang="en-US" b="1" dirty="0" smtClean="0"/>
              <a:t> </a:t>
            </a:r>
            <a:r>
              <a:rPr lang="en-US" b="1" u="sng" dirty="0" smtClean="0"/>
              <a:t>attacks</a:t>
            </a:r>
            <a:r>
              <a:rPr lang="en-US" dirty="0" smtClean="0"/>
              <a:t> the nervous system, brain, and </a:t>
            </a:r>
            <a:r>
              <a:rPr lang="en-US" b="1" u="sng" dirty="0" smtClean="0"/>
              <a:t>bodily</a:t>
            </a:r>
            <a:r>
              <a:rPr lang="en-US" dirty="0" smtClean="0"/>
              <a:t> in a</a:t>
            </a:r>
            <a:r>
              <a:rPr lang="en-US" b="1" dirty="0" smtClean="0"/>
              <a:t> </a:t>
            </a:r>
            <a:r>
              <a:rPr lang="en-US" b="1" u="sng" dirty="0" smtClean="0"/>
              <a:t>sharper</a:t>
            </a:r>
            <a:r>
              <a:rPr lang="en-US" b="1" dirty="0" smtClean="0"/>
              <a:t> </a:t>
            </a:r>
            <a:r>
              <a:rPr lang="en-US" dirty="0" smtClean="0"/>
              <a:t>fashion than cocaine.</a:t>
            </a:r>
          </a:p>
          <a:p>
            <a:pPr>
              <a:buNone/>
            </a:pPr>
            <a:r>
              <a:rPr lang="en-US" dirty="0" smtClean="0"/>
              <a:t>    A. form  </a:t>
            </a:r>
            <a:br>
              <a:rPr lang="en-US" dirty="0" smtClean="0"/>
            </a:br>
            <a:r>
              <a:rPr lang="en-US" dirty="0" smtClean="0"/>
              <a:t> B. attacks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bodily  </a:t>
            </a:r>
            <a:br>
              <a:rPr lang="en-US" dirty="0" smtClean="0"/>
            </a:br>
            <a:r>
              <a:rPr lang="en-US" dirty="0" smtClean="0"/>
              <a:t> D. sharper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National Wildflower Research Center</a:t>
            </a:r>
            <a:r>
              <a:rPr lang="en-US" b="1" dirty="0" smtClean="0"/>
              <a:t> </a:t>
            </a:r>
            <a:r>
              <a:rPr lang="en-US" b="1" u="sng" dirty="0" smtClean="0"/>
              <a:t>which was</a:t>
            </a:r>
            <a:r>
              <a:rPr lang="en-US" b="1" dirty="0" smtClean="0"/>
              <a:t> </a:t>
            </a:r>
            <a:r>
              <a:rPr lang="en-US" b="1" u="sng" dirty="0" smtClean="0"/>
              <a:t>established</a:t>
            </a:r>
            <a:r>
              <a:rPr lang="en-US" b="1" dirty="0" smtClean="0"/>
              <a:t> </a:t>
            </a:r>
            <a:r>
              <a:rPr lang="en-US" dirty="0" smtClean="0"/>
              <a:t>in 1982 by Lady Bird Johnson </a:t>
            </a:r>
            <a:r>
              <a:rPr lang="en-US" b="1" u="sng" dirty="0" smtClean="0"/>
              <a:t>on sixty acres</a:t>
            </a:r>
            <a:r>
              <a:rPr lang="en-US" dirty="0" smtClean="0"/>
              <a:t> of land </a:t>
            </a:r>
            <a:r>
              <a:rPr lang="en-US" b="1" u="sng" dirty="0" smtClean="0"/>
              <a:t>east of</a:t>
            </a:r>
            <a:r>
              <a:rPr lang="en-US" b="1" dirty="0" smtClean="0"/>
              <a:t> </a:t>
            </a:r>
            <a:r>
              <a:rPr lang="en-US" dirty="0" smtClean="0"/>
              <a:t>Austin.</a:t>
            </a:r>
          </a:p>
          <a:p>
            <a:pPr>
              <a:buNone/>
            </a:pPr>
            <a:r>
              <a:rPr lang="en-US" dirty="0" smtClean="0"/>
              <a:t>    A. which was  </a:t>
            </a:r>
            <a:br>
              <a:rPr lang="en-US" dirty="0" smtClean="0"/>
            </a:br>
            <a:r>
              <a:rPr lang="en-US" dirty="0" smtClean="0"/>
              <a:t> B. established  </a:t>
            </a:r>
            <a:br>
              <a:rPr lang="en-US" dirty="0" smtClean="0"/>
            </a:br>
            <a:r>
              <a:rPr lang="en-US" dirty="0" smtClean="0"/>
              <a:t> C. on sixty acres  </a:t>
            </a:r>
            <a:br>
              <a:rPr lang="en-US" dirty="0" smtClean="0"/>
            </a:br>
            <a:r>
              <a:rPr lang="en-US" dirty="0" smtClean="0"/>
              <a:t> D. east of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</a:t>
            </a:r>
            <a:r>
              <a:rPr lang="en-US" b="1" dirty="0" smtClean="0"/>
              <a:t> </a:t>
            </a:r>
            <a:r>
              <a:rPr lang="en-US" b="1" u="sng" dirty="0" smtClean="0"/>
              <a:t>Crocodiles</a:t>
            </a:r>
            <a:r>
              <a:rPr lang="en-US" b="1" dirty="0" smtClean="0"/>
              <a:t> </a:t>
            </a:r>
            <a:r>
              <a:rPr lang="en-US" b="1" u="sng" dirty="0" smtClean="0"/>
              <a:t>different from</a:t>
            </a:r>
            <a:r>
              <a:rPr lang="en-US" b="1" dirty="0" smtClean="0"/>
              <a:t> </a:t>
            </a:r>
            <a:r>
              <a:rPr lang="en-US" dirty="0" smtClean="0"/>
              <a:t>alligators in that they have</a:t>
            </a:r>
            <a:r>
              <a:rPr lang="en-US" b="1" dirty="0" smtClean="0"/>
              <a:t> </a:t>
            </a:r>
            <a:r>
              <a:rPr lang="en-US" b="1" u="sng" dirty="0" smtClean="0"/>
              <a:t>pointed snouts</a:t>
            </a:r>
            <a:r>
              <a:rPr lang="en-US" b="1" dirty="0" smtClean="0"/>
              <a:t> </a:t>
            </a:r>
            <a:r>
              <a:rPr lang="en-US" dirty="0" smtClean="0"/>
              <a:t>and long lower teeth that stick out when their mouths </a:t>
            </a:r>
            <a:r>
              <a:rPr lang="en-US" b="1" u="sng" dirty="0" smtClean="0"/>
              <a:t>are closed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Crocodiles  </a:t>
            </a:r>
            <a:br>
              <a:rPr lang="en-US" dirty="0" smtClean="0"/>
            </a:br>
            <a:r>
              <a:rPr lang="en-US" dirty="0" smtClean="0"/>
              <a:t> B</a:t>
            </a:r>
            <a:r>
              <a:rPr lang="en-US" b="1" dirty="0" smtClean="0"/>
              <a:t>. </a:t>
            </a:r>
            <a:r>
              <a:rPr lang="en-US" dirty="0" smtClean="0"/>
              <a:t>different from  </a:t>
            </a:r>
            <a:br>
              <a:rPr lang="en-US" dirty="0" smtClean="0"/>
            </a:br>
            <a:r>
              <a:rPr lang="en-US" dirty="0" smtClean="0"/>
              <a:t> C. pointed snouts  </a:t>
            </a:r>
            <a:br>
              <a:rPr lang="en-US" dirty="0" smtClean="0"/>
            </a:br>
            <a:r>
              <a:rPr lang="en-US" dirty="0" smtClean="0"/>
              <a:t> D. are closed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The National Wildflower Research Center</a:t>
            </a:r>
            <a:r>
              <a:rPr lang="en-US" b="1" dirty="0" smtClean="0"/>
              <a:t> </a:t>
            </a:r>
            <a:r>
              <a:rPr lang="en-US" b="1" u="sng" dirty="0" smtClean="0"/>
              <a:t>which was</a:t>
            </a:r>
            <a:r>
              <a:rPr lang="en-US" b="1" dirty="0" smtClean="0"/>
              <a:t> </a:t>
            </a:r>
            <a:r>
              <a:rPr lang="en-US" b="1" u="sng" dirty="0" smtClean="0"/>
              <a:t>established</a:t>
            </a:r>
            <a:r>
              <a:rPr lang="en-US" b="1" dirty="0" smtClean="0"/>
              <a:t> </a:t>
            </a:r>
            <a:r>
              <a:rPr lang="en-US" dirty="0" smtClean="0"/>
              <a:t>in 1982 by Lady Bird Johnson </a:t>
            </a:r>
            <a:r>
              <a:rPr lang="en-US" b="1" u="sng" dirty="0" smtClean="0"/>
              <a:t>on sixty acres</a:t>
            </a:r>
            <a:r>
              <a:rPr lang="en-US" dirty="0" smtClean="0"/>
              <a:t> of land </a:t>
            </a:r>
            <a:r>
              <a:rPr lang="en-US" b="1" u="sng" dirty="0" smtClean="0"/>
              <a:t>east of</a:t>
            </a:r>
            <a:r>
              <a:rPr lang="en-US" b="1" dirty="0" smtClean="0"/>
              <a:t> </a:t>
            </a:r>
            <a:r>
              <a:rPr lang="en-US" dirty="0" smtClean="0"/>
              <a:t>Austin.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which was  </a:t>
            </a:r>
            <a:br>
              <a:rPr lang="en-US" dirty="0" smtClean="0"/>
            </a:br>
            <a:r>
              <a:rPr lang="en-US" dirty="0" smtClean="0"/>
              <a:t> B. established  </a:t>
            </a:r>
            <a:br>
              <a:rPr lang="en-US" dirty="0" smtClean="0"/>
            </a:br>
            <a:r>
              <a:rPr lang="en-US" dirty="0" smtClean="0"/>
              <a:t> C. on sixty acres  </a:t>
            </a:r>
            <a:br>
              <a:rPr lang="en-US" dirty="0" smtClean="0"/>
            </a:br>
            <a:r>
              <a:rPr lang="en-US" dirty="0" smtClean="0"/>
              <a:t> D. east of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</a:t>
            </a:r>
            <a:r>
              <a:rPr lang="en-US" b="1" dirty="0" smtClean="0"/>
              <a:t> </a:t>
            </a:r>
            <a:r>
              <a:rPr lang="en-US" b="1" u="sng" dirty="0" smtClean="0"/>
              <a:t>Crocodiles</a:t>
            </a:r>
            <a:r>
              <a:rPr lang="en-US" b="1" dirty="0" smtClean="0"/>
              <a:t> </a:t>
            </a:r>
            <a:r>
              <a:rPr lang="en-US" b="1" u="sng" dirty="0" smtClean="0"/>
              <a:t>different from</a:t>
            </a:r>
            <a:r>
              <a:rPr lang="en-US" b="1" dirty="0" smtClean="0"/>
              <a:t> </a:t>
            </a:r>
            <a:r>
              <a:rPr lang="en-US" dirty="0" smtClean="0"/>
              <a:t>alligators in that they have</a:t>
            </a:r>
            <a:r>
              <a:rPr lang="en-US" b="1" dirty="0" smtClean="0"/>
              <a:t> </a:t>
            </a:r>
            <a:r>
              <a:rPr lang="en-US" b="1" u="sng" dirty="0" smtClean="0"/>
              <a:t>pointed snouts</a:t>
            </a:r>
            <a:r>
              <a:rPr lang="en-US" b="1" dirty="0" smtClean="0"/>
              <a:t> </a:t>
            </a:r>
            <a:r>
              <a:rPr lang="en-US" dirty="0" smtClean="0"/>
              <a:t>and long lower teeth that stick out when their mouths </a:t>
            </a:r>
            <a:r>
              <a:rPr lang="en-US" b="1" u="sng" dirty="0" smtClean="0"/>
              <a:t>are closed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Crocodiles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</a:t>
            </a:r>
            <a:r>
              <a:rPr lang="en-US" dirty="0" smtClean="0"/>
              <a:t>different from  </a:t>
            </a:r>
            <a:br>
              <a:rPr lang="en-US" dirty="0" smtClean="0"/>
            </a:br>
            <a:r>
              <a:rPr lang="en-US" dirty="0" smtClean="0"/>
              <a:t> C. pointed snouts  </a:t>
            </a:r>
            <a:br>
              <a:rPr lang="en-US" dirty="0" smtClean="0"/>
            </a:br>
            <a:r>
              <a:rPr lang="en-US" dirty="0" smtClean="0"/>
              <a:t> D. are closed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Venomous snakes </a:t>
            </a:r>
            <a:r>
              <a:rPr lang="en-US" b="1" u="sng" dirty="0" smtClean="0"/>
              <a:t>with</a:t>
            </a:r>
            <a:r>
              <a:rPr lang="en-US" dirty="0" smtClean="0"/>
              <a:t> modified teeth connected to</a:t>
            </a:r>
            <a:r>
              <a:rPr lang="en-US" b="1" dirty="0" smtClean="0"/>
              <a:t> </a:t>
            </a:r>
            <a:r>
              <a:rPr lang="en-US" b="1" u="sng" dirty="0" smtClean="0"/>
              <a:t>poison glands</a:t>
            </a:r>
            <a:r>
              <a:rPr lang="en-US" b="1" dirty="0" smtClean="0"/>
              <a:t> </a:t>
            </a:r>
            <a:r>
              <a:rPr lang="en-US" b="1" u="sng" dirty="0" smtClean="0"/>
              <a:t>in which</a:t>
            </a:r>
            <a:r>
              <a:rPr lang="en-US" b="1" dirty="0" smtClean="0"/>
              <a:t> </a:t>
            </a:r>
            <a:r>
              <a:rPr lang="en-US" dirty="0" smtClean="0"/>
              <a:t>the venom</a:t>
            </a:r>
            <a:r>
              <a:rPr lang="en-US" b="1" dirty="0" smtClean="0"/>
              <a:t> </a:t>
            </a:r>
            <a:r>
              <a:rPr lang="en-US" b="1" u="sng" dirty="0" smtClean="0"/>
              <a:t>is secreted</a:t>
            </a:r>
            <a:r>
              <a:rPr lang="en-US" b="1" dirty="0" smtClean="0"/>
              <a:t> </a:t>
            </a:r>
            <a:r>
              <a:rPr lang="en-US" dirty="0" smtClean="0"/>
              <a:t>and stored.</a:t>
            </a:r>
          </a:p>
          <a:p>
            <a:pPr>
              <a:buNone/>
            </a:pPr>
            <a:r>
              <a:rPr lang="en-US" dirty="0" smtClean="0"/>
              <a:t>    A. with  </a:t>
            </a:r>
            <a:br>
              <a:rPr lang="en-US" dirty="0" smtClean="0"/>
            </a:br>
            <a:r>
              <a:rPr lang="en-US" dirty="0" smtClean="0"/>
              <a:t> B. poison glands  </a:t>
            </a:r>
            <a:br>
              <a:rPr lang="en-US" dirty="0" smtClean="0"/>
            </a:br>
            <a:r>
              <a:rPr lang="en-US" dirty="0" smtClean="0"/>
              <a:t> C. in which  </a:t>
            </a:r>
            <a:br>
              <a:rPr lang="en-US" dirty="0" smtClean="0"/>
            </a:br>
            <a:r>
              <a:rPr lang="en-US" dirty="0" smtClean="0"/>
              <a:t> D. is secreted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Scientists had </a:t>
            </a:r>
            <a:r>
              <a:rPr lang="en-US" b="1" u="sng" dirty="0" smtClean="0"/>
              <a:t>previously</a:t>
            </a:r>
            <a:r>
              <a:rPr lang="en-US" b="1" dirty="0" smtClean="0"/>
              <a:t> </a:t>
            </a:r>
            <a:r>
              <a:rPr lang="en-US" dirty="0" smtClean="0"/>
              <a:t>estimated that the Grand Canyon in </a:t>
            </a:r>
            <a:r>
              <a:rPr lang="en-US" dirty="0" err="1" smtClean="0"/>
              <a:t>Arizona</a:t>
            </a:r>
            <a:r>
              <a:rPr lang="en-US" u="sng" dirty="0" err="1" smtClean="0"/>
              <a:t>is</a:t>
            </a:r>
            <a:r>
              <a:rPr lang="en-US" dirty="0" smtClean="0"/>
              <a:t> ten million </a:t>
            </a:r>
            <a:r>
              <a:rPr lang="en-US" b="1" dirty="0" smtClean="0"/>
              <a:t>years </a:t>
            </a:r>
            <a:r>
              <a:rPr lang="en-US" dirty="0" smtClean="0"/>
              <a:t>old; but now,</a:t>
            </a:r>
            <a:r>
              <a:rPr lang="en-US" b="1" dirty="0" smtClean="0"/>
              <a:t> </a:t>
            </a:r>
            <a:r>
              <a:rPr lang="en-US" b="1" u="sng" dirty="0" smtClean="0"/>
              <a:t>by using</a:t>
            </a:r>
            <a:r>
              <a:rPr lang="en-US" b="1" dirty="0" smtClean="0"/>
              <a:t> </a:t>
            </a:r>
            <a:r>
              <a:rPr lang="en-US" dirty="0" smtClean="0"/>
              <a:t>a more modern dating method, they agree that the age is closer to</a:t>
            </a:r>
            <a:r>
              <a:rPr lang="en-US" b="1" dirty="0" smtClean="0"/>
              <a:t> </a:t>
            </a:r>
            <a:r>
              <a:rPr lang="en-US" b="1" u="sng" dirty="0" smtClean="0"/>
              <a:t>six million years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previously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by using  </a:t>
            </a:r>
            <a:br>
              <a:rPr lang="en-US" dirty="0" smtClean="0"/>
            </a:br>
            <a:r>
              <a:rPr lang="en-US" dirty="0" smtClean="0"/>
              <a:t> D. six million years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Venomous snakes </a:t>
            </a:r>
            <a:r>
              <a:rPr lang="en-US" b="1" u="sng" dirty="0" smtClean="0"/>
              <a:t>with</a:t>
            </a:r>
            <a:r>
              <a:rPr lang="en-US" dirty="0" smtClean="0"/>
              <a:t> modified teeth connected to</a:t>
            </a:r>
            <a:r>
              <a:rPr lang="en-US" b="1" dirty="0" smtClean="0"/>
              <a:t> </a:t>
            </a:r>
            <a:r>
              <a:rPr lang="en-US" b="1" u="sng" dirty="0" smtClean="0"/>
              <a:t>poison glands</a:t>
            </a:r>
            <a:r>
              <a:rPr lang="en-US" b="1" dirty="0" smtClean="0"/>
              <a:t> </a:t>
            </a:r>
            <a:r>
              <a:rPr lang="en-US" b="1" u="sng" dirty="0" smtClean="0"/>
              <a:t>in which</a:t>
            </a:r>
            <a:r>
              <a:rPr lang="en-US" b="1" dirty="0" smtClean="0"/>
              <a:t> </a:t>
            </a:r>
            <a:r>
              <a:rPr lang="en-US" dirty="0" smtClean="0"/>
              <a:t>the venom</a:t>
            </a:r>
            <a:r>
              <a:rPr lang="en-US" b="1" dirty="0" smtClean="0"/>
              <a:t> </a:t>
            </a:r>
            <a:r>
              <a:rPr lang="en-US" b="1" u="sng" dirty="0" smtClean="0"/>
              <a:t>is secreted</a:t>
            </a:r>
            <a:r>
              <a:rPr lang="en-US" b="1" dirty="0" smtClean="0"/>
              <a:t> </a:t>
            </a:r>
            <a:r>
              <a:rPr lang="en-US" dirty="0" smtClean="0"/>
              <a:t>and stored.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with  </a:t>
            </a:r>
            <a:br>
              <a:rPr lang="en-US" dirty="0" smtClean="0"/>
            </a:br>
            <a:r>
              <a:rPr lang="en-US" dirty="0" smtClean="0"/>
              <a:t> B. poison glands  </a:t>
            </a:r>
            <a:br>
              <a:rPr lang="en-US" dirty="0" smtClean="0"/>
            </a:br>
            <a:r>
              <a:rPr lang="en-US" dirty="0" smtClean="0"/>
              <a:t> C. in which  </a:t>
            </a:r>
            <a:br>
              <a:rPr lang="en-US" dirty="0" smtClean="0"/>
            </a:br>
            <a:r>
              <a:rPr lang="en-US" dirty="0" smtClean="0"/>
              <a:t> D. is secreted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Scientists had </a:t>
            </a:r>
            <a:r>
              <a:rPr lang="en-US" b="1" u="sng" dirty="0" smtClean="0"/>
              <a:t>previously</a:t>
            </a:r>
            <a:r>
              <a:rPr lang="en-US" b="1" dirty="0" smtClean="0"/>
              <a:t> </a:t>
            </a:r>
            <a:r>
              <a:rPr lang="en-US" dirty="0" smtClean="0"/>
              <a:t>estimated that the Grand Canyon in </a:t>
            </a:r>
            <a:r>
              <a:rPr lang="en-US" dirty="0" err="1" smtClean="0"/>
              <a:t>Arizona</a:t>
            </a:r>
            <a:r>
              <a:rPr lang="en-US" u="sng" dirty="0" err="1" smtClean="0"/>
              <a:t>is</a:t>
            </a:r>
            <a:r>
              <a:rPr lang="en-US" dirty="0" smtClean="0"/>
              <a:t> ten million </a:t>
            </a:r>
            <a:r>
              <a:rPr lang="en-US" b="1" dirty="0" smtClean="0"/>
              <a:t>years </a:t>
            </a:r>
            <a:r>
              <a:rPr lang="en-US" dirty="0" smtClean="0"/>
              <a:t>old; but now,</a:t>
            </a:r>
            <a:r>
              <a:rPr lang="en-US" b="1" dirty="0" smtClean="0"/>
              <a:t> </a:t>
            </a:r>
            <a:r>
              <a:rPr lang="en-US" b="1" u="sng" dirty="0" smtClean="0"/>
              <a:t>by using</a:t>
            </a:r>
            <a:r>
              <a:rPr lang="en-US" b="1" dirty="0" smtClean="0"/>
              <a:t> </a:t>
            </a:r>
            <a:r>
              <a:rPr lang="en-US" dirty="0" smtClean="0"/>
              <a:t>a more modern dating method, they agree that the age is closer to</a:t>
            </a:r>
            <a:r>
              <a:rPr lang="en-US" b="1" dirty="0" smtClean="0"/>
              <a:t> </a:t>
            </a:r>
            <a:r>
              <a:rPr lang="en-US" b="1" u="sng" dirty="0" smtClean="0"/>
              <a:t>six million years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previously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is  </a:t>
            </a:r>
            <a:br>
              <a:rPr lang="en-US" dirty="0" smtClean="0"/>
            </a:br>
            <a:r>
              <a:rPr lang="en-US" dirty="0" smtClean="0"/>
              <a:t> C. by using  </a:t>
            </a:r>
            <a:br>
              <a:rPr lang="en-US" dirty="0" smtClean="0"/>
            </a:br>
            <a:r>
              <a:rPr lang="en-US" dirty="0" smtClean="0"/>
              <a:t> D. six million years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7. </a:t>
            </a:r>
            <a:r>
              <a:rPr lang="en-US" b="1" u="sng" dirty="0" smtClean="0"/>
              <a:t>Statistics</a:t>
            </a:r>
            <a:r>
              <a:rPr lang="en-US" b="1" dirty="0" smtClean="0"/>
              <a:t> </a:t>
            </a:r>
            <a:r>
              <a:rPr lang="en-US" b="1" u="sng" dirty="0" smtClean="0"/>
              <a:t>show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greatest number of B.A. degrees in recent years</a:t>
            </a:r>
            <a:r>
              <a:rPr lang="en-US" b="1" dirty="0" smtClean="0"/>
              <a:t> </a:t>
            </a:r>
            <a:r>
              <a:rPr lang="en-US" b="1" u="sng" dirty="0" smtClean="0"/>
              <a:t>has been conferring</a:t>
            </a:r>
            <a:r>
              <a:rPr lang="en-US" b="1" dirty="0" smtClean="0"/>
              <a:t> </a:t>
            </a:r>
            <a:r>
              <a:rPr lang="en-US" dirty="0" smtClean="0"/>
              <a:t>in the fields of business management, education and social sciences.</a:t>
            </a:r>
          </a:p>
          <a:p>
            <a:pPr>
              <a:buNone/>
            </a:pPr>
            <a:r>
              <a:rPr lang="en-US" dirty="0" smtClean="0"/>
              <a:t>    A. Statistics  </a:t>
            </a:r>
            <a:br>
              <a:rPr lang="en-US" dirty="0" smtClean="0"/>
            </a:br>
            <a:r>
              <a:rPr lang="en-US" dirty="0" smtClean="0"/>
              <a:t> B. show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has been conferring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8. 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heavy work that was once</a:t>
            </a:r>
            <a:r>
              <a:rPr lang="en-US" b="1" dirty="0" smtClean="0"/>
              <a:t> </a:t>
            </a:r>
            <a:r>
              <a:rPr lang="en-US" b="1" u="sng" dirty="0" smtClean="0"/>
              <a:t>done</a:t>
            </a:r>
            <a:r>
              <a:rPr lang="en-US" b="1" dirty="0" smtClean="0"/>
              <a:t> </a:t>
            </a:r>
            <a:r>
              <a:rPr lang="en-US" b="1" u="sng" dirty="0" smtClean="0"/>
              <a:t>by hand</a:t>
            </a:r>
            <a:r>
              <a:rPr lang="en-US" b="1" dirty="0" smtClean="0"/>
              <a:t> </a:t>
            </a:r>
            <a:r>
              <a:rPr lang="en-US" dirty="0" smtClean="0"/>
              <a:t>can now be done more </a:t>
            </a:r>
            <a:r>
              <a:rPr lang="en-US" b="1" u="sng" dirty="0" smtClean="0"/>
              <a:t>easily</a:t>
            </a:r>
            <a:r>
              <a:rPr lang="en-US" b="1" dirty="0" smtClean="0"/>
              <a:t> </a:t>
            </a:r>
            <a:r>
              <a:rPr lang="en-US" dirty="0" smtClean="0"/>
              <a:t>with the help of compressed air.</a:t>
            </a:r>
          </a:p>
          <a:p>
            <a:pPr>
              <a:buNone/>
            </a:pPr>
            <a:r>
              <a:rPr lang="en-US" dirty="0" smtClean="0"/>
              <a:t>    A. Many  </a:t>
            </a:r>
            <a:br>
              <a:rPr lang="en-US" dirty="0" smtClean="0"/>
            </a:br>
            <a:r>
              <a:rPr lang="en-US" dirty="0" smtClean="0"/>
              <a:t> B. done  </a:t>
            </a:r>
            <a:br>
              <a:rPr lang="en-US" dirty="0" smtClean="0"/>
            </a:br>
            <a:r>
              <a:rPr lang="en-US" dirty="0" smtClean="0"/>
              <a:t> C. by hand  </a:t>
            </a:r>
            <a:br>
              <a:rPr lang="en-US" dirty="0" smtClean="0"/>
            </a:br>
            <a:r>
              <a:rPr lang="en-US" dirty="0" smtClean="0"/>
              <a:t> D. easily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7. </a:t>
            </a:r>
            <a:r>
              <a:rPr lang="en-US" b="1" u="sng" dirty="0" smtClean="0"/>
              <a:t>Statistics</a:t>
            </a:r>
            <a:r>
              <a:rPr lang="en-US" b="1" dirty="0" smtClean="0"/>
              <a:t> </a:t>
            </a:r>
            <a:r>
              <a:rPr lang="en-US" b="1" u="sng" dirty="0" smtClean="0"/>
              <a:t>show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greatest number of B.A. degrees in recent years</a:t>
            </a:r>
            <a:r>
              <a:rPr lang="en-US" b="1" dirty="0" smtClean="0"/>
              <a:t> </a:t>
            </a:r>
            <a:r>
              <a:rPr lang="en-US" b="1" u="sng" dirty="0" smtClean="0"/>
              <a:t>has been conferring</a:t>
            </a:r>
            <a:r>
              <a:rPr lang="en-US" b="1" dirty="0" smtClean="0"/>
              <a:t> </a:t>
            </a:r>
            <a:r>
              <a:rPr lang="en-US" dirty="0" smtClean="0"/>
              <a:t>in the fields of business management, education and social sciences.</a:t>
            </a:r>
          </a:p>
          <a:p>
            <a:pPr>
              <a:buNone/>
            </a:pPr>
            <a:r>
              <a:rPr lang="en-US" dirty="0" smtClean="0"/>
              <a:t>    A. Statistics  </a:t>
            </a:r>
            <a:br>
              <a:rPr lang="en-US" dirty="0" smtClean="0"/>
            </a:br>
            <a:r>
              <a:rPr lang="en-US" dirty="0" smtClean="0"/>
              <a:t> B. show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has been conferring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8. </a:t>
            </a:r>
            <a:r>
              <a:rPr lang="en-US" b="1" u="sng" dirty="0" smtClean="0"/>
              <a:t>Many</a:t>
            </a:r>
            <a:r>
              <a:rPr lang="en-US" b="1" dirty="0" smtClean="0"/>
              <a:t> </a:t>
            </a:r>
            <a:r>
              <a:rPr lang="en-US" dirty="0" smtClean="0"/>
              <a:t>heavy work that was once</a:t>
            </a:r>
            <a:r>
              <a:rPr lang="en-US" b="1" dirty="0" smtClean="0"/>
              <a:t> </a:t>
            </a:r>
            <a:r>
              <a:rPr lang="en-US" b="1" u="sng" dirty="0" smtClean="0"/>
              <a:t>done</a:t>
            </a:r>
            <a:r>
              <a:rPr lang="en-US" b="1" dirty="0" smtClean="0"/>
              <a:t> </a:t>
            </a:r>
            <a:r>
              <a:rPr lang="en-US" b="1" u="sng" dirty="0" smtClean="0"/>
              <a:t>by hand</a:t>
            </a:r>
            <a:r>
              <a:rPr lang="en-US" b="1" dirty="0" smtClean="0"/>
              <a:t> </a:t>
            </a:r>
            <a:r>
              <a:rPr lang="en-US" dirty="0" smtClean="0"/>
              <a:t>can now be done more </a:t>
            </a:r>
            <a:r>
              <a:rPr lang="en-US" b="1" u="sng" dirty="0" smtClean="0"/>
              <a:t>easily</a:t>
            </a:r>
            <a:r>
              <a:rPr lang="en-US" b="1" dirty="0" smtClean="0"/>
              <a:t> </a:t>
            </a:r>
            <a:r>
              <a:rPr lang="en-US" dirty="0" smtClean="0"/>
              <a:t>with the help of compressed air.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Many  </a:t>
            </a:r>
            <a:br>
              <a:rPr lang="en-US" dirty="0" smtClean="0"/>
            </a:br>
            <a:r>
              <a:rPr lang="en-US" dirty="0" smtClean="0"/>
              <a:t> B. done  </a:t>
            </a:r>
            <a:br>
              <a:rPr lang="en-US" dirty="0" smtClean="0"/>
            </a:br>
            <a:r>
              <a:rPr lang="en-US" dirty="0" smtClean="0"/>
              <a:t> C. by hand  </a:t>
            </a:r>
            <a:br>
              <a:rPr lang="en-US" dirty="0" smtClean="0"/>
            </a:br>
            <a:r>
              <a:rPr lang="en-US" dirty="0" smtClean="0"/>
              <a:t> D. easily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147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12</cp:revision>
  <dcterms:created xsi:type="dcterms:W3CDTF">2014-02-14T11:02:59Z</dcterms:created>
  <dcterms:modified xsi:type="dcterms:W3CDTF">2015-04-07T16:36:08Z</dcterms:modified>
</cp:coreProperties>
</file>