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9" r:id="rId2"/>
    <p:sldId id="257" r:id="rId3"/>
    <p:sldId id="290" r:id="rId4"/>
    <p:sldId id="258" r:id="rId5"/>
    <p:sldId id="291" r:id="rId6"/>
    <p:sldId id="259" r:id="rId7"/>
    <p:sldId id="292" r:id="rId8"/>
    <p:sldId id="260" r:id="rId9"/>
    <p:sldId id="293" r:id="rId10"/>
    <p:sldId id="261" r:id="rId11"/>
    <p:sldId id="294" r:id="rId12"/>
    <p:sldId id="262" r:id="rId13"/>
    <p:sldId id="295" r:id="rId14"/>
    <p:sldId id="263" r:id="rId15"/>
    <p:sldId id="296" r:id="rId16"/>
    <p:sldId id="264" r:id="rId17"/>
    <p:sldId id="297" r:id="rId18"/>
    <p:sldId id="265" r:id="rId19"/>
    <p:sldId id="298" r:id="rId20"/>
    <p:sldId id="266" r:id="rId21"/>
    <p:sldId id="299" r:id="rId22"/>
    <p:sldId id="267" r:id="rId23"/>
    <p:sldId id="300" r:id="rId24"/>
    <p:sldId id="268" r:id="rId25"/>
    <p:sldId id="301" r:id="rId26"/>
    <p:sldId id="269" r:id="rId27"/>
    <p:sldId id="302" r:id="rId28"/>
    <p:sldId id="270" r:id="rId29"/>
    <p:sldId id="303" r:id="rId30"/>
    <p:sldId id="271" r:id="rId31"/>
    <p:sldId id="304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3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38200"/>
            <a:ext cx="9144000" cy="51054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 35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9. </a:t>
            </a:r>
            <a:r>
              <a:rPr lang="en-US" b="1" u="sng" dirty="0" smtClean="0"/>
              <a:t>Rock music</a:t>
            </a:r>
            <a:r>
              <a:rPr lang="en-US" b="1" dirty="0" smtClean="0"/>
              <a:t> </a:t>
            </a:r>
            <a:r>
              <a:rPr lang="en-US" dirty="0" smtClean="0"/>
              <a:t>was</a:t>
            </a:r>
            <a:r>
              <a:rPr lang="en-US" b="1" dirty="0" smtClean="0"/>
              <a:t> </a:t>
            </a:r>
            <a:r>
              <a:rPr lang="en-US" b="1" u="sng" dirty="0" smtClean="0"/>
              <a:t>original</a:t>
            </a:r>
            <a:r>
              <a:rPr lang="en-US" b="1" dirty="0" smtClean="0"/>
              <a:t> </a:t>
            </a:r>
            <a:r>
              <a:rPr lang="en-US" dirty="0" smtClean="0"/>
              <a:t>a mixture of</a:t>
            </a:r>
            <a:r>
              <a:rPr lang="en-US" b="1" dirty="0" smtClean="0"/>
              <a:t> </a:t>
            </a:r>
            <a:r>
              <a:rPr lang="en-US" b="1" u="sng" dirty="0" smtClean="0"/>
              <a:t>country music</a:t>
            </a:r>
            <a:r>
              <a:rPr lang="en-US" dirty="0" smtClean="0"/>
              <a:t> and rhythm</a:t>
            </a:r>
            <a:r>
              <a:rPr lang="en-US" b="1" dirty="0" smtClean="0"/>
              <a:t> </a:t>
            </a:r>
            <a:r>
              <a:rPr lang="en-US" b="1" u="sng" dirty="0" smtClean="0"/>
              <a:t>and</a:t>
            </a:r>
            <a:r>
              <a:rPr lang="en-US" dirty="0" smtClean="0"/>
              <a:t> blues.</a:t>
            </a:r>
          </a:p>
          <a:p>
            <a:pPr>
              <a:buNone/>
            </a:pPr>
            <a:r>
              <a:rPr lang="en-US" dirty="0" smtClean="0"/>
              <a:t>    A. Rock music  </a:t>
            </a:r>
            <a:br>
              <a:rPr lang="en-US" dirty="0" smtClean="0"/>
            </a:br>
            <a:r>
              <a:rPr lang="en-US" dirty="0" smtClean="0"/>
              <a:t> B. original  </a:t>
            </a:r>
            <a:br>
              <a:rPr lang="en-US" dirty="0" smtClean="0"/>
            </a:br>
            <a:r>
              <a:rPr lang="en-US" dirty="0" smtClean="0"/>
              <a:t> C. country music  </a:t>
            </a:r>
            <a:br>
              <a:rPr lang="en-US" dirty="0" smtClean="0"/>
            </a:br>
            <a:r>
              <a:rPr lang="en-US" dirty="0" smtClean="0"/>
              <a:t> D. and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10. </a:t>
            </a:r>
            <a:r>
              <a:rPr lang="en-US" b="1" u="sng" dirty="0" smtClean="0"/>
              <a:t>Accurate</a:t>
            </a:r>
            <a:r>
              <a:rPr lang="en-US" b="1" dirty="0" smtClean="0"/>
              <a:t> </a:t>
            </a:r>
            <a:r>
              <a:rPr lang="en-US" dirty="0" smtClean="0"/>
              <a:t>meteorological </a:t>
            </a:r>
            <a:r>
              <a:rPr lang="en-US" b="1" u="sng" dirty="0" smtClean="0"/>
              <a:t>predictions</a:t>
            </a:r>
            <a:r>
              <a:rPr lang="en-US" b="1" dirty="0" smtClean="0"/>
              <a:t> </a:t>
            </a:r>
            <a:r>
              <a:rPr lang="en-US" dirty="0" smtClean="0"/>
              <a:t>can be formulated using techniques </a:t>
            </a:r>
            <a:r>
              <a:rPr lang="en-US" b="1" u="sng" dirty="0" smtClean="0"/>
              <a:t>derived</a:t>
            </a:r>
            <a:r>
              <a:rPr lang="en-US" b="1" dirty="0" smtClean="0"/>
              <a:t> </a:t>
            </a:r>
            <a:r>
              <a:rPr lang="en-US" dirty="0" smtClean="0"/>
              <a:t>from</a:t>
            </a:r>
            <a:r>
              <a:rPr lang="en-US" b="1" dirty="0" smtClean="0"/>
              <a:t> </a:t>
            </a:r>
            <a:r>
              <a:rPr lang="en-US" b="1" u="sng" dirty="0" smtClean="0"/>
              <a:t>chemicals</a:t>
            </a:r>
            <a:r>
              <a:rPr lang="en-US" b="1" dirty="0" smtClean="0"/>
              <a:t>, </a:t>
            </a:r>
            <a:r>
              <a:rPr lang="en-US" dirty="0" smtClean="0"/>
              <a:t>physics, and mathematics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Accurate  </a:t>
            </a:r>
            <a:br>
              <a:rPr lang="en-US" dirty="0" smtClean="0"/>
            </a:br>
            <a:r>
              <a:rPr lang="en-US" dirty="0" smtClean="0"/>
              <a:t> B. predictions  </a:t>
            </a:r>
            <a:br>
              <a:rPr lang="en-US" dirty="0" smtClean="0"/>
            </a:br>
            <a:r>
              <a:rPr lang="en-US" dirty="0" smtClean="0"/>
              <a:t> C. derived  </a:t>
            </a:r>
            <a:br>
              <a:rPr lang="en-US" dirty="0" smtClean="0"/>
            </a:br>
            <a:r>
              <a:rPr lang="en-US" dirty="0" smtClean="0"/>
              <a:t> D. chemicals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9. </a:t>
            </a:r>
            <a:r>
              <a:rPr lang="en-US" b="1" u="sng" dirty="0" smtClean="0"/>
              <a:t>Rock music</a:t>
            </a:r>
            <a:r>
              <a:rPr lang="en-US" b="1" dirty="0" smtClean="0"/>
              <a:t> </a:t>
            </a:r>
            <a:r>
              <a:rPr lang="en-US" dirty="0" smtClean="0"/>
              <a:t>was</a:t>
            </a:r>
            <a:r>
              <a:rPr lang="en-US" b="1" dirty="0" smtClean="0"/>
              <a:t> </a:t>
            </a:r>
            <a:r>
              <a:rPr lang="en-US" b="1" u="sng" dirty="0" smtClean="0"/>
              <a:t>original</a:t>
            </a:r>
            <a:r>
              <a:rPr lang="en-US" b="1" dirty="0" smtClean="0"/>
              <a:t> </a:t>
            </a:r>
            <a:r>
              <a:rPr lang="en-US" dirty="0" smtClean="0"/>
              <a:t>a mixture of</a:t>
            </a:r>
            <a:r>
              <a:rPr lang="en-US" b="1" dirty="0" smtClean="0"/>
              <a:t> </a:t>
            </a:r>
            <a:r>
              <a:rPr lang="en-US" b="1" u="sng" dirty="0" smtClean="0"/>
              <a:t>country music</a:t>
            </a:r>
            <a:r>
              <a:rPr lang="en-US" dirty="0" smtClean="0"/>
              <a:t> and rhythm</a:t>
            </a:r>
            <a:r>
              <a:rPr lang="en-US" b="1" dirty="0" smtClean="0"/>
              <a:t> </a:t>
            </a:r>
            <a:r>
              <a:rPr lang="en-US" b="1" u="sng" dirty="0" smtClean="0"/>
              <a:t>and</a:t>
            </a:r>
            <a:r>
              <a:rPr lang="en-US" dirty="0" smtClean="0"/>
              <a:t> blues.</a:t>
            </a:r>
          </a:p>
          <a:p>
            <a:pPr>
              <a:buNone/>
            </a:pPr>
            <a:r>
              <a:rPr lang="en-US" dirty="0" smtClean="0"/>
              <a:t>    A. Rock music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original  </a:t>
            </a:r>
            <a:br>
              <a:rPr lang="en-US" dirty="0" smtClean="0"/>
            </a:br>
            <a:r>
              <a:rPr lang="en-US" dirty="0" smtClean="0"/>
              <a:t> C. country music  </a:t>
            </a:r>
            <a:br>
              <a:rPr lang="en-US" dirty="0" smtClean="0"/>
            </a:br>
            <a:r>
              <a:rPr lang="en-US" dirty="0" smtClean="0"/>
              <a:t> D. and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10. </a:t>
            </a:r>
            <a:r>
              <a:rPr lang="en-US" b="1" u="sng" dirty="0" smtClean="0"/>
              <a:t>Accurate</a:t>
            </a:r>
            <a:r>
              <a:rPr lang="en-US" b="1" dirty="0" smtClean="0"/>
              <a:t> </a:t>
            </a:r>
            <a:r>
              <a:rPr lang="en-US" dirty="0" smtClean="0"/>
              <a:t>meteorological </a:t>
            </a:r>
            <a:r>
              <a:rPr lang="en-US" b="1" u="sng" dirty="0" smtClean="0"/>
              <a:t>predictions</a:t>
            </a:r>
            <a:r>
              <a:rPr lang="en-US" b="1" dirty="0" smtClean="0"/>
              <a:t> </a:t>
            </a:r>
            <a:r>
              <a:rPr lang="en-US" dirty="0" smtClean="0"/>
              <a:t>can be formulated using techniques </a:t>
            </a:r>
            <a:r>
              <a:rPr lang="en-US" b="1" u="sng" dirty="0" smtClean="0"/>
              <a:t>derived</a:t>
            </a:r>
            <a:r>
              <a:rPr lang="en-US" b="1" dirty="0" smtClean="0"/>
              <a:t> </a:t>
            </a:r>
            <a:r>
              <a:rPr lang="en-US" dirty="0" smtClean="0"/>
              <a:t>from</a:t>
            </a:r>
            <a:r>
              <a:rPr lang="en-US" b="1" dirty="0" smtClean="0"/>
              <a:t> </a:t>
            </a:r>
            <a:r>
              <a:rPr lang="en-US" b="1" u="sng" dirty="0" smtClean="0"/>
              <a:t>chemicals</a:t>
            </a:r>
            <a:r>
              <a:rPr lang="en-US" b="1" dirty="0" smtClean="0"/>
              <a:t>, </a:t>
            </a:r>
            <a:r>
              <a:rPr lang="en-US" dirty="0" smtClean="0"/>
              <a:t>physics, and mathematics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Accurate  </a:t>
            </a:r>
            <a:br>
              <a:rPr lang="en-US" dirty="0" smtClean="0"/>
            </a:br>
            <a:r>
              <a:rPr lang="en-US" dirty="0" smtClean="0"/>
              <a:t> B. predictions  </a:t>
            </a:r>
            <a:br>
              <a:rPr lang="en-US" dirty="0" smtClean="0"/>
            </a:br>
            <a:r>
              <a:rPr lang="en-US" dirty="0" smtClean="0"/>
              <a:t> C. derived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chemicals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The Zoning Improvement Plan, </a:t>
            </a:r>
            <a:r>
              <a:rPr lang="en-US" b="1" u="sng" dirty="0" smtClean="0"/>
              <a:t>better known as</a:t>
            </a:r>
            <a:r>
              <a:rPr lang="en-US" b="1" dirty="0" smtClean="0"/>
              <a:t> </a:t>
            </a:r>
            <a:r>
              <a:rPr lang="en-US" dirty="0" smtClean="0"/>
              <a:t>zip codes, </a:t>
            </a:r>
            <a:r>
              <a:rPr lang="en-US" b="1" u="sng" dirty="0" smtClean="0"/>
              <a:t>enable</a:t>
            </a:r>
            <a:r>
              <a:rPr lang="en-US" b="1" dirty="0" smtClean="0"/>
              <a:t> </a:t>
            </a:r>
            <a:r>
              <a:rPr lang="en-US" dirty="0" smtClean="0"/>
              <a:t>postal clerks</a:t>
            </a:r>
            <a:r>
              <a:rPr lang="en-US" b="1" dirty="0" smtClean="0"/>
              <a:t> </a:t>
            </a:r>
            <a:r>
              <a:rPr lang="en-US" b="1" u="sng" dirty="0" smtClean="0"/>
              <a:t>to speed</a:t>
            </a:r>
            <a:r>
              <a:rPr lang="en-US" b="1" dirty="0" smtClean="0"/>
              <a:t> </a:t>
            </a:r>
            <a:r>
              <a:rPr lang="en-US" dirty="0" smtClean="0"/>
              <a:t>the routing of</a:t>
            </a:r>
            <a:r>
              <a:rPr lang="en-US" b="1" dirty="0" smtClean="0"/>
              <a:t> </a:t>
            </a:r>
            <a:r>
              <a:rPr lang="en-US" b="1" u="sng" dirty="0" smtClean="0"/>
              <a:t>an</a:t>
            </a:r>
            <a:r>
              <a:rPr lang="en-US" b="1" dirty="0" smtClean="0"/>
              <a:t> </a:t>
            </a:r>
            <a:r>
              <a:rPr lang="en-US" dirty="0" smtClean="0"/>
              <a:t>ever-increasing volume of mail.</a:t>
            </a:r>
          </a:p>
          <a:p>
            <a:pPr>
              <a:buNone/>
            </a:pPr>
            <a:r>
              <a:rPr lang="en-US" dirty="0" smtClean="0"/>
              <a:t>    A. better known as  </a:t>
            </a:r>
            <a:br>
              <a:rPr lang="en-US" dirty="0" smtClean="0"/>
            </a:br>
            <a:r>
              <a:rPr lang="en-US" dirty="0" smtClean="0"/>
              <a:t> B. enable  </a:t>
            </a:r>
            <a:br>
              <a:rPr lang="en-US" dirty="0" smtClean="0"/>
            </a:br>
            <a:r>
              <a:rPr lang="en-US" dirty="0" smtClean="0"/>
              <a:t> C. to speed  </a:t>
            </a:r>
            <a:br>
              <a:rPr lang="en-US" dirty="0" smtClean="0"/>
            </a:br>
            <a:r>
              <a:rPr lang="en-US" dirty="0" smtClean="0"/>
              <a:t> D. an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 Before dinosaurs</a:t>
            </a:r>
            <a:r>
              <a:rPr lang="en-US" b="1" dirty="0" smtClean="0"/>
              <a:t> </a:t>
            </a:r>
            <a:r>
              <a:rPr lang="en-US" b="1" u="sng" dirty="0" smtClean="0"/>
              <a:t>became</a:t>
            </a:r>
            <a:r>
              <a:rPr lang="en-US" b="1" dirty="0" smtClean="0"/>
              <a:t> </a:t>
            </a:r>
            <a:r>
              <a:rPr lang="en-US" dirty="0" smtClean="0"/>
              <a:t>extinct, plant life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very</a:t>
            </a:r>
            <a:r>
              <a:rPr lang="en-US" b="1" dirty="0" smtClean="0"/>
              <a:t> </a:t>
            </a:r>
            <a:r>
              <a:rPr lang="en-US" b="1" u="sng" dirty="0" smtClean="0"/>
              <a:t>different</a:t>
            </a:r>
            <a:r>
              <a:rPr lang="en-US" dirty="0" smtClean="0"/>
              <a:t> on Earth.</a:t>
            </a:r>
          </a:p>
          <a:p>
            <a:pPr>
              <a:buNone/>
            </a:pPr>
            <a:r>
              <a:rPr lang="en-US" dirty="0" smtClean="0"/>
              <a:t>    A. became  </a:t>
            </a:r>
            <a:br>
              <a:rPr lang="en-US" dirty="0" smtClean="0"/>
            </a:br>
            <a:r>
              <a:rPr lang="en-US" dirty="0" smtClean="0"/>
              <a:t> B. is  </a:t>
            </a:r>
            <a:br>
              <a:rPr lang="en-US" dirty="0" smtClean="0"/>
            </a:br>
            <a:r>
              <a:rPr lang="en-US" dirty="0" smtClean="0"/>
              <a:t> C. very  </a:t>
            </a:r>
            <a:br>
              <a:rPr lang="en-US" dirty="0" smtClean="0"/>
            </a:br>
            <a:r>
              <a:rPr lang="en-US" dirty="0" smtClean="0"/>
              <a:t> D. different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The Zoning Improvement Plan, </a:t>
            </a:r>
            <a:r>
              <a:rPr lang="en-US" b="1" u="sng" dirty="0" smtClean="0"/>
              <a:t>better known as</a:t>
            </a:r>
            <a:r>
              <a:rPr lang="en-US" b="1" dirty="0" smtClean="0"/>
              <a:t> </a:t>
            </a:r>
            <a:r>
              <a:rPr lang="en-US" dirty="0" smtClean="0"/>
              <a:t>zip codes, </a:t>
            </a:r>
            <a:r>
              <a:rPr lang="en-US" b="1" u="sng" dirty="0" smtClean="0"/>
              <a:t>enable</a:t>
            </a:r>
            <a:r>
              <a:rPr lang="en-US" b="1" dirty="0" smtClean="0"/>
              <a:t> </a:t>
            </a:r>
            <a:r>
              <a:rPr lang="en-US" dirty="0" smtClean="0"/>
              <a:t>postal clerks</a:t>
            </a:r>
            <a:r>
              <a:rPr lang="en-US" b="1" dirty="0" smtClean="0"/>
              <a:t> </a:t>
            </a:r>
            <a:r>
              <a:rPr lang="en-US" b="1" u="sng" dirty="0" smtClean="0"/>
              <a:t>to speed</a:t>
            </a:r>
            <a:r>
              <a:rPr lang="en-US" b="1" dirty="0" smtClean="0"/>
              <a:t> </a:t>
            </a:r>
            <a:r>
              <a:rPr lang="en-US" dirty="0" smtClean="0"/>
              <a:t>the routing of</a:t>
            </a:r>
            <a:r>
              <a:rPr lang="en-US" b="1" dirty="0" smtClean="0"/>
              <a:t> </a:t>
            </a:r>
            <a:r>
              <a:rPr lang="en-US" b="1" u="sng" dirty="0" smtClean="0"/>
              <a:t>an</a:t>
            </a:r>
            <a:r>
              <a:rPr lang="en-US" b="1" dirty="0" smtClean="0"/>
              <a:t> </a:t>
            </a:r>
            <a:r>
              <a:rPr lang="en-US" dirty="0" smtClean="0"/>
              <a:t>ever-increasing volume of mail.</a:t>
            </a:r>
          </a:p>
          <a:p>
            <a:pPr>
              <a:buNone/>
            </a:pPr>
            <a:r>
              <a:rPr lang="en-US" dirty="0" smtClean="0"/>
              <a:t>    A. better known as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enable  </a:t>
            </a:r>
            <a:br>
              <a:rPr lang="en-US" dirty="0" smtClean="0"/>
            </a:br>
            <a:r>
              <a:rPr lang="en-US" dirty="0" smtClean="0"/>
              <a:t> C. to speed  </a:t>
            </a:r>
            <a:br>
              <a:rPr lang="en-US" dirty="0" smtClean="0"/>
            </a:br>
            <a:r>
              <a:rPr lang="en-US" dirty="0" smtClean="0"/>
              <a:t> D. an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 Before dinosaurs</a:t>
            </a:r>
            <a:r>
              <a:rPr lang="en-US" b="1" dirty="0" smtClean="0"/>
              <a:t> </a:t>
            </a:r>
            <a:r>
              <a:rPr lang="en-US" b="1" u="sng" dirty="0" smtClean="0"/>
              <a:t>became</a:t>
            </a:r>
            <a:r>
              <a:rPr lang="en-US" b="1" dirty="0" smtClean="0"/>
              <a:t> </a:t>
            </a:r>
            <a:r>
              <a:rPr lang="en-US" dirty="0" smtClean="0"/>
              <a:t>extinct, plant life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very</a:t>
            </a:r>
            <a:r>
              <a:rPr lang="en-US" b="1" dirty="0" smtClean="0"/>
              <a:t> </a:t>
            </a:r>
            <a:r>
              <a:rPr lang="en-US" b="1" u="sng" dirty="0" smtClean="0"/>
              <a:t>different</a:t>
            </a:r>
            <a:r>
              <a:rPr lang="en-US" dirty="0" smtClean="0"/>
              <a:t> on Earth.</a:t>
            </a:r>
          </a:p>
          <a:p>
            <a:pPr>
              <a:buNone/>
            </a:pPr>
            <a:r>
              <a:rPr lang="en-US" dirty="0" smtClean="0"/>
              <a:t>    A. became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is  </a:t>
            </a:r>
            <a:br>
              <a:rPr lang="en-US" dirty="0" smtClean="0"/>
            </a:br>
            <a:r>
              <a:rPr lang="en-US" dirty="0" smtClean="0"/>
              <a:t> C. very  </a:t>
            </a:r>
            <a:br>
              <a:rPr lang="en-US" dirty="0" smtClean="0"/>
            </a:br>
            <a:r>
              <a:rPr lang="en-US" dirty="0" smtClean="0"/>
              <a:t> D. different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The Columbine flower </a:t>
            </a:r>
            <a:r>
              <a:rPr lang="en-US" b="1" u="sng" dirty="0" smtClean="0"/>
              <a:t>can</a:t>
            </a:r>
            <a:r>
              <a:rPr lang="en-US" b="1" dirty="0" smtClean="0"/>
              <a:t> </a:t>
            </a:r>
            <a:r>
              <a:rPr lang="en-US" dirty="0" smtClean="0"/>
              <a:t>survive</a:t>
            </a:r>
            <a:r>
              <a:rPr lang="en-US" b="1" dirty="0" smtClean="0"/>
              <a:t> </a:t>
            </a:r>
            <a:r>
              <a:rPr lang="en-US" b="1" u="sng" dirty="0" smtClean="0"/>
              <a:t>in</a:t>
            </a:r>
            <a:r>
              <a:rPr lang="en-US" b="1" dirty="0" smtClean="0"/>
              <a:t> </a:t>
            </a:r>
            <a:r>
              <a:rPr lang="en-US" dirty="0" smtClean="0"/>
              <a:t>almost</a:t>
            </a:r>
            <a:r>
              <a:rPr lang="en-US" b="1" dirty="0" smtClean="0"/>
              <a:t> </a:t>
            </a:r>
            <a:r>
              <a:rPr lang="en-US" b="1" u="sng" dirty="0" smtClean="0"/>
              <a:t>any type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 </a:t>
            </a:r>
            <a:r>
              <a:rPr lang="en-US" b="1" u="sng" dirty="0" smtClean="0"/>
              <a:t>gardens</a:t>
            </a:r>
            <a:r>
              <a:rPr lang="en-US" b="1" dirty="0" smtClean="0"/>
              <a:t> </a:t>
            </a:r>
            <a:r>
              <a:rPr lang="en-US" dirty="0" smtClean="0"/>
              <a:t>condition in the United States.</a:t>
            </a:r>
          </a:p>
          <a:p>
            <a:pPr>
              <a:buNone/>
            </a:pPr>
            <a:r>
              <a:rPr lang="en-US" dirty="0" smtClean="0"/>
              <a:t>    A. can  </a:t>
            </a:r>
            <a:br>
              <a:rPr lang="en-US" dirty="0" smtClean="0"/>
            </a:br>
            <a:r>
              <a:rPr lang="en-US" dirty="0" smtClean="0"/>
              <a:t> B. in  </a:t>
            </a:r>
            <a:br>
              <a:rPr lang="en-US" dirty="0" smtClean="0"/>
            </a:br>
            <a:r>
              <a:rPr lang="en-US" dirty="0" smtClean="0"/>
              <a:t> C. any type  </a:t>
            </a:r>
            <a:br>
              <a:rPr lang="en-US" dirty="0" smtClean="0"/>
            </a:br>
            <a:r>
              <a:rPr lang="en-US" dirty="0" smtClean="0"/>
              <a:t> D. gardens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Jane Addams had </a:t>
            </a:r>
            <a:r>
              <a:rPr lang="en-US" b="1" u="sng" dirty="0" smtClean="0"/>
              <a:t>already</a:t>
            </a:r>
            <a:r>
              <a:rPr lang="en-US" b="1" dirty="0" smtClean="0"/>
              <a:t> </a:t>
            </a:r>
            <a:r>
              <a:rPr lang="en-US" dirty="0" smtClean="0"/>
              <a:t>established Hull House</a:t>
            </a:r>
            <a:r>
              <a:rPr lang="en-US" b="1" dirty="0" smtClean="0"/>
              <a:t> </a:t>
            </a:r>
            <a:r>
              <a:rPr lang="en-US" b="1" u="sng" dirty="0" smtClean="0"/>
              <a:t>in Chicago</a:t>
            </a:r>
            <a:r>
              <a:rPr lang="en-US" b="1" dirty="0" smtClean="0"/>
              <a:t> </a:t>
            </a:r>
            <a:r>
              <a:rPr lang="en-US" dirty="0" smtClean="0"/>
              <a:t>and</a:t>
            </a:r>
            <a:r>
              <a:rPr lang="en-US" b="1" dirty="0" smtClean="0"/>
              <a:t> </a:t>
            </a:r>
            <a:r>
              <a:rPr lang="en-US" b="1" u="sng" dirty="0" smtClean="0"/>
              <a:t>began</a:t>
            </a:r>
            <a:r>
              <a:rPr lang="en-US" b="1" dirty="0" smtClean="0"/>
              <a:t> </a:t>
            </a:r>
            <a:r>
              <a:rPr lang="en-US" dirty="0" smtClean="0"/>
              <a:t>her work in the Women's Suffrage Movement when she was </a:t>
            </a:r>
            <a:r>
              <a:rPr lang="en-US" b="1" u="sng" dirty="0" smtClean="0"/>
              <a:t>awarded</a:t>
            </a:r>
            <a:r>
              <a:rPr lang="en-US" dirty="0" smtClean="0"/>
              <a:t> the Nobel prize for peace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already  </a:t>
            </a:r>
            <a:br>
              <a:rPr lang="en-US" dirty="0" smtClean="0"/>
            </a:br>
            <a:r>
              <a:rPr lang="en-US" dirty="0" smtClean="0"/>
              <a:t> B. in Chicago  </a:t>
            </a:r>
            <a:br>
              <a:rPr lang="en-US" dirty="0" smtClean="0"/>
            </a:br>
            <a:r>
              <a:rPr lang="en-US" dirty="0" smtClean="0"/>
              <a:t> C. began  </a:t>
            </a:r>
            <a:br>
              <a:rPr lang="en-US" dirty="0" smtClean="0"/>
            </a:br>
            <a:r>
              <a:rPr lang="en-US" dirty="0" smtClean="0"/>
              <a:t> D. awarded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The Columbine flower </a:t>
            </a:r>
            <a:r>
              <a:rPr lang="en-US" b="1" u="sng" dirty="0" smtClean="0"/>
              <a:t>can</a:t>
            </a:r>
            <a:r>
              <a:rPr lang="en-US" b="1" dirty="0" smtClean="0"/>
              <a:t> </a:t>
            </a:r>
            <a:r>
              <a:rPr lang="en-US" dirty="0" smtClean="0"/>
              <a:t>survive</a:t>
            </a:r>
            <a:r>
              <a:rPr lang="en-US" b="1" dirty="0" smtClean="0"/>
              <a:t> </a:t>
            </a:r>
            <a:r>
              <a:rPr lang="en-US" b="1" u="sng" dirty="0" smtClean="0"/>
              <a:t>in</a:t>
            </a:r>
            <a:r>
              <a:rPr lang="en-US" b="1" dirty="0" smtClean="0"/>
              <a:t> </a:t>
            </a:r>
            <a:r>
              <a:rPr lang="en-US" dirty="0" smtClean="0"/>
              <a:t>almost</a:t>
            </a:r>
            <a:r>
              <a:rPr lang="en-US" b="1" dirty="0" smtClean="0"/>
              <a:t> </a:t>
            </a:r>
            <a:r>
              <a:rPr lang="en-US" b="1" u="sng" dirty="0" smtClean="0"/>
              <a:t>any type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 </a:t>
            </a:r>
            <a:r>
              <a:rPr lang="en-US" b="1" u="sng" dirty="0" smtClean="0"/>
              <a:t>gardens</a:t>
            </a:r>
            <a:r>
              <a:rPr lang="en-US" b="1" dirty="0" smtClean="0"/>
              <a:t> </a:t>
            </a:r>
            <a:r>
              <a:rPr lang="en-US" dirty="0" smtClean="0"/>
              <a:t>condition in the United States.</a:t>
            </a:r>
          </a:p>
          <a:p>
            <a:pPr>
              <a:buNone/>
            </a:pPr>
            <a:r>
              <a:rPr lang="en-US" dirty="0" smtClean="0"/>
              <a:t>    A. can  </a:t>
            </a:r>
            <a:br>
              <a:rPr lang="en-US" dirty="0" smtClean="0"/>
            </a:br>
            <a:r>
              <a:rPr lang="en-US" dirty="0" smtClean="0"/>
              <a:t> B. in  </a:t>
            </a:r>
            <a:br>
              <a:rPr lang="en-US" dirty="0" smtClean="0"/>
            </a:br>
            <a:r>
              <a:rPr lang="en-US" dirty="0" smtClean="0"/>
              <a:t> C. any type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gardens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Jane Addams had </a:t>
            </a:r>
            <a:r>
              <a:rPr lang="en-US" b="1" u="sng" dirty="0" smtClean="0"/>
              <a:t>already</a:t>
            </a:r>
            <a:r>
              <a:rPr lang="en-US" b="1" dirty="0" smtClean="0"/>
              <a:t> </a:t>
            </a:r>
            <a:r>
              <a:rPr lang="en-US" dirty="0" smtClean="0"/>
              <a:t>established Hull House</a:t>
            </a:r>
            <a:r>
              <a:rPr lang="en-US" b="1" dirty="0" smtClean="0"/>
              <a:t> </a:t>
            </a:r>
            <a:r>
              <a:rPr lang="en-US" b="1" u="sng" dirty="0" smtClean="0"/>
              <a:t>in Chicago</a:t>
            </a:r>
            <a:r>
              <a:rPr lang="en-US" b="1" dirty="0" smtClean="0"/>
              <a:t> </a:t>
            </a:r>
            <a:r>
              <a:rPr lang="en-US" dirty="0" smtClean="0"/>
              <a:t>and</a:t>
            </a:r>
            <a:r>
              <a:rPr lang="en-US" b="1" dirty="0" smtClean="0"/>
              <a:t> </a:t>
            </a:r>
            <a:r>
              <a:rPr lang="en-US" b="1" u="sng" dirty="0" smtClean="0"/>
              <a:t>began</a:t>
            </a:r>
            <a:r>
              <a:rPr lang="en-US" b="1" dirty="0" smtClean="0"/>
              <a:t> </a:t>
            </a:r>
            <a:r>
              <a:rPr lang="en-US" dirty="0" smtClean="0"/>
              <a:t>her work in the Women's Suffrage Movement when she was </a:t>
            </a:r>
            <a:r>
              <a:rPr lang="en-US" b="1" u="sng" dirty="0" smtClean="0"/>
              <a:t>awarded</a:t>
            </a:r>
            <a:r>
              <a:rPr lang="en-US" dirty="0" smtClean="0"/>
              <a:t> the Nobel prize for peace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already  </a:t>
            </a:r>
            <a:br>
              <a:rPr lang="en-US" dirty="0" smtClean="0"/>
            </a:br>
            <a:r>
              <a:rPr lang="en-US" dirty="0" smtClean="0"/>
              <a:t> B. in Chicago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began  </a:t>
            </a:r>
            <a:br>
              <a:rPr lang="en-US" dirty="0" smtClean="0"/>
            </a:br>
            <a:r>
              <a:rPr lang="en-US" dirty="0" smtClean="0"/>
              <a:t> D. awarded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During Jackson's administration, those 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dirty="0" smtClean="0"/>
              <a:t>did not approve of </a:t>
            </a:r>
            <a:r>
              <a:rPr lang="en-US" b="1" u="sng" dirty="0" smtClean="0"/>
              <a:t>permit</a:t>
            </a:r>
            <a:r>
              <a:rPr lang="en-US" b="1" dirty="0" smtClean="0"/>
              <a:t> </a:t>
            </a:r>
            <a:r>
              <a:rPr lang="en-US" dirty="0" smtClean="0"/>
              <a:t>common people in the White House </a:t>
            </a:r>
            <a:r>
              <a:rPr lang="en-US" b="1" u="sng" dirty="0" smtClean="0"/>
              <a:t>were shocked</a:t>
            </a:r>
            <a:r>
              <a:rPr lang="en-US" b="1" dirty="0" smtClean="0"/>
              <a:t> </a:t>
            </a:r>
            <a:r>
              <a:rPr lang="en-US" dirty="0" smtClean="0"/>
              <a:t>by the president's insistence that they </a:t>
            </a:r>
            <a:r>
              <a:rPr lang="en-US" b="1" u="sng" dirty="0" smtClean="0"/>
              <a:t>be invited</a:t>
            </a:r>
            <a:r>
              <a:rPr lang="en-US" dirty="0" smtClean="0"/>
              <a:t> into the mansion.</a:t>
            </a:r>
          </a:p>
          <a:p>
            <a:pPr>
              <a:buNone/>
            </a:pPr>
            <a:r>
              <a:rPr lang="en-US" dirty="0" smtClean="0"/>
              <a:t>    A. who  </a:t>
            </a:r>
            <a:br>
              <a:rPr lang="en-US" dirty="0" smtClean="0"/>
            </a:br>
            <a:r>
              <a:rPr lang="en-US" dirty="0" smtClean="0"/>
              <a:t> B. permit  </a:t>
            </a:r>
            <a:br>
              <a:rPr lang="en-US" dirty="0" smtClean="0"/>
            </a:br>
            <a:r>
              <a:rPr lang="en-US" dirty="0" smtClean="0"/>
              <a:t> C. were shocked  </a:t>
            </a:r>
            <a:br>
              <a:rPr lang="en-US" dirty="0" smtClean="0"/>
            </a:br>
            <a:r>
              <a:rPr lang="en-US" dirty="0" smtClean="0"/>
              <a:t> D. be invited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The president, with his wife and daughter,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returning</a:t>
            </a:r>
            <a:r>
              <a:rPr lang="en-US" b="1" dirty="0" smtClean="0"/>
              <a:t> </a:t>
            </a:r>
            <a:r>
              <a:rPr lang="en-US" b="1" u="sng" dirty="0" smtClean="0"/>
              <a:t>from</a:t>
            </a:r>
            <a:r>
              <a:rPr lang="en-US" b="1" dirty="0" smtClean="0"/>
              <a:t> </a:t>
            </a:r>
            <a:r>
              <a:rPr lang="en-US" dirty="0" smtClean="0"/>
              <a:t>a brief vacation at Sun Valley in order </a:t>
            </a:r>
            <a:r>
              <a:rPr lang="en-US" b="1" u="sng" dirty="0" smtClean="0"/>
              <a:t>to</a:t>
            </a:r>
            <a:r>
              <a:rPr lang="en-US" u="sng" dirty="0" smtClean="0"/>
              <a:t> </a:t>
            </a:r>
            <a:r>
              <a:rPr lang="en-US" b="1" u="sng" dirty="0" smtClean="0"/>
              <a:t>attend</a:t>
            </a:r>
            <a:r>
              <a:rPr lang="en-US" dirty="0" smtClean="0"/>
              <a:t> a press conference </a:t>
            </a:r>
            <a:r>
              <a:rPr lang="en-US" b="1" u="sng" dirty="0" smtClean="0"/>
              <a:t>this afternoon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are  </a:t>
            </a:r>
            <a:br>
              <a:rPr lang="en-US" dirty="0" smtClean="0"/>
            </a:br>
            <a:r>
              <a:rPr lang="en-US" dirty="0" smtClean="0"/>
              <a:t> B. from  </a:t>
            </a:r>
            <a:br>
              <a:rPr lang="en-US" dirty="0" smtClean="0"/>
            </a:br>
            <a:r>
              <a:rPr lang="en-US" dirty="0" smtClean="0"/>
              <a:t> C. to attend  </a:t>
            </a:r>
            <a:br>
              <a:rPr lang="en-US" dirty="0" smtClean="0"/>
            </a:br>
            <a:r>
              <a:rPr lang="en-US" dirty="0" smtClean="0"/>
              <a:t> D. this afternoon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During Jackson's administration, those 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dirty="0" smtClean="0"/>
              <a:t>did not approve of </a:t>
            </a:r>
            <a:r>
              <a:rPr lang="en-US" b="1" u="sng" dirty="0" smtClean="0"/>
              <a:t>permit</a:t>
            </a:r>
            <a:r>
              <a:rPr lang="en-US" b="1" dirty="0" smtClean="0"/>
              <a:t> </a:t>
            </a:r>
            <a:r>
              <a:rPr lang="en-US" dirty="0" smtClean="0"/>
              <a:t>common people in the White House </a:t>
            </a:r>
            <a:r>
              <a:rPr lang="en-US" b="1" u="sng" dirty="0" smtClean="0"/>
              <a:t>were shocked</a:t>
            </a:r>
            <a:r>
              <a:rPr lang="en-US" b="1" dirty="0" smtClean="0"/>
              <a:t> </a:t>
            </a:r>
            <a:r>
              <a:rPr lang="en-US" dirty="0" smtClean="0"/>
              <a:t>by the president's insistence that they </a:t>
            </a:r>
            <a:r>
              <a:rPr lang="en-US" b="1" u="sng" dirty="0" smtClean="0"/>
              <a:t>be invited</a:t>
            </a:r>
            <a:r>
              <a:rPr lang="en-US" dirty="0" smtClean="0"/>
              <a:t> into the mansion.</a:t>
            </a:r>
          </a:p>
          <a:p>
            <a:pPr>
              <a:buNone/>
            </a:pPr>
            <a:r>
              <a:rPr lang="en-US" dirty="0" smtClean="0"/>
              <a:t>    A. who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permit  </a:t>
            </a:r>
            <a:br>
              <a:rPr lang="en-US" dirty="0" smtClean="0"/>
            </a:br>
            <a:r>
              <a:rPr lang="en-US" dirty="0" smtClean="0"/>
              <a:t> C. were shocked  </a:t>
            </a:r>
            <a:br>
              <a:rPr lang="en-US" dirty="0" smtClean="0"/>
            </a:br>
            <a:r>
              <a:rPr lang="en-US" dirty="0" smtClean="0"/>
              <a:t> D. be invited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The president, with his wife and daughter,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returning</a:t>
            </a:r>
            <a:r>
              <a:rPr lang="en-US" b="1" dirty="0" smtClean="0"/>
              <a:t> </a:t>
            </a:r>
            <a:r>
              <a:rPr lang="en-US" b="1" u="sng" dirty="0" smtClean="0"/>
              <a:t>from</a:t>
            </a:r>
            <a:r>
              <a:rPr lang="en-US" b="1" dirty="0" smtClean="0"/>
              <a:t> </a:t>
            </a:r>
            <a:r>
              <a:rPr lang="en-US" dirty="0" smtClean="0"/>
              <a:t>a brief vacation at Sun Valley in order </a:t>
            </a:r>
            <a:r>
              <a:rPr lang="en-US" b="1" u="sng" dirty="0" smtClean="0"/>
              <a:t>to</a:t>
            </a:r>
            <a:r>
              <a:rPr lang="en-US" u="sng" dirty="0" smtClean="0"/>
              <a:t> </a:t>
            </a:r>
            <a:r>
              <a:rPr lang="en-US" b="1" u="sng" dirty="0" smtClean="0"/>
              <a:t>attend</a:t>
            </a:r>
            <a:r>
              <a:rPr lang="en-US" dirty="0" smtClean="0"/>
              <a:t> a press conference </a:t>
            </a:r>
            <a:r>
              <a:rPr lang="en-US" b="1" u="sng" dirty="0" smtClean="0"/>
              <a:t>this afternoon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are  </a:t>
            </a:r>
            <a:br>
              <a:rPr lang="en-US" dirty="0" smtClean="0"/>
            </a:br>
            <a:r>
              <a:rPr lang="en-US" dirty="0" smtClean="0"/>
              <a:t> B. from  </a:t>
            </a:r>
            <a:br>
              <a:rPr lang="en-US" dirty="0" smtClean="0"/>
            </a:br>
            <a:r>
              <a:rPr lang="en-US" dirty="0" smtClean="0"/>
              <a:t> C. to attend  </a:t>
            </a:r>
            <a:br>
              <a:rPr lang="en-US" dirty="0" smtClean="0"/>
            </a:br>
            <a:r>
              <a:rPr lang="en-US" dirty="0" smtClean="0"/>
              <a:t> D. this afternoon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17. </a:t>
            </a:r>
            <a:r>
              <a:rPr lang="en-US" b="1" u="sng" dirty="0" smtClean="0"/>
              <a:t>Fertilize</a:t>
            </a:r>
            <a:r>
              <a:rPr lang="en-US" b="1" dirty="0" smtClean="0"/>
              <a:t> </a:t>
            </a:r>
            <a:r>
              <a:rPr lang="en-US" dirty="0" smtClean="0"/>
              <a:t>farmland is</a:t>
            </a:r>
            <a:r>
              <a:rPr lang="en-US" b="1" dirty="0" smtClean="0"/>
              <a:t> </a:t>
            </a:r>
            <a:r>
              <a:rPr lang="en-US" b="1" u="sng" dirty="0" smtClean="0"/>
              <a:t>one</a:t>
            </a:r>
            <a:r>
              <a:rPr lang="en-US" b="1" dirty="0" smtClean="0"/>
              <a:t> </a:t>
            </a:r>
            <a:r>
              <a:rPr lang="en-US" dirty="0" smtClean="0"/>
              <a:t>of the </a:t>
            </a:r>
            <a:r>
              <a:rPr lang="en-US" b="1" u="sng" dirty="0" smtClean="0"/>
              <a:t>biggest</a:t>
            </a:r>
            <a:r>
              <a:rPr lang="en-US" b="1" dirty="0" smtClean="0"/>
              <a:t> </a:t>
            </a:r>
            <a:r>
              <a:rPr lang="en-US" dirty="0" smtClean="0"/>
              <a:t>natural resources</a:t>
            </a:r>
            <a:r>
              <a:rPr lang="en-US" b="1" dirty="0" smtClean="0"/>
              <a:t> </a:t>
            </a:r>
            <a:r>
              <a:rPr lang="en-US" b="1" u="sng" dirty="0" smtClean="0"/>
              <a:t>in</a:t>
            </a:r>
            <a:r>
              <a:rPr lang="en-US" b="1" dirty="0" smtClean="0"/>
              <a:t> </a:t>
            </a:r>
            <a:r>
              <a:rPr lang="en-US" dirty="0" smtClean="0"/>
              <a:t>the Central States.</a:t>
            </a:r>
          </a:p>
          <a:p>
            <a:pPr>
              <a:buNone/>
            </a:pPr>
            <a:r>
              <a:rPr lang="en-US" dirty="0" smtClean="0"/>
              <a:t>    A. Fertilize  </a:t>
            </a:r>
            <a:br>
              <a:rPr lang="en-US" dirty="0" smtClean="0"/>
            </a:br>
            <a:r>
              <a:rPr lang="en-US" dirty="0" smtClean="0"/>
              <a:t> B. one  </a:t>
            </a:r>
            <a:br>
              <a:rPr lang="en-US" dirty="0" smtClean="0"/>
            </a:br>
            <a:r>
              <a:rPr lang="en-US" dirty="0" smtClean="0"/>
              <a:t> C. biggest  </a:t>
            </a:r>
            <a:br>
              <a:rPr lang="en-US" dirty="0" smtClean="0"/>
            </a:br>
            <a:r>
              <a:rPr lang="en-US" dirty="0" smtClean="0"/>
              <a:t> D. in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The Cabinet </a:t>
            </a:r>
            <a:r>
              <a:rPr lang="en-US" b="1" u="sng" dirty="0" smtClean="0"/>
              <a:t>consists of</a:t>
            </a:r>
            <a:r>
              <a:rPr lang="en-US" b="1" dirty="0" smtClean="0"/>
              <a:t> </a:t>
            </a:r>
            <a:r>
              <a:rPr lang="en-US" dirty="0" smtClean="0"/>
              <a:t>secretaries of departments</a:t>
            </a:r>
            <a:r>
              <a:rPr lang="en-US" b="1" dirty="0" smtClean="0"/>
              <a:t>, 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dirty="0" smtClean="0"/>
              <a:t>report to the president, give him advice, and </a:t>
            </a:r>
            <a:r>
              <a:rPr lang="en-US" b="1" u="sng" dirty="0" smtClean="0"/>
              <a:t>helping</a:t>
            </a:r>
            <a:r>
              <a:rPr lang="en-US" dirty="0" smtClean="0"/>
              <a:t> him </a:t>
            </a:r>
            <a:r>
              <a:rPr lang="en-US" b="1" u="sng" dirty="0" smtClean="0"/>
              <a:t>make</a:t>
            </a:r>
            <a:r>
              <a:rPr lang="en-US" dirty="0" smtClean="0"/>
              <a:t> decisions.</a:t>
            </a:r>
          </a:p>
          <a:p>
            <a:pPr>
              <a:buNone/>
            </a:pPr>
            <a:r>
              <a:rPr lang="en-US" dirty="0" smtClean="0"/>
              <a:t>    A. consists of  </a:t>
            </a:r>
            <a:br>
              <a:rPr lang="en-US" dirty="0" smtClean="0"/>
            </a:br>
            <a:r>
              <a:rPr lang="en-US" dirty="0" smtClean="0"/>
              <a:t> B. who  </a:t>
            </a:r>
            <a:br>
              <a:rPr lang="en-US" dirty="0" smtClean="0"/>
            </a:br>
            <a:r>
              <a:rPr lang="en-US" dirty="0" smtClean="0"/>
              <a:t> C. helping  </a:t>
            </a:r>
            <a:br>
              <a:rPr lang="en-US" dirty="0" smtClean="0"/>
            </a:br>
            <a:r>
              <a:rPr lang="en-US" dirty="0" smtClean="0"/>
              <a:t> D. make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17. </a:t>
            </a:r>
            <a:r>
              <a:rPr lang="en-US" b="1" u="sng" dirty="0" smtClean="0"/>
              <a:t>Fertilize</a:t>
            </a:r>
            <a:r>
              <a:rPr lang="en-US" b="1" dirty="0" smtClean="0"/>
              <a:t> </a:t>
            </a:r>
            <a:r>
              <a:rPr lang="en-US" dirty="0" smtClean="0"/>
              <a:t>farmland is</a:t>
            </a:r>
            <a:r>
              <a:rPr lang="en-US" b="1" dirty="0" smtClean="0"/>
              <a:t> </a:t>
            </a:r>
            <a:r>
              <a:rPr lang="en-US" b="1" u="sng" dirty="0" smtClean="0"/>
              <a:t>one</a:t>
            </a:r>
            <a:r>
              <a:rPr lang="en-US" b="1" dirty="0" smtClean="0"/>
              <a:t> </a:t>
            </a:r>
            <a:r>
              <a:rPr lang="en-US" dirty="0" smtClean="0"/>
              <a:t>of the </a:t>
            </a:r>
            <a:r>
              <a:rPr lang="en-US" b="1" u="sng" dirty="0" smtClean="0"/>
              <a:t>biggest</a:t>
            </a:r>
            <a:r>
              <a:rPr lang="en-US" b="1" dirty="0" smtClean="0"/>
              <a:t> </a:t>
            </a:r>
            <a:r>
              <a:rPr lang="en-US" dirty="0" smtClean="0"/>
              <a:t>natural resources</a:t>
            </a:r>
            <a:r>
              <a:rPr lang="en-US" b="1" dirty="0" smtClean="0"/>
              <a:t> </a:t>
            </a:r>
            <a:r>
              <a:rPr lang="en-US" b="1" u="sng" dirty="0" smtClean="0"/>
              <a:t>in</a:t>
            </a:r>
            <a:r>
              <a:rPr lang="en-US" b="1" dirty="0" smtClean="0"/>
              <a:t> </a:t>
            </a:r>
            <a:r>
              <a:rPr lang="en-US" dirty="0" smtClean="0"/>
              <a:t>the Central States.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Fertilize  </a:t>
            </a:r>
            <a:br>
              <a:rPr lang="en-US" dirty="0" smtClean="0"/>
            </a:br>
            <a:r>
              <a:rPr lang="en-US" dirty="0" smtClean="0"/>
              <a:t> B. one  </a:t>
            </a:r>
            <a:br>
              <a:rPr lang="en-US" dirty="0" smtClean="0"/>
            </a:br>
            <a:r>
              <a:rPr lang="en-US" dirty="0" smtClean="0"/>
              <a:t> C. biggest  </a:t>
            </a:r>
            <a:br>
              <a:rPr lang="en-US" dirty="0" smtClean="0"/>
            </a:br>
            <a:r>
              <a:rPr lang="en-US" dirty="0" smtClean="0"/>
              <a:t> D. in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The Cabinet </a:t>
            </a:r>
            <a:r>
              <a:rPr lang="en-US" b="1" u="sng" dirty="0" smtClean="0"/>
              <a:t>consists of</a:t>
            </a:r>
            <a:r>
              <a:rPr lang="en-US" b="1" dirty="0" smtClean="0"/>
              <a:t> </a:t>
            </a:r>
            <a:r>
              <a:rPr lang="en-US" dirty="0" smtClean="0"/>
              <a:t>secretaries of departments</a:t>
            </a:r>
            <a:r>
              <a:rPr lang="en-US" b="1" dirty="0" smtClean="0"/>
              <a:t>, 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dirty="0" smtClean="0"/>
              <a:t>report to the president, give him advice, and </a:t>
            </a:r>
            <a:r>
              <a:rPr lang="en-US" b="1" u="sng" dirty="0" smtClean="0"/>
              <a:t>helping</a:t>
            </a:r>
            <a:r>
              <a:rPr lang="en-US" dirty="0" smtClean="0"/>
              <a:t> him </a:t>
            </a:r>
            <a:r>
              <a:rPr lang="en-US" b="1" u="sng" dirty="0" smtClean="0"/>
              <a:t>make</a:t>
            </a:r>
            <a:r>
              <a:rPr lang="en-US" dirty="0" smtClean="0"/>
              <a:t> decisions.</a:t>
            </a:r>
          </a:p>
          <a:p>
            <a:pPr>
              <a:buNone/>
            </a:pPr>
            <a:r>
              <a:rPr lang="en-US" dirty="0" smtClean="0"/>
              <a:t>    A. consists of  </a:t>
            </a:r>
            <a:br>
              <a:rPr lang="en-US" dirty="0" smtClean="0"/>
            </a:br>
            <a:r>
              <a:rPr lang="en-US" dirty="0" smtClean="0"/>
              <a:t> B. who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helping  </a:t>
            </a:r>
            <a:br>
              <a:rPr lang="en-US" dirty="0" smtClean="0"/>
            </a:br>
            <a:r>
              <a:rPr lang="en-US" dirty="0" smtClean="0"/>
              <a:t> D. make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</a:t>
            </a:r>
            <a:r>
              <a:rPr lang="en-US" b="1" dirty="0" smtClean="0"/>
              <a:t> </a:t>
            </a:r>
            <a:r>
              <a:rPr lang="en-US" b="1" u="sng" dirty="0" smtClean="0"/>
              <a:t>Almost</a:t>
            </a:r>
            <a:r>
              <a:rPr lang="en-US" b="1" dirty="0" smtClean="0"/>
              <a:t> </a:t>
            </a:r>
            <a:r>
              <a:rPr lang="en-US" dirty="0" smtClean="0"/>
              <a:t>the plants</a:t>
            </a:r>
            <a:r>
              <a:rPr lang="en-US" b="1" dirty="0" smtClean="0"/>
              <a:t> </a:t>
            </a:r>
            <a:r>
              <a:rPr lang="en-US" b="1" u="sng" dirty="0" smtClean="0"/>
              <a:t>known to us</a:t>
            </a:r>
            <a:r>
              <a:rPr lang="en-US" b="1" dirty="0" smtClean="0"/>
              <a:t> </a:t>
            </a:r>
            <a:r>
              <a:rPr lang="en-US" dirty="0" smtClean="0"/>
              <a:t>are made up of </a:t>
            </a:r>
            <a:r>
              <a:rPr lang="en-US" b="1" u="sng" dirty="0" smtClean="0"/>
              <a:t>a great many cells</a:t>
            </a:r>
            <a:r>
              <a:rPr lang="en-US" b="1" dirty="0" smtClean="0"/>
              <a:t>, </a:t>
            </a:r>
            <a:r>
              <a:rPr lang="en-US" dirty="0" smtClean="0"/>
              <a:t>specialized</a:t>
            </a:r>
            <a:r>
              <a:rPr lang="en-US" b="1" dirty="0" smtClean="0"/>
              <a:t> </a:t>
            </a:r>
            <a:r>
              <a:rPr lang="en-US" b="1" u="sng" dirty="0" smtClean="0"/>
              <a:t>to perform</a:t>
            </a:r>
            <a:r>
              <a:rPr lang="en-US" b="1" dirty="0" smtClean="0"/>
              <a:t> </a:t>
            </a:r>
            <a:r>
              <a:rPr lang="en-US" dirty="0" smtClean="0"/>
              <a:t>different tasks.</a:t>
            </a:r>
          </a:p>
          <a:p>
            <a:pPr>
              <a:buNone/>
            </a:pPr>
            <a:r>
              <a:rPr lang="en-US" dirty="0" smtClean="0"/>
              <a:t>    A. Almost  </a:t>
            </a:r>
            <a:br>
              <a:rPr lang="en-US" dirty="0" smtClean="0"/>
            </a:br>
            <a:r>
              <a:rPr lang="en-US" dirty="0" smtClean="0"/>
              <a:t> B. known to us  </a:t>
            </a:r>
            <a:br>
              <a:rPr lang="en-US" dirty="0" smtClean="0"/>
            </a:br>
            <a:r>
              <a:rPr lang="en-US" dirty="0" smtClean="0"/>
              <a:t> C. a great many cells  </a:t>
            </a:r>
            <a:br>
              <a:rPr lang="en-US" dirty="0" smtClean="0"/>
            </a:br>
            <a:r>
              <a:rPr lang="en-US" dirty="0" smtClean="0"/>
              <a:t> D. to perform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the interstate highway system linking roads across the country</a:t>
            </a:r>
            <a:r>
              <a:rPr lang="en-US" b="1" dirty="0" smtClean="0"/>
              <a:t> </a:t>
            </a:r>
            <a:r>
              <a:rPr lang="en-US" b="1" u="sng" dirty="0" smtClean="0"/>
              <a:t>was built</a:t>
            </a:r>
            <a:r>
              <a:rPr lang="en-US" b="1" dirty="0" smtClean="0"/>
              <a:t> </a:t>
            </a:r>
            <a:r>
              <a:rPr lang="en-US" dirty="0" smtClean="0"/>
              <a:t>about</a:t>
            </a:r>
            <a:r>
              <a:rPr lang="en-US" b="1" dirty="0" smtClean="0"/>
              <a:t> </a:t>
            </a:r>
            <a:r>
              <a:rPr lang="en-US" dirty="0" smtClean="0"/>
              <a:t>thirty-five years</a:t>
            </a:r>
            <a:r>
              <a:rPr lang="en-US" b="1" dirty="0" smtClean="0"/>
              <a:t> </a:t>
            </a:r>
            <a:r>
              <a:rPr lang="en-US" b="1" u="sng" dirty="0" smtClean="0"/>
              <a:t>ago</a:t>
            </a:r>
            <a:r>
              <a:rPr lang="en-US" b="1" dirty="0" smtClean="0"/>
              <a:t>, </a:t>
            </a:r>
            <a:r>
              <a:rPr lang="en-US" dirty="0" smtClean="0"/>
              <a:t>most of the roads in the system now need</a:t>
            </a:r>
            <a:r>
              <a:rPr lang="en-US" b="1" dirty="0" smtClean="0"/>
              <a:t> </a:t>
            </a:r>
            <a:r>
              <a:rPr lang="en-US" b="1" u="sng" dirty="0" smtClean="0"/>
              <a:t>repaired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Because  </a:t>
            </a:r>
            <a:br>
              <a:rPr lang="en-US" dirty="0" smtClean="0"/>
            </a:br>
            <a:r>
              <a:rPr lang="en-US" dirty="0" smtClean="0"/>
              <a:t> B. was built  </a:t>
            </a:r>
            <a:br>
              <a:rPr lang="en-US" dirty="0" smtClean="0"/>
            </a:br>
            <a:r>
              <a:rPr lang="en-US" dirty="0" smtClean="0"/>
              <a:t> C. ago  </a:t>
            </a:r>
            <a:br>
              <a:rPr lang="en-US" dirty="0" smtClean="0"/>
            </a:br>
            <a:r>
              <a:rPr lang="en-US" dirty="0" smtClean="0"/>
              <a:t> D. repaired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</a:t>
            </a:r>
            <a:r>
              <a:rPr lang="en-US" b="1" dirty="0" smtClean="0"/>
              <a:t> </a:t>
            </a:r>
            <a:r>
              <a:rPr lang="en-US" b="1" u="sng" dirty="0" smtClean="0"/>
              <a:t>Ever</a:t>
            </a:r>
            <a:r>
              <a:rPr lang="en-US" b="1" dirty="0" smtClean="0"/>
              <a:t> </a:t>
            </a:r>
            <a:r>
              <a:rPr lang="en-US" dirty="0" smtClean="0"/>
              <a:t>the Senate </a:t>
            </a:r>
            <a:r>
              <a:rPr lang="en-US" b="1" u="sng" dirty="0" smtClean="0"/>
              <a:t>passes</a:t>
            </a:r>
            <a:r>
              <a:rPr lang="en-US" b="1" dirty="0" smtClean="0"/>
              <a:t> </a:t>
            </a:r>
            <a:r>
              <a:rPr lang="en-US" dirty="0" smtClean="0"/>
              <a:t>a bill, a messenger takes it to the House of Representatives, delivers it to the Speaker of the House, and </a:t>
            </a:r>
            <a:r>
              <a:rPr lang="en-US" b="1" u="sng" dirty="0" smtClean="0"/>
              <a:t>bows</a:t>
            </a:r>
            <a:r>
              <a:rPr lang="en-US" b="1" dirty="0" smtClean="0"/>
              <a:t> </a:t>
            </a:r>
            <a:r>
              <a:rPr lang="en-US" b="1" u="sng" dirty="0" smtClean="0"/>
              <a:t>deeply</a:t>
            </a:r>
            <a:r>
              <a:rPr lang="en-US" dirty="0" smtClean="0"/>
              <a:t> from the waist.</a:t>
            </a:r>
          </a:p>
          <a:p>
            <a:pPr>
              <a:buNone/>
            </a:pPr>
            <a:r>
              <a:rPr lang="en-US" dirty="0" smtClean="0"/>
              <a:t>    A. Ever  </a:t>
            </a:r>
            <a:br>
              <a:rPr lang="en-US" dirty="0" smtClean="0"/>
            </a:br>
            <a:r>
              <a:rPr lang="en-US" dirty="0" smtClean="0"/>
              <a:t> B. passes  </a:t>
            </a:r>
            <a:br>
              <a:rPr lang="en-US" dirty="0" smtClean="0"/>
            </a:br>
            <a:r>
              <a:rPr lang="en-US" dirty="0" smtClean="0"/>
              <a:t> C. bows  </a:t>
            </a:r>
            <a:br>
              <a:rPr lang="en-US" dirty="0" smtClean="0"/>
            </a:br>
            <a:r>
              <a:rPr lang="en-US" dirty="0" smtClean="0"/>
              <a:t> D. deeply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 We thought he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planning</a:t>
            </a:r>
            <a:r>
              <a:rPr lang="en-US" b="1" dirty="0" smtClean="0"/>
              <a:t> </a:t>
            </a:r>
            <a:r>
              <a:rPr lang="en-US" b="1" u="sng" dirty="0" smtClean="0"/>
              <a:t>to go on vacation</a:t>
            </a:r>
            <a:r>
              <a:rPr lang="en-US" b="1" dirty="0" smtClean="0"/>
              <a:t> </a:t>
            </a:r>
            <a:r>
              <a:rPr lang="en-US" b="1" u="sng" dirty="0" smtClean="0"/>
              <a:t>after</a:t>
            </a:r>
            <a:r>
              <a:rPr lang="en-US" b="1" dirty="0" smtClean="0"/>
              <a:t> </a:t>
            </a:r>
            <a:r>
              <a:rPr lang="en-US" b="1" u="sng" dirty="0" smtClean="0"/>
              <a:t>the first</a:t>
            </a:r>
            <a:r>
              <a:rPr lang="en-US" b="1" dirty="0" smtClean="0"/>
              <a:t> </a:t>
            </a:r>
            <a:r>
              <a:rPr lang="en-US" dirty="0" smtClean="0"/>
              <a:t>of the month.</a:t>
            </a:r>
          </a:p>
          <a:p>
            <a:pPr>
              <a:buNone/>
            </a:pPr>
            <a:r>
              <a:rPr lang="en-US" dirty="0" smtClean="0"/>
              <a:t>    A. is  </a:t>
            </a:r>
            <a:br>
              <a:rPr lang="en-US" dirty="0" smtClean="0"/>
            </a:br>
            <a:r>
              <a:rPr lang="en-US" dirty="0" smtClean="0"/>
              <a:t> B. to go on vacation  </a:t>
            </a:r>
            <a:br>
              <a:rPr lang="en-US" dirty="0" smtClean="0"/>
            </a:br>
            <a:r>
              <a:rPr lang="en-US" dirty="0" smtClean="0"/>
              <a:t> C. after  </a:t>
            </a:r>
            <a:br>
              <a:rPr lang="en-US" dirty="0" smtClean="0"/>
            </a:br>
            <a:r>
              <a:rPr lang="en-US" dirty="0" smtClean="0"/>
              <a:t> D. the first 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</a:t>
            </a:r>
            <a:r>
              <a:rPr lang="en-US" b="1" dirty="0" smtClean="0"/>
              <a:t> </a:t>
            </a:r>
            <a:r>
              <a:rPr lang="en-US" b="1" u="sng" dirty="0" smtClean="0"/>
              <a:t>Ever</a:t>
            </a:r>
            <a:r>
              <a:rPr lang="en-US" b="1" dirty="0" smtClean="0"/>
              <a:t> </a:t>
            </a:r>
            <a:r>
              <a:rPr lang="en-US" dirty="0" smtClean="0"/>
              <a:t>the Senate </a:t>
            </a:r>
            <a:r>
              <a:rPr lang="en-US" b="1" u="sng" dirty="0" smtClean="0"/>
              <a:t>passes</a:t>
            </a:r>
            <a:r>
              <a:rPr lang="en-US" b="1" dirty="0" smtClean="0"/>
              <a:t> </a:t>
            </a:r>
            <a:r>
              <a:rPr lang="en-US" dirty="0" smtClean="0"/>
              <a:t>a bill, a messenger takes it to the House of Representatives, delivers it to the Speaker of the House, and </a:t>
            </a:r>
            <a:r>
              <a:rPr lang="en-US" b="1" u="sng" dirty="0" smtClean="0"/>
              <a:t>bows</a:t>
            </a:r>
            <a:r>
              <a:rPr lang="en-US" b="1" dirty="0" smtClean="0"/>
              <a:t> </a:t>
            </a:r>
            <a:r>
              <a:rPr lang="en-US" b="1" u="sng" dirty="0" smtClean="0"/>
              <a:t>deeply</a:t>
            </a:r>
            <a:r>
              <a:rPr lang="en-US" dirty="0" smtClean="0"/>
              <a:t> from the waist.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Ever  </a:t>
            </a:r>
            <a:br>
              <a:rPr lang="en-US" dirty="0" smtClean="0"/>
            </a:br>
            <a:r>
              <a:rPr lang="en-US" dirty="0" smtClean="0"/>
              <a:t> B. passes  </a:t>
            </a:r>
            <a:br>
              <a:rPr lang="en-US" dirty="0" smtClean="0"/>
            </a:br>
            <a:r>
              <a:rPr lang="en-US" dirty="0" smtClean="0"/>
              <a:t> C. bows  </a:t>
            </a:r>
            <a:br>
              <a:rPr lang="en-US" dirty="0" smtClean="0"/>
            </a:br>
            <a:r>
              <a:rPr lang="en-US" dirty="0" smtClean="0"/>
              <a:t> D. deeply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 We thought he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planning</a:t>
            </a:r>
            <a:r>
              <a:rPr lang="en-US" b="1" dirty="0" smtClean="0"/>
              <a:t> </a:t>
            </a:r>
            <a:r>
              <a:rPr lang="en-US" b="1" u="sng" dirty="0" smtClean="0"/>
              <a:t>to go on vacation</a:t>
            </a:r>
            <a:r>
              <a:rPr lang="en-US" b="1" dirty="0" smtClean="0"/>
              <a:t> </a:t>
            </a:r>
            <a:r>
              <a:rPr lang="en-US" b="1" u="sng" dirty="0" smtClean="0"/>
              <a:t>after</a:t>
            </a:r>
            <a:r>
              <a:rPr lang="en-US" b="1" dirty="0" smtClean="0"/>
              <a:t> </a:t>
            </a:r>
            <a:r>
              <a:rPr lang="en-US" b="1" u="sng" dirty="0" smtClean="0"/>
              <a:t>the first</a:t>
            </a:r>
            <a:r>
              <a:rPr lang="en-US" b="1" dirty="0" smtClean="0"/>
              <a:t> </a:t>
            </a:r>
            <a:r>
              <a:rPr lang="en-US" dirty="0" smtClean="0"/>
              <a:t>of the month.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is  </a:t>
            </a:r>
            <a:br>
              <a:rPr lang="en-US" dirty="0" smtClean="0"/>
            </a:br>
            <a:r>
              <a:rPr lang="en-US" dirty="0" smtClean="0"/>
              <a:t> B. to go on vacation  </a:t>
            </a:r>
            <a:br>
              <a:rPr lang="en-US" dirty="0" smtClean="0"/>
            </a:br>
            <a:r>
              <a:rPr lang="en-US" dirty="0" smtClean="0"/>
              <a:t> C. after  </a:t>
            </a:r>
            <a:br>
              <a:rPr lang="en-US" dirty="0" smtClean="0"/>
            </a:br>
            <a:r>
              <a:rPr lang="en-US" dirty="0" smtClean="0"/>
              <a:t> D. the first 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21. </a:t>
            </a:r>
            <a:r>
              <a:rPr lang="en-US" b="1" u="sng" dirty="0" smtClean="0"/>
              <a:t>Most</a:t>
            </a:r>
            <a:r>
              <a:rPr lang="en-US" dirty="0" smtClean="0"/>
              <a:t> newspapers depend</a:t>
            </a:r>
            <a:r>
              <a:rPr lang="en-US" b="1" dirty="0" smtClean="0"/>
              <a:t> </a:t>
            </a:r>
            <a:r>
              <a:rPr lang="en-US" b="1" u="sng" dirty="0" smtClean="0"/>
              <a:t>on</a:t>
            </a:r>
            <a:r>
              <a:rPr lang="en-US" dirty="0" smtClean="0"/>
              <a:t> the wire services</a:t>
            </a:r>
            <a:r>
              <a:rPr lang="en-US" b="1" dirty="0" smtClean="0"/>
              <a:t> </a:t>
            </a:r>
            <a:r>
              <a:rPr lang="en-US" b="1" u="sng" dirty="0" smtClean="0"/>
              <a:t>from</a:t>
            </a:r>
            <a:r>
              <a:rPr lang="en-US" b="1" dirty="0" smtClean="0"/>
              <a:t> </a:t>
            </a:r>
            <a:r>
              <a:rPr lang="en-US" dirty="0" smtClean="0"/>
              <a:t>their</a:t>
            </a:r>
            <a:r>
              <a:rPr lang="en-US" b="1" dirty="0" smtClean="0"/>
              <a:t> </a:t>
            </a:r>
            <a:r>
              <a:rPr lang="en-US" dirty="0" smtClean="0"/>
              <a:t>international</a:t>
            </a:r>
            <a:r>
              <a:rPr lang="en-US" b="1" dirty="0" smtClean="0"/>
              <a:t> </a:t>
            </a:r>
            <a:r>
              <a:rPr lang="en-US" b="1" u="sng" dirty="0" smtClean="0"/>
              <a:t>stories and photographs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Most  </a:t>
            </a:r>
            <a:br>
              <a:rPr lang="en-US" dirty="0" smtClean="0"/>
            </a:br>
            <a:r>
              <a:rPr lang="en-US" dirty="0" smtClean="0"/>
              <a:t> B. on  </a:t>
            </a:r>
            <a:br>
              <a:rPr lang="en-US" dirty="0" smtClean="0"/>
            </a:br>
            <a:r>
              <a:rPr lang="en-US" dirty="0" smtClean="0"/>
              <a:t> C. from  </a:t>
            </a:r>
            <a:br>
              <a:rPr lang="en-US" dirty="0" smtClean="0"/>
            </a:br>
            <a:r>
              <a:rPr lang="en-US" dirty="0" smtClean="0"/>
              <a:t> D. stories and photographs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 Having been beaten </a:t>
            </a:r>
            <a:r>
              <a:rPr lang="en-US" b="1" u="sng" dirty="0" smtClean="0"/>
              <a:t>by</a:t>
            </a:r>
            <a:r>
              <a:rPr lang="en-US" b="1" dirty="0" smtClean="0"/>
              <a:t> </a:t>
            </a:r>
            <a:r>
              <a:rPr lang="en-US" dirty="0" smtClean="0"/>
              <a:t>the police</a:t>
            </a:r>
            <a:r>
              <a:rPr lang="en-US" b="1" dirty="0" smtClean="0"/>
              <a:t> </a:t>
            </a:r>
            <a:r>
              <a:rPr lang="en-US" b="1" u="sng" dirty="0" smtClean="0"/>
              <a:t>for striking an officer</a:t>
            </a:r>
            <a:r>
              <a:rPr lang="en-US" b="1" dirty="0" smtClean="0"/>
              <a:t>, </a:t>
            </a:r>
            <a:r>
              <a:rPr lang="en-US" b="1" u="sng" dirty="0" smtClean="0"/>
              <a:t>the man</a:t>
            </a:r>
            <a:r>
              <a:rPr lang="en-US" b="1" dirty="0" smtClean="0"/>
              <a:t> </a:t>
            </a:r>
            <a:r>
              <a:rPr lang="en-US" b="1" u="sng" dirty="0" smtClean="0"/>
              <a:t>will cry out</a:t>
            </a:r>
            <a:r>
              <a:rPr lang="en-US" b="1" dirty="0" smtClean="0"/>
              <a:t> </a:t>
            </a:r>
            <a:r>
              <a:rPr lang="en-US" dirty="0" smtClean="0"/>
              <a:t>in pain.</a:t>
            </a:r>
          </a:p>
          <a:p>
            <a:pPr>
              <a:buNone/>
            </a:pPr>
            <a:r>
              <a:rPr lang="en-US" dirty="0" smtClean="0"/>
              <a:t>    A. by  </a:t>
            </a:r>
            <a:br>
              <a:rPr lang="en-US" dirty="0" smtClean="0"/>
            </a:br>
            <a:r>
              <a:rPr lang="en-US" dirty="0" smtClean="0"/>
              <a:t> B. for striking an officer  </a:t>
            </a:r>
            <a:br>
              <a:rPr lang="en-US" dirty="0" smtClean="0"/>
            </a:br>
            <a:r>
              <a:rPr lang="en-US" dirty="0" smtClean="0"/>
              <a:t> C. the man  </a:t>
            </a:r>
            <a:br>
              <a:rPr lang="en-US" dirty="0" smtClean="0"/>
            </a:br>
            <a:r>
              <a:rPr lang="en-US" dirty="0" smtClean="0"/>
              <a:t> D. will cry out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21. </a:t>
            </a:r>
            <a:r>
              <a:rPr lang="en-US" b="1" u="sng" dirty="0" smtClean="0"/>
              <a:t>Most</a:t>
            </a:r>
            <a:r>
              <a:rPr lang="en-US" dirty="0" smtClean="0"/>
              <a:t> newspapers depend</a:t>
            </a:r>
            <a:r>
              <a:rPr lang="en-US" b="1" dirty="0" smtClean="0"/>
              <a:t> </a:t>
            </a:r>
            <a:r>
              <a:rPr lang="en-US" b="1" u="sng" dirty="0" smtClean="0"/>
              <a:t>on</a:t>
            </a:r>
            <a:r>
              <a:rPr lang="en-US" dirty="0" smtClean="0"/>
              <a:t> the wire services</a:t>
            </a:r>
            <a:r>
              <a:rPr lang="en-US" b="1" dirty="0" smtClean="0"/>
              <a:t> </a:t>
            </a:r>
            <a:r>
              <a:rPr lang="en-US" b="1" u="sng" dirty="0" smtClean="0"/>
              <a:t>from</a:t>
            </a:r>
            <a:r>
              <a:rPr lang="en-US" b="1" dirty="0" smtClean="0"/>
              <a:t> </a:t>
            </a:r>
            <a:r>
              <a:rPr lang="en-US" dirty="0" smtClean="0"/>
              <a:t>their</a:t>
            </a:r>
            <a:r>
              <a:rPr lang="en-US" b="1" dirty="0" smtClean="0"/>
              <a:t> </a:t>
            </a:r>
            <a:r>
              <a:rPr lang="en-US" dirty="0" smtClean="0"/>
              <a:t>international</a:t>
            </a:r>
            <a:r>
              <a:rPr lang="en-US" b="1" dirty="0" smtClean="0"/>
              <a:t> </a:t>
            </a:r>
            <a:r>
              <a:rPr lang="en-US" b="1" u="sng" dirty="0" smtClean="0"/>
              <a:t>stories and photographs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Most  </a:t>
            </a:r>
            <a:br>
              <a:rPr lang="en-US" dirty="0" smtClean="0"/>
            </a:br>
            <a:r>
              <a:rPr lang="en-US" dirty="0" smtClean="0"/>
              <a:t> B. on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from  </a:t>
            </a:r>
            <a:br>
              <a:rPr lang="en-US" dirty="0" smtClean="0"/>
            </a:br>
            <a:r>
              <a:rPr lang="en-US" dirty="0" smtClean="0"/>
              <a:t> D. stories and photographs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 Having been beaten </a:t>
            </a:r>
            <a:r>
              <a:rPr lang="en-US" b="1" u="sng" dirty="0" smtClean="0"/>
              <a:t>by</a:t>
            </a:r>
            <a:r>
              <a:rPr lang="en-US" b="1" dirty="0" smtClean="0"/>
              <a:t> </a:t>
            </a:r>
            <a:r>
              <a:rPr lang="en-US" dirty="0" smtClean="0"/>
              <a:t>the police</a:t>
            </a:r>
            <a:r>
              <a:rPr lang="en-US" b="1" dirty="0" smtClean="0"/>
              <a:t> </a:t>
            </a:r>
            <a:r>
              <a:rPr lang="en-US" b="1" u="sng" dirty="0" smtClean="0"/>
              <a:t>for striking an officer</a:t>
            </a:r>
            <a:r>
              <a:rPr lang="en-US" b="1" dirty="0" smtClean="0"/>
              <a:t>, </a:t>
            </a:r>
            <a:r>
              <a:rPr lang="en-US" b="1" u="sng" dirty="0" smtClean="0"/>
              <a:t>the man</a:t>
            </a:r>
            <a:r>
              <a:rPr lang="en-US" b="1" dirty="0" smtClean="0"/>
              <a:t> </a:t>
            </a:r>
            <a:r>
              <a:rPr lang="en-US" b="1" u="sng" dirty="0" smtClean="0"/>
              <a:t>will cry out</a:t>
            </a:r>
            <a:r>
              <a:rPr lang="en-US" b="1" dirty="0" smtClean="0"/>
              <a:t> </a:t>
            </a:r>
            <a:r>
              <a:rPr lang="en-US" dirty="0" smtClean="0"/>
              <a:t>in pain.</a:t>
            </a:r>
          </a:p>
          <a:p>
            <a:pPr>
              <a:buNone/>
            </a:pPr>
            <a:r>
              <a:rPr lang="en-US" dirty="0" smtClean="0"/>
              <a:t>    A. by  </a:t>
            </a:r>
            <a:br>
              <a:rPr lang="en-US" dirty="0" smtClean="0"/>
            </a:br>
            <a:r>
              <a:rPr lang="en-US" dirty="0" smtClean="0"/>
              <a:t> B. for striking an officer  </a:t>
            </a:r>
            <a:br>
              <a:rPr lang="en-US" dirty="0" smtClean="0"/>
            </a:br>
            <a:r>
              <a:rPr lang="en-US" dirty="0" smtClean="0"/>
              <a:t> C. the man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will cry out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23. </a:t>
            </a:r>
            <a:r>
              <a:rPr lang="en-US" b="1" u="sng" dirty="0" smtClean="0"/>
              <a:t>The most common</a:t>
            </a:r>
            <a:r>
              <a:rPr lang="en-US" b="1" dirty="0" smtClean="0"/>
              <a:t> </a:t>
            </a:r>
            <a:r>
              <a:rPr lang="en-US" dirty="0" smtClean="0"/>
              <a:t>form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treatment</a:t>
            </a:r>
            <a:r>
              <a:rPr lang="en-US" b="1" dirty="0" smtClean="0"/>
              <a:t> </a:t>
            </a:r>
            <a:r>
              <a:rPr lang="en-US" b="1" u="sng" dirty="0" smtClean="0"/>
              <a:t>it</a:t>
            </a:r>
            <a:r>
              <a:rPr lang="en-US" b="1" dirty="0" smtClean="0"/>
              <a:t> </a:t>
            </a:r>
            <a:r>
              <a:rPr lang="en-US" dirty="0" smtClean="0"/>
              <a:t>is mass inoculation and chlorination of </a:t>
            </a:r>
            <a:r>
              <a:rPr lang="en-US" b="1" u="sng" dirty="0" smtClean="0"/>
              <a:t>water sources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 most common  </a:t>
            </a:r>
            <a:br>
              <a:rPr lang="en-US" dirty="0" smtClean="0"/>
            </a:br>
            <a:r>
              <a:rPr lang="en-US" dirty="0" smtClean="0"/>
              <a:t> B. of  </a:t>
            </a:r>
            <a:br>
              <a:rPr lang="en-US" dirty="0" smtClean="0"/>
            </a:br>
            <a:r>
              <a:rPr lang="en-US" dirty="0" smtClean="0"/>
              <a:t> C. it  </a:t>
            </a:r>
            <a:br>
              <a:rPr lang="en-US" dirty="0" smtClean="0"/>
            </a:br>
            <a:r>
              <a:rPr lang="en-US" dirty="0" smtClean="0"/>
              <a:t> D. water sources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They asked me </a:t>
            </a:r>
            <a:r>
              <a:rPr lang="en-US" b="1" u="sng" dirty="0" smtClean="0"/>
              <a:t>what did happen</a:t>
            </a:r>
            <a:r>
              <a:rPr lang="en-US" b="1" dirty="0" smtClean="0"/>
              <a:t> </a:t>
            </a:r>
            <a:r>
              <a:rPr lang="en-US" b="1" u="sng" dirty="0" smtClean="0"/>
              <a:t>last night</a:t>
            </a:r>
            <a:r>
              <a:rPr lang="en-US" dirty="0" smtClean="0"/>
              <a:t>, but I was</a:t>
            </a:r>
            <a:r>
              <a:rPr lang="en-US" b="1" dirty="0" smtClean="0"/>
              <a:t> </a:t>
            </a:r>
            <a:r>
              <a:rPr lang="en-US" b="1" u="sng" dirty="0" smtClean="0"/>
              <a:t>unable to</a:t>
            </a:r>
            <a:r>
              <a:rPr lang="en-US" b="1" dirty="0" smtClean="0"/>
              <a:t> </a:t>
            </a:r>
            <a:r>
              <a:rPr lang="en-US" b="1" u="sng" dirty="0" smtClean="0"/>
              <a:t>tell them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what did happen  </a:t>
            </a:r>
            <a:br>
              <a:rPr lang="en-US" dirty="0" smtClean="0"/>
            </a:br>
            <a:r>
              <a:rPr lang="en-US" dirty="0" smtClean="0"/>
              <a:t> B. last night  </a:t>
            </a:r>
            <a:br>
              <a:rPr lang="en-US" dirty="0" smtClean="0"/>
            </a:br>
            <a:r>
              <a:rPr lang="en-US" dirty="0" smtClean="0"/>
              <a:t> C. unable to  </a:t>
            </a:r>
            <a:br>
              <a:rPr lang="en-US" dirty="0" smtClean="0"/>
            </a:br>
            <a:r>
              <a:rPr lang="en-US" dirty="0" smtClean="0"/>
              <a:t> D. tell them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23. </a:t>
            </a:r>
            <a:r>
              <a:rPr lang="en-US" b="1" u="sng" dirty="0" smtClean="0"/>
              <a:t>The most common</a:t>
            </a:r>
            <a:r>
              <a:rPr lang="en-US" b="1" dirty="0" smtClean="0"/>
              <a:t> </a:t>
            </a:r>
            <a:r>
              <a:rPr lang="en-US" dirty="0" smtClean="0"/>
              <a:t>form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treatment</a:t>
            </a:r>
            <a:r>
              <a:rPr lang="en-US" b="1" dirty="0" smtClean="0"/>
              <a:t> </a:t>
            </a:r>
            <a:r>
              <a:rPr lang="en-US" b="1" u="sng" dirty="0" smtClean="0"/>
              <a:t>it</a:t>
            </a:r>
            <a:r>
              <a:rPr lang="en-US" b="1" dirty="0" smtClean="0"/>
              <a:t> </a:t>
            </a:r>
            <a:r>
              <a:rPr lang="en-US" dirty="0" smtClean="0"/>
              <a:t>is mass inoculation and chlorination of </a:t>
            </a:r>
            <a:r>
              <a:rPr lang="en-US" b="1" u="sng" dirty="0" smtClean="0"/>
              <a:t>water sources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 most common  </a:t>
            </a:r>
            <a:br>
              <a:rPr lang="en-US" dirty="0" smtClean="0"/>
            </a:br>
            <a:r>
              <a:rPr lang="en-US" dirty="0" smtClean="0"/>
              <a:t> B. of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it  </a:t>
            </a:r>
            <a:br>
              <a:rPr lang="en-US" dirty="0" smtClean="0"/>
            </a:br>
            <a:r>
              <a:rPr lang="en-US" dirty="0" smtClean="0"/>
              <a:t> D. water sources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They asked me </a:t>
            </a:r>
            <a:r>
              <a:rPr lang="en-US" b="1" u="sng" dirty="0" smtClean="0"/>
              <a:t>what did happen</a:t>
            </a:r>
            <a:r>
              <a:rPr lang="en-US" b="1" dirty="0" smtClean="0"/>
              <a:t> </a:t>
            </a:r>
            <a:r>
              <a:rPr lang="en-US" b="1" u="sng" dirty="0" smtClean="0"/>
              <a:t>last night</a:t>
            </a:r>
            <a:r>
              <a:rPr lang="en-US" dirty="0" smtClean="0"/>
              <a:t>, but I was</a:t>
            </a:r>
            <a:r>
              <a:rPr lang="en-US" b="1" dirty="0" smtClean="0"/>
              <a:t> </a:t>
            </a:r>
            <a:r>
              <a:rPr lang="en-US" b="1" u="sng" dirty="0" smtClean="0"/>
              <a:t>unable to</a:t>
            </a:r>
            <a:r>
              <a:rPr lang="en-US" b="1" dirty="0" smtClean="0"/>
              <a:t> </a:t>
            </a:r>
            <a:r>
              <a:rPr lang="en-US" b="1" u="sng" dirty="0" smtClean="0"/>
              <a:t>tell them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what did happen  </a:t>
            </a:r>
            <a:br>
              <a:rPr lang="en-US" dirty="0" smtClean="0"/>
            </a:br>
            <a:r>
              <a:rPr lang="en-US" dirty="0" smtClean="0"/>
              <a:t> B. last night  </a:t>
            </a:r>
            <a:br>
              <a:rPr lang="en-US" dirty="0" smtClean="0"/>
            </a:br>
            <a:r>
              <a:rPr lang="en-US" dirty="0" smtClean="0"/>
              <a:t> C. unable to  </a:t>
            </a:r>
            <a:br>
              <a:rPr lang="en-US" dirty="0" smtClean="0"/>
            </a:br>
            <a:r>
              <a:rPr lang="en-US" dirty="0" smtClean="0"/>
              <a:t> D. tell them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In 1927 Charles Lindbergh </a:t>
            </a:r>
            <a:r>
              <a:rPr lang="en-US" b="1" u="sng" dirty="0" smtClean="0"/>
              <a:t>was</a:t>
            </a:r>
            <a:r>
              <a:rPr lang="en-US" b="1" dirty="0" smtClean="0"/>
              <a:t> </a:t>
            </a:r>
            <a:r>
              <a:rPr lang="en-US" dirty="0" smtClean="0"/>
              <a:t>the first</a:t>
            </a:r>
            <a:r>
              <a:rPr lang="en-US" b="1" dirty="0" smtClean="0"/>
              <a:t> </a:t>
            </a:r>
            <a:r>
              <a:rPr lang="en-US" b="1" u="sng" dirty="0" smtClean="0"/>
              <a:t>to fly</a:t>
            </a:r>
            <a:r>
              <a:rPr lang="en-US" b="1" dirty="0" smtClean="0"/>
              <a:t> </a:t>
            </a:r>
            <a:r>
              <a:rPr lang="en-US" dirty="0" smtClean="0"/>
              <a:t>solo nonstop from New York to Paris</a:t>
            </a:r>
            <a:r>
              <a:rPr lang="en-US" b="1" dirty="0" smtClean="0"/>
              <a:t> </a:t>
            </a:r>
            <a:r>
              <a:rPr lang="en-US" b="1" u="sng" dirty="0" smtClean="0"/>
              <a:t>in</a:t>
            </a:r>
            <a:r>
              <a:rPr lang="en-US" b="1" dirty="0" smtClean="0"/>
              <a:t> </a:t>
            </a:r>
            <a:r>
              <a:rPr lang="en-US" b="1" u="sng" dirty="0" smtClean="0"/>
              <a:t>such short time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was  </a:t>
            </a:r>
            <a:br>
              <a:rPr lang="en-US" dirty="0" smtClean="0"/>
            </a:br>
            <a:r>
              <a:rPr lang="en-US" dirty="0" smtClean="0"/>
              <a:t> B. to fly  </a:t>
            </a:r>
            <a:br>
              <a:rPr lang="en-US" dirty="0" smtClean="0"/>
            </a:br>
            <a:r>
              <a:rPr lang="en-US" dirty="0" smtClean="0"/>
              <a:t> C. in  </a:t>
            </a:r>
            <a:br>
              <a:rPr lang="en-US" dirty="0" smtClean="0"/>
            </a:br>
            <a:r>
              <a:rPr lang="en-US" dirty="0" smtClean="0"/>
              <a:t> D. such short time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 I</a:t>
            </a:r>
            <a:r>
              <a:rPr lang="en-US" b="1" dirty="0" smtClean="0"/>
              <a:t> </a:t>
            </a:r>
            <a:r>
              <a:rPr lang="en-US" b="1" u="sng" dirty="0" smtClean="0"/>
              <a:t>don't care</a:t>
            </a:r>
            <a:r>
              <a:rPr lang="en-US" b="1" dirty="0" smtClean="0"/>
              <a:t> </a:t>
            </a:r>
            <a:r>
              <a:rPr lang="en-US" b="1" u="sng" dirty="0" smtClean="0"/>
              <a:t>you do</a:t>
            </a:r>
            <a:r>
              <a:rPr lang="en-US" b="1" dirty="0" smtClean="0"/>
              <a:t> </a:t>
            </a:r>
            <a:r>
              <a:rPr lang="en-US" dirty="0" smtClean="0"/>
              <a:t>just</a:t>
            </a:r>
            <a:r>
              <a:rPr lang="en-US" b="1" dirty="0" smtClean="0"/>
              <a:t> </a:t>
            </a:r>
            <a:r>
              <a:rPr lang="en-US" b="1" u="sng" dirty="0" smtClean="0"/>
              <a:t>so</a:t>
            </a:r>
            <a:r>
              <a:rPr lang="en-US" b="1" dirty="0" smtClean="0"/>
              <a:t> </a:t>
            </a:r>
            <a:r>
              <a:rPr lang="en-US" dirty="0" smtClean="0"/>
              <a:t>long as you</a:t>
            </a:r>
            <a:r>
              <a:rPr lang="en-US" b="1" dirty="0" smtClean="0"/>
              <a:t> </a:t>
            </a:r>
            <a:r>
              <a:rPr lang="en-US" b="1" u="sng" dirty="0" smtClean="0"/>
              <a:t>do</a:t>
            </a:r>
            <a:r>
              <a:rPr lang="en-US" b="1" dirty="0" smtClean="0"/>
              <a:t> </a:t>
            </a:r>
            <a:r>
              <a:rPr lang="en-US" dirty="0" smtClean="0"/>
              <a:t>it immediately.</a:t>
            </a:r>
          </a:p>
          <a:p>
            <a:pPr>
              <a:buNone/>
            </a:pPr>
            <a:r>
              <a:rPr lang="en-US" dirty="0" smtClean="0"/>
              <a:t>    A. don't care  </a:t>
            </a:r>
            <a:br>
              <a:rPr lang="en-US" dirty="0" smtClean="0"/>
            </a:br>
            <a:r>
              <a:rPr lang="en-US" dirty="0" smtClean="0"/>
              <a:t> B. you do  </a:t>
            </a:r>
            <a:br>
              <a:rPr lang="en-US" dirty="0" smtClean="0"/>
            </a:br>
            <a:r>
              <a:rPr lang="en-US" dirty="0" smtClean="0"/>
              <a:t> C. so  </a:t>
            </a:r>
            <a:br>
              <a:rPr lang="en-US" dirty="0" smtClean="0"/>
            </a:br>
            <a:r>
              <a:rPr lang="en-US" dirty="0" smtClean="0"/>
              <a:t> D. do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In 1927 Charles Lindbergh </a:t>
            </a:r>
            <a:r>
              <a:rPr lang="en-US" b="1" u="sng" dirty="0" smtClean="0"/>
              <a:t>was</a:t>
            </a:r>
            <a:r>
              <a:rPr lang="en-US" b="1" dirty="0" smtClean="0"/>
              <a:t> </a:t>
            </a:r>
            <a:r>
              <a:rPr lang="en-US" dirty="0" smtClean="0"/>
              <a:t>the first</a:t>
            </a:r>
            <a:r>
              <a:rPr lang="en-US" b="1" dirty="0" smtClean="0"/>
              <a:t> </a:t>
            </a:r>
            <a:r>
              <a:rPr lang="en-US" b="1" u="sng" dirty="0" smtClean="0"/>
              <a:t>to fly</a:t>
            </a:r>
            <a:r>
              <a:rPr lang="en-US" b="1" dirty="0" smtClean="0"/>
              <a:t> </a:t>
            </a:r>
            <a:r>
              <a:rPr lang="en-US" dirty="0" smtClean="0"/>
              <a:t>solo nonstop from New York to Paris</a:t>
            </a:r>
            <a:r>
              <a:rPr lang="en-US" b="1" dirty="0" smtClean="0"/>
              <a:t> </a:t>
            </a:r>
            <a:r>
              <a:rPr lang="en-US" b="1" u="sng" dirty="0" smtClean="0"/>
              <a:t>in</a:t>
            </a:r>
            <a:r>
              <a:rPr lang="en-US" b="1" dirty="0" smtClean="0"/>
              <a:t> </a:t>
            </a:r>
            <a:r>
              <a:rPr lang="en-US" b="1" u="sng" dirty="0" smtClean="0"/>
              <a:t>such short time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was  </a:t>
            </a:r>
            <a:br>
              <a:rPr lang="en-US" dirty="0" smtClean="0"/>
            </a:br>
            <a:r>
              <a:rPr lang="en-US" dirty="0" smtClean="0"/>
              <a:t> B. to fly  </a:t>
            </a:r>
            <a:br>
              <a:rPr lang="en-US" dirty="0" smtClean="0"/>
            </a:br>
            <a:r>
              <a:rPr lang="en-US" dirty="0" smtClean="0"/>
              <a:t> C. in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such short time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 I</a:t>
            </a:r>
            <a:r>
              <a:rPr lang="en-US" b="1" dirty="0" smtClean="0"/>
              <a:t> </a:t>
            </a:r>
            <a:r>
              <a:rPr lang="en-US" b="1" u="sng" dirty="0" smtClean="0"/>
              <a:t>don't care</a:t>
            </a:r>
            <a:r>
              <a:rPr lang="en-US" b="1" dirty="0" smtClean="0"/>
              <a:t> </a:t>
            </a:r>
            <a:r>
              <a:rPr lang="en-US" b="1" u="sng" dirty="0" smtClean="0"/>
              <a:t>you do</a:t>
            </a:r>
            <a:r>
              <a:rPr lang="en-US" b="1" dirty="0" smtClean="0"/>
              <a:t> </a:t>
            </a:r>
            <a:r>
              <a:rPr lang="en-US" dirty="0" smtClean="0"/>
              <a:t>just</a:t>
            </a:r>
            <a:r>
              <a:rPr lang="en-US" b="1" dirty="0" smtClean="0"/>
              <a:t> </a:t>
            </a:r>
            <a:r>
              <a:rPr lang="en-US" b="1" u="sng" dirty="0" smtClean="0"/>
              <a:t>so</a:t>
            </a:r>
            <a:r>
              <a:rPr lang="en-US" b="1" dirty="0" smtClean="0"/>
              <a:t> </a:t>
            </a:r>
            <a:r>
              <a:rPr lang="en-US" dirty="0" smtClean="0"/>
              <a:t>long as you</a:t>
            </a:r>
            <a:r>
              <a:rPr lang="en-US" b="1" dirty="0" smtClean="0"/>
              <a:t> </a:t>
            </a:r>
            <a:r>
              <a:rPr lang="en-US" b="1" u="sng" dirty="0" smtClean="0"/>
              <a:t>do</a:t>
            </a:r>
            <a:r>
              <a:rPr lang="en-US" b="1" dirty="0" smtClean="0"/>
              <a:t> </a:t>
            </a:r>
            <a:r>
              <a:rPr lang="en-US" dirty="0" smtClean="0"/>
              <a:t>it immediately.</a:t>
            </a:r>
          </a:p>
          <a:p>
            <a:pPr>
              <a:buNone/>
            </a:pPr>
            <a:r>
              <a:rPr lang="en-US" dirty="0" smtClean="0"/>
              <a:t>    A. don't care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you do  </a:t>
            </a:r>
            <a:br>
              <a:rPr lang="en-US" dirty="0" smtClean="0"/>
            </a:br>
            <a:r>
              <a:rPr lang="en-US" dirty="0" smtClean="0"/>
              <a:t> C. so  </a:t>
            </a:r>
            <a:br>
              <a:rPr lang="en-US" dirty="0" smtClean="0"/>
            </a:br>
            <a:r>
              <a:rPr lang="en-US" dirty="0" smtClean="0"/>
              <a:t> D. do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The deadbolt is </a:t>
            </a:r>
            <a:r>
              <a:rPr lang="en-US" b="1" u="sng" dirty="0" smtClean="0"/>
              <a:t>the best</a:t>
            </a:r>
            <a:r>
              <a:rPr lang="en-US" b="1" dirty="0" smtClean="0"/>
              <a:t> </a:t>
            </a:r>
            <a:r>
              <a:rPr lang="en-US" dirty="0" smtClean="0"/>
              <a:t>lock for entry doors </a:t>
            </a:r>
            <a:r>
              <a:rPr lang="en-US" b="1" u="sng" dirty="0" smtClean="0"/>
              <a:t>because</a:t>
            </a:r>
            <a:r>
              <a:rPr lang="en-US" dirty="0" smtClean="0"/>
              <a:t> it is </a:t>
            </a:r>
            <a:r>
              <a:rPr lang="en-US" b="1" u="sng" dirty="0" smtClean="0"/>
              <a:t>not only</a:t>
            </a:r>
            <a:r>
              <a:rPr lang="en-US" b="1" dirty="0" smtClean="0"/>
              <a:t> </a:t>
            </a:r>
            <a:r>
              <a:rPr lang="en-US" dirty="0" smtClean="0"/>
              <a:t>inexpensive</a:t>
            </a:r>
            <a:r>
              <a:rPr lang="en-US" b="1" dirty="0" smtClean="0"/>
              <a:t> </a:t>
            </a:r>
            <a:r>
              <a:rPr lang="en-US" dirty="0" smtClean="0"/>
              <a:t>but</a:t>
            </a:r>
            <a:r>
              <a:rPr lang="en-US" b="1" dirty="0" smtClean="0"/>
              <a:t> </a:t>
            </a:r>
            <a:r>
              <a:rPr lang="en-US" b="1" u="sng" dirty="0" smtClean="0"/>
              <a:t>installation is easy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 best  </a:t>
            </a:r>
            <a:br>
              <a:rPr lang="en-US" dirty="0" smtClean="0"/>
            </a:br>
            <a:r>
              <a:rPr lang="en-US" dirty="0" smtClean="0"/>
              <a:t> B. because  </a:t>
            </a:r>
            <a:br>
              <a:rPr lang="en-US" dirty="0" smtClean="0"/>
            </a:br>
            <a:r>
              <a:rPr lang="en-US" dirty="0" smtClean="0"/>
              <a:t> C. not only  </a:t>
            </a:r>
            <a:br>
              <a:rPr lang="en-US" dirty="0" smtClean="0"/>
            </a:br>
            <a:r>
              <a:rPr lang="en-US" dirty="0" smtClean="0"/>
              <a:t> D. installation is easy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 Penicillium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one of the many molds that</a:t>
            </a:r>
            <a:r>
              <a:rPr lang="en-US" b="1" dirty="0" smtClean="0"/>
              <a:t> </a:t>
            </a:r>
            <a:r>
              <a:rPr lang="en-US" b="1" u="sng" dirty="0" smtClean="0"/>
              <a:t>procedures</a:t>
            </a:r>
            <a:r>
              <a:rPr lang="en-US" b="1" dirty="0" smtClean="0"/>
              <a:t> </a:t>
            </a:r>
            <a:r>
              <a:rPr lang="en-US" dirty="0" smtClean="0"/>
              <a:t>the antibiotics </a:t>
            </a:r>
            <a:r>
              <a:rPr lang="en-US" b="1" u="sng" dirty="0" smtClean="0"/>
              <a:t>used</a:t>
            </a:r>
            <a:r>
              <a:rPr lang="en-US" b="1" dirty="0" smtClean="0"/>
              <a:t> </a:t>
            </a:r>
            <a:r>
              <a:rPr lang="en-US" b="1" u="sng" dirty="0" smtClean="0"/>
              <a:t>to control</a:t>
            </a:r>
            <a:r>
              <a:rPr lang="en-US" b="1" dirty="0" smtClean="0"/>
              <a:t> </a:t>
            </a:r>
            <a:r>
              <a:rPr lang="en-US" dirty="0" smtClean="0"/>
              <a:t>diseases.</a:t>
            </a:r>
          </a:p>
          <a:p>
            <a:pPr>
              <a:buNone/>
            </a:pPr>
            <a:r>
              <a:rPr lang="en-US" dirty="0" smtClean="0"/>
              <a:t>    A. is  </a:t>
            </a:r>
            <a:br>
              <a:rPr lang="en-US" dirty="0" smtClean="0"/>
            </a:br>
            <a:r>
              <a:rPr lang="en-US" dirty="0" smtClean="0"/>
              <a:t> B. procedures  </a:t>
            </a:r>
            <a:br>
              <a:rPr lang="en-US" dirty="0" smtClean="0"/>
            </a:br>
            <a:r>
              <a:rPr lang="en-US" dirty="0" smtClean="0"/>
              <a:t> C. used  </a:t>
            </a:r>
            <a:br>
              <a:rPr lang="en-US" dirty="0" smtClean="0"/>
            </a:br>
            <a:r>
              <a:rPr lang="en-US" dirty="0" smtClean="0"/>
              <a:t> D. to control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The deadbolt is </a:t>
            </a:r>
            <a:r>
              <a:rPr lang="en-US" b="1" u="sng" dirty="0" smtClean="0"/>
              <a:t>the best</a:t>
            </a:r>
            <a:r>
              <a:rPr lang="en-US" b="1" dirty="0" smtClean="0"/>
              <a:t> </a:t>
            </a:r>
            <a:r>
              <a:rPr lang="en-US" dirty="0" smtClean="0"/>
              <a:t>lock for entry doors </a:t>
            </a:r>
            <a:r>
              <a:rPr lang="en-US" b="1" u="sng" dirty="0" smtClean="0"/>
              <a:t>because</a:t>
            </a:r>
            <a:r>
              <a:rPr lang="en-US" dirty="0" smtClean="0"/>
              <a:t> it is </a:t>
            </a:r>
            <a:r>
              <a:rPr lang="en-US" b="1" u="sng" dirty="0" smtClean="0"/>
              <a:t>not only</a:t>
            </a:r>
            <a:r>
              <a:rPr lang="en-US" b="1" dirty="0" smtClean="0"/>
              <a:t> </a:t>
            </a:r>
            <a:r>
              <a:rPr lang="en-US" dirty="0" smtClean="0"/>
              <a:t>inexpensive</a:t>
            </a:r>
            <a:r>
              <a:rPr lang="en-US" b="1" dirty="0" smtClean="0"/>
              <a:t> </a:t>
            </a:r>
            <a:r>
              <a:rPr lang="en-US" dirty="0" smtClean="0"/>
              <a:t>but</a:t>
            </a:r>
            <a:r>
              <a:rPr lang="en-US" b="1" dirty="0" smtClean="0"/>
              <a:t> </a:t>
            </a:r>
            <a:r>
              <a:rPr lang="en-US" b="1" u="sng" dirty="0" smtClean="0"/>
              <a:t>installation is easy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 best  </a:t>
            </a:r>
            <a:br>
              <a:rPr lang="en-US" dirty="0" smtClean="0"/>
            </a:br>
            <a:r>
              <a:rPr lang="en-US" dirty="0" smtClean="0"/>
              <a:t> B. because  </a:t>
            </a:r>
            <a:br>
              <a:rPr lang="en-US" dirty="0" smtClean="0"/>
            </a:br>
            <a:r>
              <a:rPr lang="en-US" dirty="0" smtClean="0"/>
              <a:t> C. not only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installation is easy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 Penicillium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one of the many molds that</a:t>
            </a:r>
            <a:r>
              <a:rPr lang="en-US" b="1" dirty="0" smtClean="0"/>
              <a:t> </a:t>
            </a:r>
            <a:r>
              <a:rPr lang="en-US" b="1" u="sng" dirty="0" smtClean="0"/>
              <a:t>procedures</a:t>
            </a:r>
            <a:r>
              <a:rPr lang="en-US" b="1" dirty="0" smtClean="0"/>
              <a:t> </a:t>
            </a:r>
            <a:r>
              <a:rPr lang="en-US" dirty="0" smtClean="0"/>
              <a:t>the antibiotics </a:t>
            </a:r>
            <a:r>
              <a:rPr lang="en-US" b="1" u="sng" dirty="0" smtClean="0"/>
              <a:t>used</a:t>
            </a:r>
            <a:r>
              <a:rPr lang="en-US" b="1" dirty="0" smtClean="0"/>
              <a:t> </a:t>
            </a:r>
            <a:r>
              <a:rPr lang="en-US" b="1" u="sng" dirty="0" smtClean="0"/>
              <a:t>to control</a:t>
            </a:r>
            <a:r>
              <a:rPr lang="en-US" b="1" dirty="0" smtClean="0"/>
              <a:t> </a:t>
            </a:r>
            <a:r>
              <a:rPr lang="en-US" dirty="0" smtClean="0"/>
              <a:t>diseases.</a:t>
            </a:r>
          </a:p>
          <a:p>
            <a:pPr>
              <a:buNone/>
            </a:pPr>
            <a:r>
              <a:rPr lang="en-US" dirty="0" smtClean="0"/>
              <a:t>    A. is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procedures  </a:t>
            </a:r>
            <a:br>
              <a:rPr lang="en-US" dirty="0" smtClean="0"/>
            </a:br>
            <a:r>
              <a:rPr lang="en-US" dirty="0" smtClean="0"/>
              <a:t> C. used  </a:t>
            </a:r>
            <a:br>
              <a:rPr lang="en-US" dirty="0" smtClean="0"/>
            </a:br>
            <a:r>
              <a:rPr lang="en-US" dirty="0" smtClean="0"/>
              <a:t> D. to control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</a:t>
            </a:r>
            <a:r>
              <a:rPr lang="en-US" b="1" dirty="0" smtClean="0"/>
              <a:t> </a:t>
            </a:r>
            <a:r>
              <a:rPr lang="en-US" b="1" u="sng" dirty="0" smtClean="0"/>
              <a:t>Almost</a:t>
            </a:r>
            <a:r>
              <a:rPr lang="en-US" b="1" dirty="0" smtClean="0"/>
              <a:t> </a:t>
            </a:r>
            <a:r>
              <a:rPr lang="en-US" dirty="0" smtClean="0"/>
              <a:t>the plants</a:t>
            </a:r>
            <a:r>
              <a:rPr lang="en-US" b="1" dirty="0" smtClean="0"/>
              <a:t> </a:t>
            </a:r>
            <a:r>
              <a:rPr lang="en-US" b="1" u="sng" dirty="0" smtClean="0"/>
              <a:t>known to us</a:t>
            </a:r>
            <a:r>
              <a:rPr lang="en-US" b="1" dirty="0" smtClean="0"/>
              <a:t> </a:t>
            </a:r>
            <a:r>
              <a:rPr lang="en-US" dirty="0" smtClean="0"/>
              <a:t>are made up of </a:t>
            </a:r>
            <a:r>
              <a:rPr lang="en-US" b="1" u="sng" dirty="0" smtClean="0"/>
              <a:t>a great many cells</a:t>
            </a:r>
            <a:r>
              <a:rPr lang="en-US" b="1" dirty="0" smtClean="0"/>
              <a:t>, </a:t>
            </a:r>
            <a:r>
              <a:rPr lang="en-US" dirty="0" smtClean="0"/>
              <a:t>specialized</a:t>
            </a:r>
            <a:r>
              <a:rPr lang="en-US" b="1" dirty="0" smtClean="0"/>
              <a:t> </a:t>
            </a:r>
            <a:r>
              <a:rPr lang="en-US" b="1" u="sng" dirty="0" smtClean="0"/>
              <a:t>to perform</a:t>
            </a:r>
            <a:r>
              <a:rPr lang="en-US" b="1" dirty="0" smtClean="0"/>
              <a:t> </a:t>
            </a:r>
            <a:r>
              <a:rPr lang="en-US" dirty="0" smtClean="0"/>
              <a:t>different tasks.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Almost  </a:t>
            </a:r>
            <a:br>
              <a:rPr lang="en-US" dirty="0" smtClean="0"/>
            </a:br>
            <a:r>
              <a:rPr lang="en-US" dirty="0" smtClean="0"/>
              <a:t> B. known to us  </a:t>
            </a:r>
            <a:br>
              <a:rPr lang="en-US" dirty="0" smtClean="0"/>
            </a:br>
            <a:r>
              <a:rPr lang="en-US" dirty="0" smtClean="0"/>
              <a:t> C. a great many cells  </a:t>
            </a:r>
            <a:br>
              <a:rPr lang="en-US" dirty="0" smtClean="0"/>
            </a:br>
            <a:r>
              <a:rPr lang="en-US" dirty="0" smtClean="0"/>
              <a:t> D. to perform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the interstate highway system linking roads across the country</a:t>
            </a:r>
            <a:r>
              <a:rPr lang="en-US" b="1" dirty="0" smtClean="0"/>
              <a:t> </a:t>
            </a:r>
            <a:r>
              <a:rPr lang="en-US" b="1" u="sng" dirty="0" smtClean="0"/>
              <a:t>was built</a:t>
            </a:r>
            <a:r>
              <a:rPr lang="en-US" b="1" dirty="0" smtClean="0"/>
              <a:t> </a:t>
            </a:r>
            <a:r>
              <a:rPr lang="en-US" dirty="0" smtClean="0"/>
              <a:t>about</a:t>
            </a:r>
            <a:r>
              <a:rPr lang="en-US" b="1" dirty="0" smtClean="0"/>
              <a:t> </a:t>
            </a:r>
            <a:r>
              <a:rPr lang="en-US" dirty="0" smtClean="0"/>
              <a:t>thirty-five years</a:t>
            </a:r>
            <a:r>
              <a:rPr lang="en-US" b="1" dirty="0" smtClean="0"/>
              <a:t> </a:t>
            </a:r>
            <a:r>
              <a:rPr lang="en-US" b="1" u="sng" dirty="0" smtClean="0"/>
              <a:t>ago</a:t>
            </a:r>
            <a:r>
              <a:rPr lang="en-US" b="1" dirty="0" smtClean="0"/>
              <a:t>, </a:t>
            </a:r>
            <a:r>
              <a:rPr lang="en-US" dirty="0" smtClean="0"/>
              <a:t>most of the roads in the system now need</a:t>
            </a:r>
            <a:r>
              <a:rPr lang="en-US" b="1" dirty="0" smtClean="0"/>
              <a:t> </a:t>
            </a:r>
            <a:r>
              <a:rPr lang="en-US" b="1" u="sng" dirty="0" smtClean="0"/>
              <a:t>repaired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Because  </a:t>
            </a:r>
            <a:br>
              <a:rPr lang="en-US" dirty="0" smtClean="0"/>
            </a:br>
            <a:r>
              <a:rPr lang="en-US" dirty="0" smtClean="0"/>
              <a:t> B. was built  </a:t>
            </a:r>
            <a:br>
              <a:rPr lang="en-US" dirty="0" smtClean="0"/>
            </a:br>
            <a:r>
              <a:rPr lang="en-US" dirty="0" smtClean="0"/>
              <a:t> C. ago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repaired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An able </a:t>
            </a:r>
            <a:r>
              <a:rPr lang="en-US" b="1" u="sng" dirty="0" smtClean="0"/>
              <a:t>flier</a:t>
            </a:r>
            <a:r>
              <a:rPr lang="en-US" dirty="0" smtClean="0"/>
              <a:t>, a crow</a:t>
            </a:r>
            <a:r>
              <a:rPr lang="en-US" b="1" dirty="0" smtClean="0"/>
              <a:t> </a:t>
            </a:r>
            <a:r>
              <a:rPr lang="en-US" b="1" u="sng" dirty="0" smtClean="0"/>
              <a:t>may travel</a:t>
            </a:r>
            <a:r>
              <a:rPr lang="en-US" b="1" dirty="0" smtClean="0"/>
              <a:t> </a:t>
            </a:r>
            <a:r>
              <a:rPr lang="en-US" dirty="0" smtClean="0"/>
              <a:t>thirty or forty miles</a:t>
            </a:r>
            <a:r>
              <a:rPr lang="en-US" b="1" dirty="0" smtClean="0"/>
              <a:t> </a:t>
            </a:r>
            <a:r>
              <a:rPr lang="en-US" b="1" u="sng" dirty="0" smtClean="0"/>
              <a:t>the day</a:t>
            </a:r>
            <a:r>
              <a:rPr lang="en-US" b="1" dirty="0" smtClean="0"/>
              <a:t> </a:t>
            </a:r>
            <a:r>
              <a:rPr lang="en-US" dirty="0" smtClean="0"/>
              <a:t>before it </a:t>
            </a:r>
            <a:r>
              <a:rPr lang="en-US" b="1" u="sng" dirty="0" smtClean="0"/>
              <a:t>returns</a:t>
            </a:r>
            <a:r>
              <a:rPr lang="en-US" b="1" dirty="0" smtClean="0"/>
              <a:t> </a:t>
            </a:r>
            <a:r>
              <a:rPr lang="en-US" dirty="0" smtClean="0"/>
              <a:t>home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flier  </a:t>
            </a:r>
            <a:br>
              <a:rPr lang="en-US" dirty="0" smtClean="0"/>
            </a:br>
            <a:r>
              <a:rPr lang="en-US" dirty="0" smtClean="0"/>
              <a:t> B. may travel  </a:t>
            </a:r>
            <a:br>
              <a:rPr lang="en-US" dirty="0" smtClean="0"/>
            </a:br>
            <a:r>
              <a:rPr lang="en-US" dirty="0" smtClean="0"/>
              <a:t> C. the day  </a:t>
            </a:r>
            <a:br>
              <a:rPr lang="en-US" dirty="0" smtClean="0"/>
            </a:br>
            <a:r>
              <a:rPr lang="en-US" dirty="0" smtClean="0"/>
              <a:t> D. returns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</a:t>
            </a:r>
            <a:r>
              <a:rPr lang="en-US" b="1" dirty="0" smtClean="0"/>
              <a:t>. </a:t>
            </a:r>
            <a:r>
              <a:rPr lang="en-US" b="1" u="sng" dirty="0" smtClean="0"/>
              <a:t>After</a:t>
            </a:r>
            <a:r>
              <a:rPr lang="en-US" b="1" dirty="0" smtClean="0"/>
              <a:t> </a:t>
            </a:r>
            <a:r>
              <a:rPr lang="en-US" b="1" u="sng" dirty="0" smtClean="0"/>
              <a:t>talks</a:t>
            </a:r>
            <a:r>
              <a:rPr lang="en-US" b="1" dirty="0" smtClean="0"/>
              <a:t> </a:t>
            </a:r>
            <a:r>
              <a:rPr lang="en-US" dirty="0" smtClean="0"/>
              <a:t>in Copenhagen yesterday</a:t>
            </a:r>
            <a:r>
              <a:rPr lang="en-US" b="1" dirty="0" smtClean="0"/>
              <a:t>,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Secretary of State </a:t>
            </a:r>
            <a:r>
              <a:rPr lang="en-US" b="1" u="sng" dirty="0" smtClean="0"/>
              <a:t>returning</a:t>
            </a:r>
            <a:r>
              <a:rPr lang="en-US" b="1" dirty="0" smtClean="0"/>
              <a:t> </a:t>
            </a:r>
            <a:r>
              <a:rPr lang="en-US" dirty="0" smtClean="0"/>
              <a:t>to Washington.</a:t>
            </a:r>
          </a:p>
          <a:p>
            <a:pPr>
              <a:buNone/>
            </a:pPr>
            <a:r>
              <a:rPr lang="en-US" dirty="0" smtClean="0"/>
              <a:t>    A. After  </a:t>
            </a:r>
            <a:br>
              <a:rPr lang="en-US" dirty="0" smtClean="0"/>
            </a:br>
            <a:r>
              <a:rPr lang="en-US" dirty="0" smtClean="0"/>
              <a:t> B. talks  </a:t>
            </a:r>
            <a:br>
              <a:rPr lang="en-US" dirty="0" smtClean="0"/>
            </a:br>
            <a:r>
              <a:rPr lang="en-US" dirty="0" smtClean="0"/>
              <a:t> C. the  </a:t>
            </a:r>
            <a:br>
              <a:rPr lang="en-US" dirty="0" smtClean="0"/>
            </a:br>
            <a:r>
              <a:rPr lang="en-US" dirty="0" smtClean="0"/>
              <a:t> D. returning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An able </a:t>
            </a:r>
            <a:r>
              <a:rPr lang="en-US" b="1" u="sng" dirty="0" smtClean="0"/>
              <a:t>flier</a:t>
            </a:r>
            <a:r>
              <a:rPr lang="en-US" dirty="0" smtClean="0"/>
              <a:t>, a crow</a:t>
            </a:r>
            <a:r>
              <a:rPr lang="en-US" b="1" dirty="0" smtClean="0"/>
              <a:t> </a:t>
            </a:r>
            <a:r>
              <a:rPr lang="en-US" b="1" u="sng" dirty="0" smtClean="0"/>
              <a:t>may travel</a:t>
            </a:r>
            <a:r>
              <a:rPr lang="en-US" b="1" dirty="0" smtClean="0"/>
              <a:t> </a:t>
            </a:r>
            <a:r>
              <a:rPr lang="en-US" dirty="0" smtClean="0"/>
              <a:t>thirty or forty miles</a:t>
            </a:r>
            <a:r>
              <a:rPr lang="en-US" b="1" dirty="0" smtClean="0"/>
              <a:t> </a:t>
            </a:r>
            <a:r>
              <a:rPr lang="en-US" b="1" u="sng" dirty="0" smtClean="0"/>
              <a:t>the day</a:t>
            </a:r>
            <a:r>
              <a:rPr lang="en-US" b="1" dirty="0" smtClean="0"/>
              <a:t> </a:t>
            </a:r>
            <a:r>
              <a:rPr lang="en-US" dirty="0" smtClean="0"/>
              <a:t>before it </a:t>
            </a:r>
            <a:r>
              <a:rPr lang="en-US" b="1" u="sng" dirty="0" smtClean="0"/>
              <a:t>returns</a:t>
            </a:r>
            <a:r>
              <a:rPr lang="en-US" b="1" dirty="0" smtClean="0"/>
              <a:t> </a:t>
            </a:r>
            <a:r>
              <a:rPr lang="en-US" dirty="0" smtClean="0"/>
              <a:t>home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flier  </a:t>
            </a:r>
            <a:br>
              <a:rPr lang="en-US" dirty="0" smtClean="0"/>
            </a:br>
            <a:r>
              <a:rPr lang="en-US" dirty="0" smtClean="0"/>
              <a:t> B. may travel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the day  </a:t>
            </a:r>
            <a:br>
              <a:rPr lang="en-US" dirty="0" smtClean="0"/>
            </a:br>
            <a:r>
              <a:rPr lang="en-US" dirty="0" smtClean="0"/>
              <a:t> D. returns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</a:t>
            </a:r>
            <a:r>
              <a:rPr lang="en-US" b="1" dirty="0" smtClean="0"/>
              <a:t>. </a:t>
            </a:r>
            <a:r>
              <a:rPr lang="en-US" b="1" u="sng" dirty="0" smtClean="0"/>
              <a:t>After</a:t>
            </a:r>
            <a:r>
              <a:rPr lang="en-US" b="1" dirty="0" smtClean="0"/>
              <a:t> </a:t>
            </a:r>
            <a:r>
              <a:rPr lang="en-US" b="1" u="sng" dirty="0" smtClean="0"/>
              <a:t>talks</a:t>
            </a:r>
            <a:r>
              <a:rPr lang="en-US" b="1" dirty="0" smtClean="0"/>
              <a:t> </a:t>
            </a:r>
            <a:r>
              <a:rPr lang="en-US" dirty="0" smtClean="0"/>
              <a:t>in Copenhagen yesterday</a:t>
            </a:r>
            <a:r>
              <a:rPr lang="en-US" b="1" dirty="0" smtClean="0"/>
              <a:t>,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Secretary of State </a:t>
            </a:r>
            <a:r>
              <a:rPr lang="en-US" b="1" u="sng" dirty="0" smtClean="0"/>
              <a:t>returning</a:t>
            </a:r>
            <a:r>
              <a:rPr lang="en-US" b="1" dirty="0" smtClean="0"/>
              <a:t> </a:t>
            </a:r>
            <a:r>
              <a:rPr lang="en-US" dirty="0" smtClean="0"/>
              <a:t>to Washington.</a:t>
            </a:r>
          </a:p>
          <a:p>
            <a:pPr>
              <a:buNone/>
            </a:pPr>
            <a:r>
              <a:rPr lang="en-US" dirty="0" smtClean="0"/>
              <a:t>    A. After  </a:t>
            </a:r>
            <a:br>
              <a:rPr lang="en-US" dirty="0" smtClean="0"/>
            </a:br>
            <a:r>
              <a:rPr lang="en-US" dirty="0" smtClean="0"/>
              <a:t> B. talks  </a:t>
            </a:r>
            <a:br>
              <a:rPr lang="en-US" dirty="0" smtClean="0"/>
            </a:br>
            <a:r>
              <a:rPr lang="en-US" dirty="0" smtClean="0"/>
              <a:t> C. the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returning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3. </a:t>
            </a:r>
            <a:r>
              <a:rPr lang="en-US" b="1" u="sng" dirty="0" smtClean="0"/>
              <a:t>Some</a:t>
            </a:r>
            <a:r>
              <a:rPr lang="en-US" dirty="0" smtClean="0"/>
              <a:t> methods </a:t>
            </a:r>
            <a:r>
              <a:rPr lang="en-US" b="1" u="sng" dirty="0" smtClean="0"/>
              <a:t>to prevent</a:t>
            </a:r>
            <a:r>
              <a:rPr lang="en-US" dirty="0" smtClean="0"/>
              <a:t> soil erosion</a:t>
            </a:r>
            <a:r>
              <a:rPr lang="en-US" b="1" dirty="0" smtClean="0"/>
              <a:t>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plowing parallel with the slopes of hills</a:t>
            </a:r>
            <a:r>
              <a:rPr lang="en-US" b="1" dirty="0" smtClean="0"/>
              <a:t>, </a:t>
            </a:r>
            <a:r>
              <a:rPr lang="en-US" b="1" u="sng" dirty="0" smtClean="0"/>
              <a:t>to plant</a:t>
            </a:r>
            <a:r>
              <a:rPr lang="en-US" dirty="0" smtClean="0"/>
              <a:t> trees on unproductive land, and rotating crops.</a:t>
            </a:r>
          </a:p>
          <a:p>
            <a:pPr>
              <a:buNone/>
            </a:pPr>
            <a:r>
              <a:rPr lang="en-US" dirty="0" smtClean="0"/>
              <a:t>    A. Some  </a:t>
            </a:r>
            <a:br>
              <a:rPr lang="en-US" dirty="0" smtClean="0"/>
            </a:br>
            <a:r>
              <a:rPr lang="en-US" dirty="0" smtClean="0"/>
              <a:t> B. to prevent  </a:t>
            </a:r>
            <a:br>
              <a:rPr lang="en-US" dirty="0" smtClean="0"/>
            </a:br>
            <a:r>
              <a:rPr lang="en-US" dirty="0" smtClean="0"/>
              <a:t> C. are  </a:t>
            </a:r>
            <a:br>
              <a:rPr lang="en-US" dirty="0" smtClean="0"/>
            </a:br>
            <a:r>
              <a:rPr lang="en-US" dirty="0" smtClean="0"/>
              <a:t> D. to plant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 I put my new</a:t>
            </a:r>
            <a:r>
              <a:rPr lang="en-US" b="1" dirty="0" smtClean="0"/>
              <a:t> </a:t>
            </a:r>
            <a:r>
              <a:rPr lang="en-US" b="1" u="sng" dirty="0" smtClean="0"/>
              <a:t>book of zoology</a:t>
            </a:r>
            <a:r>
              <a:rPr lang="en-US" b="1" dirty="0" smtClean="0"/>
              <a:t> </a:t>
            </a:r>
            <a:r>
              <a:rPr lang="en-US" dirty="0" smtClean="0"/>
              <a:t>here on</a:t>
            </a:r>
            <a:r>
              <a:rPr lang="en-US" b="1" dirty="0" smtClean="0"/>
              <a:t> </a:t>
            </a:r>
            <a:r>
              <a:rPr lang="en-US" b="1" u="sng" dirty="0" smtClean="0"/>
              <a:t>the desk</a:t>
            </a:r>
            <a:r>
              <a:rPr lang="en-US" b="1" dirty="0" smtClean="0"/>
              <a:t> </a:t>
            </a:r>
            <a:r>
              <a:rPr lang="en-US" dirty="0" smtClean="0"/>
              <a:t>a few minutes</a:t>
            </a:r>
            <a:r>
              <a:rPr lang="en-US" b="1" dirty="0" smtClean="0"/>
              <a:t> </a:t>
            </a:r>
            <a:r>
              <a:rPr lang="en-US" b="1" u="sng" dirty="0" smtClean="0"/>
              <a:t>ago</a:t>
            </a:r>
            <a:r>
              <a:rPr lang="en-US" b="1" dirty="0" smtClean="0"/>
              <a:t>, </a:t>
            </a:r>
            <a:r>
              <a:rPr lang="en-US" dirty="0" smtClean="0"/>
              <a:t>but</a:t>
            </a:r>
            <a:r>
              <a:rPr lang="en-US" b="1" dirty="0" smtClean="0"/>
              <a:t> </a:t>
            </a:r>
            <a:r>
              <a:rPr lang="en-US" b="1" u="sng" dirty="0" smtClean="0"/>
              <a:t>I cannot seem to find it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book of zoology  </a:t>
            </a:r>
            <a:br>
              <a:rPr lang="en-US" dirty="0" smtClean="0"/>
            </a:br>
            <a:r>
              <a:rPr lang="en-US" dirty="0" smtClean="0"/>
              <a:t> B. the desk  </a:t>
            </a:r>
            <a:br>
              <a:rPr lang="en-US" dirty="0" smtClean="0"/>
            </a:br>
            <a:r>
              <a:rPr lang="en-US" dirty="0" smtClean="0"/>
              <a:t> C. ago  </a:t>
            </a:r>
            <a:br>
              <a:rPr lang="en-US" dirty="0" smtClean="0"/>
            </a:br>
            <a:r>
              <a:rPr lang="en-US" dirty="0" smtClean="0"/>
              <a:t> D. I cannot seem to find it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3. </a:t>
            </a:r>
            <a:r>
              <a:rPr lang="en-US" b="1" u="sng" dirty="0" smtClean="0"/>
              <a:t>Some</a:t>
            </a:r>
            <a:r>
              <a:rPr lang="en-US" dirty="0" smtClean="0"/>
              <a:t> methods </a:t>
            </a:r>
            <a:r>
              <a:rPr lang="en-US" b="1" u="sng" dirty="0" smtClean="0"/>
              <a:t>to prevent</a:t>
            </a:r>
            <a:r>
              <a:rPr lang="en-US" dirty="0" smtClean="0"/>
              <a:t> soil erosion</a:t>
            </a:r>
            <a:r>
              <a:rPr lang="en-US" b="1" dirty="0" smtClean="0"/>
              <a:t>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plowing parallel with the slopes of hills</a:t>
            </a:r>
            <a:r>
              <a:rPr lang="en-US" b="1" dirty="0" smtClean="0"/>
              <a:t>, </a:t>
            </a:r>
            <a:r>
              <a:rPr lang="en-US" b="1" u="sng" dirty="0" smtClean="0"/>
              <a:t>to plant</a:t>
            </a:r>
            <a:r>
              <a:rPr lang="en-US" dirty="0" smtClean="0"/>
              <a:t> trees on unproductive land, and rotating crops.</a:t>
            </a:r>
          </a:p>
          <a:p>
            <a:pPr>
              <a:buNone/>
            </a:pPr>
            <a:r>
              <a:rPr lang="en-US" dirty="0" smtClean="0"/>
              <a:t>    A. Some  </a:t>
            </a:r>
            <a:br>
              <a:rPr lang="en-US" dirty="0" smtClean="0"/>
            </a:br>
            <a:r>
              <a:rPr lang="en-US" dirty="0" smtClean="0"/>
              <a:t> B. to prevent  </a:t>
            </a:r>
            <a:br>
              <a:rPr lang="en-US" dirty="0" smtClean="0"/>
            </a:br>
            <a:r>
              <a:rPr lang="en-US" dirty="0" smtClean="0"/>
              <a:t> C. are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to plant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 I put my new</a:t>
            </a:r>
            <a:r>
              <a:rPr lang="en-US" b="1" dirty="0" smtClean="0"/>
              <a:t> </a:t>
            </a:r>
            <a:r>
              <a:rPr lang="en-US" b="1" u="sng" dirty="0" smtClean="0"/>
              <a:t>book of zoology</a:t>
            </a:r>
            <a:r>
              <a:rPr lang="en-US" b="1" dirty="0" smtClean="0"/>
              <a:t> </a:t>
            </a:r>
            <a:r>
              <a:rPr lang="en-US" dirty="0" smtClean="0"/>
              <a:t>here on</a:t>
            </a:r>
            <a:r>
              <a:rPr lang="en-US" b="1" dirty="0" smtClean="0"/>
              <a:t> </a:t>
            </a:r>
            <a:r>
              <a:rPr lang="en-US" b="1" u="sng" dirty="0" smtClean="0"/>
              <a:t>the desk</a:t>
            </a:r>
            <a:r>
              <a:rPr lang="en-US" b="1" dirty="0" smtClean="0"/>
              <a:t> </a:t>
            </a:r>
            <a:r>
              <a:rPr lang="en-US" dirty="0" smtClean="0"/>
              <a:t>a few minutes</a:t>
            </a:r>
            <a:r>
              <a:rPr lang="en-US" b="1" dirty="0" smtClean="0"/>
              <a:t> </a:t>
            </a:r>
            <a:r>
              <a:rPr lang="en-US" b="1" u="sng" dirty="0" smtClean="0"/>
              <a:t>ago</a:t>
            </a:r>
            <a:r>
              <a:rPr lang="en-US" b="1" dirty="0" smtClean="0"/>
              <a:t>, </a:t>
            </a:r>
            <a:r>
              <a:rPr lang="en-US" dirty="0" smtClean="0"/>
              <a:t>but</a:t>
            </a:r>
            <a:r>
              <a:rPr lang="en-US" b="1" dirty="0" smtClean="0"/>
              <a:t> </a:t>
            </a:r>
            <a:r>
              <a:rPr lang="en-US" b="1" u="sng" dirty="0" smtClean="0"/>
              <a:t>I cannot seem to find it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book of zoology  </a:t>
            </a:r>
            <a:br>
              <a:rPr lang="en-US" dirty="0" smtClean="0"/>
            </a:br>
            <a:r>
              <a:rPr lang="en-US" dirty="0" smtClean="0"/>
              <a:t> B. the desk  </a:t>
            </a:r>
            <a:br>
              <a:rPr lang="en-US" dirty="0" smtClean="0"/>
            </a:br>
            <a:r>
              <a:rPr lang="en-US" dirty="0" smtClean="0"/>
              <a:t> C. ago  </a:t>
            </a:r>
            <a:br>
              <a:rPr lang="en-US" dirty="0" smtClean="0"/>
            </a:br>
            <a:r>
              <a:rPr lang="en-US" dirty="0" smtClean="0"/>
              <a:t> D. I cannot seem to find it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5. </a:t>
            </a:r>
            <a:r>
              <a:rPr lang="en-US" b="1" u="sng" dirty="0" smtClean="0"/>
              <a:t>What</a:t>
            </a:r>
            <a:r>
              <a:rPr lang="en-US" b="1" dirty="0" smtClean="0"/>
              <a:t> </a:t>
            </a:r>
            <a:r>
              <a:rPr lang="en-US" dirty="0" smtClean="0"/>
              <a:t>he was much better than me</a:t>
            </a:r>
            <a:r>
              <a:rPr lang="en-US" b="1" dirty="0" smtClean="0"/>
              <a:t> </a:t>
            </a:r>
            <a:r>
              <a:rPr lang="en-US" b="1" u="sng" dirty="0" smtClean="0"/>
              <a:t>at</a:t>
            </a:r>
            <a:r>
              <a:rPr lang="en-US" b="1" dirty="0" smtClean="0"/>
              <a:t> </a:t>
            </a:r>
            <a:r>
              <a:rPr lang="en-US" dirty="0" smtClean="0"/>
              <a:t>chess</a:t>
            </a:r>
            <a:r>
              <a:rPr lang="en-US" b="1" dirty="0" smtClean="0"/>
              <a:t> </a:t>
            </a:r>
            <a:r>
              <a:rPr lang="en-US" b="1" u="sng" dirty="0" smtClean="0"/>
              <a:t>became</a:t>
            </a:r>
            <a:r>
              <a:rPr lang="en-US" b="1" dirty="0" smtClean="0"/>
              <a:t> </a:t>
            </a:r>
            <a:r>
              <a:rPr lang="en-US" dirty="0" smtClean="0"/>
              <a:t>apparent after the</a:t>
            </a:r>
            <a:r>
              <a:rPr lang="en-US" b="1" dirty="0" smtClean="0"/>
              <a:t> </a:t>
            </a:r>
            <a:r>
              <a:rPr lang="en-US" b="1" u="sng" dirty="0" smtClean="0"/>
              <a:t>first few</a:t>
            </a:r>
            <a:r>
              <a:rPr lang="en-US" b="1" dirty="0" smtClean="0"/>
              <a:t> </a:t>
            </a:r>
            <a:r>
              <a:rPr lang="en-US" dirty="0" smtClean="0"/>
              <a:t>minutes of the game.</a:t>
            </a:r>
          </a:p>
          <a:p>
            <a:pPr>
              <a:buNone/>
            </a:pPr>
            <a:r>
              <a:rPr lang="en-US" dirty="0" smtClean="0"/>
              <a:t>    A. What  </a:t>
            </a:r>
            <a:br>
              <a:rPr lang="en-US" dirty="0" smtClean="0"/>
            </a:br>
            <a:r>
              <a:rPr lang="en-US" dirty="0" smtClean="0"/>
              <a:t> B. at  </a:t>
            </a:r>
            <a:br>
              <a:rPr lang="en-US" dirty="0" smtClean="0"/>
            </a:br>
            <a:r>
              <a:rPr lang="en-US" dirty="0" smtClean="0"/>
              <a:t> C. became  </a:t>
            </a:r>
            <a:br>
              <a:rPr lang="en-US" dirty="0" smtClean="0"/>
            </a:br>
            <a:r>
              <a:rPr lang="en-US" dirty="0" smtClean="0"/>
              <a:t> D. first few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 Jane said she would </a:t>
            </a:r>
            <a:r>
              <a:rPr lang="en-US" b="1" u="sng" dirty="0" smtClean="0"/>
              <a:t>borrow</a:t>
            </a:r>
            <a:r>
              <a:rPr lang="en-US" dirty="0" smtClean="0"/>
              <a:t> </a:t>
            </a:r>
            <a:r>
              <a:rPr lang="en-US" b="1" u="sng" dirty="0" smtClean="0"/>
              <a:t>me</a:t>
            </a:r>
            <a:r>
              <a:rPr lang="en-US" dirty="0" smtClean="0"/>
              <a:t> her new movie camera if</a:t>
            </a:r>
            <a:r>
              <a:rPr lang="en-US" b="1" dirty="0" smtClean="0"/>
              <a:t> </a:t>
            </a:r>
            <a:r>
              <a:rPr lang="en-US" b="1" u="sng" dirty="0" smtClean="0"/>
              <a:t>I wanted</a:t>
            </a:r>
            <a:r>
              <a:rPr lang="en-US" dirty="0" smtClean="0"/>
              <a:t> to use it </a:t>
            </a:r>
            <a:r>
              <a:rPr lang="en-US" b="1" u="sng" dirty="0" smtClean="0"/>
              <a:t>on my trip</a:t>
            </a:r>
            <a:r>
              <a:rPr lang="en-US" dirty="0" smtClean="0"/>
              <a:t> to Europe.</a:t>
            </a:r>
          </a:p>
          <a:p>
            <a:pPr>
              <a:buNone/>
            </a:pPr>
            <a:r>
              <a:rPr lang="en-US" dirty="0" smtClean="0"/>
              <a:t>    A. borrow  </a:t>
            </a:r>
            <a:br>
              <a:rPr lang="en-US" dirty="0" smtClean="0"/>
            </a:br>
            <a:r>
              <a:rPr lang="en-US" dirty="0" smtClean="0"/>
              <a:t> B. me  </a:t>
            </a:r>
            <a:br>
              <a:rPr lang="en-US" dirty="0" smtClean="0"/>
            </a:br>
            <a:r>
              <a:rPr lang="en-US" dirty="0" smtClean="0"/>
              <a:t> C. I wanted  </a:t>
            </a:r>
            <a:br>
              <a:rPr lang="en-US" dirty="0" smtClean="0"/>
            </a:br>
            <a:r>
              <a:rPr lang="en-US" dirty="0" smtClean="0"/>
              <a:t> D. on my trip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5. </a:t>
            </a:r>
            <a:r>
              <a:rPr lang="en-US" b="1" u="sng" dirty="0" smtClean="0"/>
              <a:t>What</a:t>
            </a:r>
            <a:r>
              <a:rPr lang="en-US" b="1" dirty="0" smtClean="0"/>
              <a:t> </a:t>
            </a:r>
            <a:r>
              <a:rPr lang="en-US" dirty="0" smtClean="0"/>
              <a:t>he was much better than me</a:t>
            </a:r>
            <a:r>
              <a:rPr lang="en-US" b="1" dirty="0" smtClean="0"/>
              <a:t> </a:t>
            </a:r>
            <a:r>
              <a:rPr lang="en-US" b="1" u="sng" dirty="0" smtClean="0"/>
              <a:t>at</a:t>
            </a:r>
            <a:r>
              <a:rPr lang="en-US" b="1" dirty="0" smtClean="0"/>
              <a:t> </a:t>
            </a:r>
            <a:r>
              <a:rPr lang="en-US" dirty="0" smtClean="0"/>
              <a:t>chess</a:t>
            </a:r>
            <a:r>
              <a:rPr lang="en-US" b="1" dirty="0" smtClean="0"/>
              <a:t> </a:t>
            </a:r>
            <a:r>
              <a:rPr lang="en-US" b="1" u="sng" dirty="0" smtClean="0"/>
              <a:t>became</a:t>
            </a:r>
            <a:r>
              <a:rPr lang="en-US" b="1" dirty="0" smtClean="0"/>
              <a:t> </a:t>
            </a:r>
            <a:r>
              <a:rPr lang="en-US" dirty="0" smtClean="0"/>
              <a:t>apparent after the</a:t>
            </a:r>
            <a:r>
              <a:rPr lang="en-US" b="1" dirty="0" smtClean="0"/>
              <a:t> </a:t>
            </a:r>
            <a:r>
              <a:rPr lang="en-US" b="1" u="sng" dirty="0" smtClean="0"/>
              <a:t>first few</a:t>
            </a:r>
            <a:r>
              <a:rPr lang="en-US" b="1" dirty="0" smtClean="0"/>
              <a:t> </a:t>
            </a:r>
            <a:r>
              <a:rPr lang="en-US" dirty="0" smtClean="0"/>
              <a:t>minutes of the game.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What  </a:t>
            </a:r>
            <a:br>
              <a:rPr lang="en-US" dirty="0" smtClean="0"/>
            </a:br>
            <a:r>
              <a:rPr lang="en-US" dirty="0" smtClean="0"/>
              <a:t> B. at  </a:t>
            </a:r>
            <a:br>
              <a:rPr lang="en-US" dirty="0" smtClean="0"/>
            </a:br>
            <a:r>
              <a:rPr lang="en-US" dirty="0" smtClean="0"/>
              <a:t> C. became  </a:t>
            </a:r>
            <a:br>
              <a:rPr lang="en-US" dirty="0" smtClean="0"/>
            </a:br>
            <a:r>
              <a:rPr lang="en-US" dirty="0" smtClean="0"/>
              <a:t> D. first few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 Jane said she would </a:t>
            </a:r>
            <a:r>
              <a:rPr lang="en-US" b="1" u="sng" dirty="0" smtClean="0"/>
              <a:t>borrow</a:t>
            </a:r>
            <a:r>
              <a:rPr lang="en-US" dirty="0" smtClean="0"/>
              <a:t> </a:t>
            </a:r>
            <a:r>
              <a:rPr lang="en-US" b="1" u="sng" dirty="0" smtClean="0"/>
              <a:t>me</a:t>
            </a:r>
            <a:r>
              <a:rPr lang="en-US" dirty="0" smtClean="0"/>
              <a:t> her new movie camera if</a:t>
            </a:r>
            <a:r>
              <a:rPr lang="en-US" b="1" dirty="0" smtClean="0"/>
              <a:t> </a:t>
            </a:r>
            <a:r>
              <a:rPr lang="en-US" b="1" u="sng" dirty="0" smtClean="0"/>
              <a:t>I wanted</a:t>
            </a:r>
            <a:r>
              <a:rPr lang="en-US" dirty="0" smtClean="0"/>
              <a:t> to use it </a:t>
            </a:r>
            <a:r>
              <a:rPr lang="en-US" b="1" u="sng" dirty="0" smtClean="0"/>
              <a:t>on my trip</a:t>
            </a:r>
            <a:r>
              <a:rPr lang="en-US" dirty="0" smtClean="0"/>
              <a:t> to Europe.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borrow  </a:t>
            </a:r>
            <a:br>
              <a:rPr lang="en-US" dirty="0" smtClean="0"/>
            </a:br>
            <a:r>
              <a:rPr lang="en-US" dirty="0" smtClean="0"/>
              <a:t> B. me  </a:t>
            </a:r>
            <a:br>
              <a:rPr lang="en-US" dirty="0" smtClean="0"/>
            </a:br>
            <a:r>
              <a:rPr lang="en-US" dirty="0" smtClean="0"/>
              <a:t> C. I wanted  </a:t>
            </a:r>
            <a:br>
              <a:rPr lang="en-US" dirty="0" smtClean="0"/>
            </a:br>
            <a:r>
              <a:rPr lang="en-US" dirty="0" smtClean="0"/>
              <a:t> D. on my trip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</a:t>
            </a:r>
            <a:r>
              <a:rPr lang="en-US" b="1" dirty="0" smtClean="0"/>
              <a:t> </a:t>
            </a:r>
            <a:r>
              <a:rPr lang="en-US" b="1" u="sng" dirty="0" smtClean="0"/>
              <a:t>If</a:t>
            </a:r>
            <a:r>
              <a:rPr lang="en-US" b="1" dirty="0" smtClean="0"/>
              <a:t> </a:t>
            </a:r>
            <a:r>
              <a:rPr lang="en-US" dirty="0" smtClean="0"/>
              <a:t>the project is finished </a:t>
            </a:r>
            <a:r>
              <a:rPr lang="en-US" b="1" u="sng" dirty="0" smtClean="0"/>
              <a:t>on</a:t>
            </a:r>
            <a:r>
              <a:rPr lang="en-US" b="1" dirty="0" smtClean="0"/>
              <a:t> </a:t>
            </a:r>
            <a:r>
              <a:rPr lang="en-US" dirty="0" smtClean="0"/>
              <a:t>time, the federal government won't</a:t>
            </a:r>
            <a:r>
              <a:rPr lang="en-US" b="1" dirty="0" smtClean="0"/>
              <a:t> </a:t>
            </a:r>
            <a:r>
              <a:rPr lang="en-US" b="1" u="sng" dirty="0" smtClean="0"/>
              <a:t>award</a:t>
            </a:r>
            <a:r>
              <a:rPr lang="en-US" b="1" dirty="0" smtClean="0"/>
              <a:t> </a:t>
            </a:r>
            <a:r>
              <a:rPr lang="en-US" dirty="0" smtClean="0"/>
              <a:t>the company </a:t>
            </a:r>
            <a:r>
              <a:rPr lang="en-US" b="1" u="sng" dirty="0" smtClean="0"/>
              <a:t>further</a:t>
            </a:r>
            <a:r>
              <a:rPr lang="en-US" dirty="0" smtClean="0"/>
              <a:t> contracts.</a:t>
            </a:r>
          </a:p>
          <a:p>
            <a:pPr>
              <a:buNone/>
            </a:pPr>
            <a:r>
              <a:rPr lang="en-US" dirty="0" smtClean="0"/>
              <a:t>    A. If  </a:t>
            </a:r>
            <a:br>
              <a:rPr lang="en-US" dirty="0" smtClean="0"/>
            </a:br>
            <a:r>
              <a:rPr lang="en-US" dirty="0" smtClean="0"/>
              <a:t> B. on  </a:t>
            </a:r>
            <a:br>
              <a:rPr lang="en-US" dirty="0" smtClean="0"/>
            </a:br>
            <a:r>
              <a:rPr lang="en-US" dirty="0" smtClean="0"/>
              <a:t> C. award  </a:t>
            </a:r>
            <a:br>
              <a:rPr lang="en-US" dirty="0" smtClean="0"/>
            </a:br>
            <a:r>
              <a:rPr lang="en-US" dirty="0" smtClean="0"/>
              <a:t> D. further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That </a:t>
            </a:r>
            <a:r>
              <a:rPr lang="en-US" b="1" u="sng" dirty="0" smtClean="0"/>
              <a:t>it is</a:t>
            </a:r>
            <a:r>
              <a:rPr lang="en-US" dirty="0" smtClean="0"/>
              <a:t> the moon influences only</a:t>
            </a:r>
            <a:r>
              <a:rPr lang="en-US" b="1" dirty="0" smtClean="0"/>
              <a:t> </a:t>
            </a:r>
            <a:r>
              <a:rPr lang="en-US" b="1" u="sng" dirty="0" smtClean="0"/>
              <a:t>one kind</a:t>
            </a:r>
            <a:r>
              <a:rPr lang="en-US" b="1" dirty="0" smtClean="0"/>
              <a:t> </a:t>
            </a:r>
            <a:r>
              <a:rPr lang="en-US" dirty="0" smtClean="0"/>
              <a:t>of tide is not</a:t>
            </a:r>
            <a:r>
              <a:rPr lang="en-US" b="1" dirty="0" smtClean="0"/>
              <a:t> </a:t>
            </a:r>
            <a:r>
              <a:rPr lang="en-US" b="1" u="sng" dirty="0" smtClean="0"/>
              <a:t>generally known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it is  </a:t>
            </a:r>
            <a:br>
              <a:rPr lang="en-US" dirty="0" smtClean="0"/>
            </a:br>
            <a:r>
              <a:rPr lang="en-US" dirty="0" smtClean="0"/>
              <a:t> B. one kind  </a:t>
            </a:r>
            <a:br>
              <a:rPr lang="en-US" dirty="0" smtClean="0"/>
            </a:br>
            <a:r>
              <a:rPr lang="en-US" dirty="0" smtClean="0"/>
              <a:t> C. generally  </a:t>
            </a:r>
            <a:br>
              <a:rPr lang="en-US" dirty="0" smtClean="0"/>
            </a:br>
            <a:r>
              <a:rPr lang="en-US" dirty="0" smtClean="0"/>
              <a:t> D. known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</a:t>
            </a:r>
            <a:r>
              <a:rPr lang="en-US" b="1" dirty="0" smtClean="0"/>
              <a:t> </a:t>
            </a:r>
            <a:r>
              <a:rPr lang="en-US" b="1" u="sng" dirty="0" smtClean="0"/>
              <a:t>If</a:t>
            </a:r>
            <a:r>
              <a:rPr lang="en-US" b="1" dirty="0" smtClean="0"/>
              <a:t> </a:t>
            </a:r>
            <a:r>
              <a:rPr lang="en-US" dirty="0" smtClean="0"/>
              <a:t>the project is finished </a:t>
            </a:r>
            <a:r>
              <a:rPr lang="en-US" b="1" u="sng" dirty="0" smtClean="0"/>
              <a:t>on</a:t>
            </a:r>
            <a:r>
              <a:rPr lang="en-US" b="1" dirty="0" smtClean="0"/>
              <a:t> </a:t>
            </a:r>
            <a:r>
              <a:rPr lang="en-US" dirty="0" smtClean="0"/>
              <a:t>time, the federal government won't</a:t>
            </a:r>
            <a:r>
              <a:rPr lang="en-US" b="1" dirty="0" smtClean="0"/>
              <a:t> </a:t>
            </a:r>
            <a:r>
              <a:rPr lang="en-US" b="1" u="sng" dirty="0" smtClean="0"/>
              <a:t>award</a:t>
            </a:r>
            <a:r>
              <a:rPr lang="en-US" b="1" dirty="0" smtClean="0"/>
              <a:t> </a:t>
            </a:r>
            <a:r>
              <a:rPr lang="en-US" dirty="0" smtClean="0"/>
              <a:t>the company </a:t>
            </a:r>
            <a:r>
              <a:rPr lang="en-US" b="1" u="sng" dirty="0" smtClean="0"/>
              <a:t>further</a:t>
            </a:r>
            <a:r>
              <a:rPr lang="en-US" dirty="0" smtClean="0"/>
              <a:t> contracts.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If  </a:t>
            </a:r>
            <a:br>
              <a:rPr lang="en-US" dirty="0" smtClean="0"/>
            </a:br>
            <a:r>
              <a:rPr lang="en-US" dirty="0" smtClean="0"/>
              <a:t> B. on  </a:t>
            </a:r>
            <a:br>
              <a:rPr lang="en-US" dirty="0" smtClean="0"/>
            </a:br>
            <a:r>
              <a:rPr lang="en-US" dirty="0" smtClean="0"/>
              <a:t> C. award  </a:t>
            </a:r>
            <a:br>
              <a:rPr lang="en-US" dirty="0" smtClean="0"/>
            </a:br>
            <a:r>
              <a:rPr lang="en-US" dirty="0" smtClean="0"/>
              <a:t> D. further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That </a:t>
            </a:r>
            <a:r>
              <a:rPr lang="en-US" b="1" u="sng" dirty="0" smtClean="0"/>
              <a:t>it is</a:t>
            </a:r>
            <a:r>
              <a:rPr lang="en-US" dirty="0" smtClean="0"/>
              <a:t> the moon influences only</a:t>
            </a:r>
            <a:r>
              <a:rPr lang="en-US" b="1" dirty="0" smtClean="0"/>
              <a:t> </a:t>
            </a:r>
            <a:r>
              <a:rPr lang="en-US" b="1" u="sng" dirty="0" smtClean="0"/>
              <a:t>one kind</a:t>
            </a:r>
            <a:r>
              <a:rPr lang="en-US" b="1" dirty="0" smtClean="0"/>
              <a:t> </a:t>
            </a:r>
            <a:r>
              <a:rPr lang="en-US" dirty="0" smtClean="0"/>
              <a:t>of tide is not</a:t>
            </a:r>
            <a:r>
              <a:rPr lang="en-US" b="1" dirty="0" smtClean="0"/>
              <a:t> </a:t>
            </a:r>
            <a:r>
              <a:rPr lang="en-US" b="1" u="sng" dirty="0" smtClean="0"/>
              <a:t>generally known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it is  </a:t>
            </a:r>
            <a:br>
              <a:rPr lang="en-US" dirty="0" smtClean="0"/>
            </a:br>
            <a:r>
              <a:rPr lang="en-US" dirty="0" smtClean="0"/>
              <a:t> B. one kind  </a:t>
            </a:r>
            <a:br>
              <a:rPr lang="en-US" dirty="0" smtClean="0"/>
            </a:br>
            <a:r>
              <a:rPr lang="en-US" dirty="0" smtClean="0"/>
              <a:t> C. generally  </a:t>
            </a:r>
            <a:br>
              <a:rPr lang="en-US" dirty="0" smtClean="0"/>
            </a:br>
            <a:r>
              <a:rPr lang="en-US" dirty="0" smtClean="0"/>
              <a:t> D. known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</TotalTime>
  <Words>109</Words>
  <Application>Microsoft Office PowerPoint</Application>
  <PresentationFormat>On-screen Show (4:3)</PresentationFormat>
  <Paragraphs>132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9</cp:revision>
  <dcterms:created xsi:type="dcterms:W3CDTF">2014-02-14T11:03:37Z</dcterms:created>
  <dcterms:modified xsi:type="dcterms:W3CDTF">2015-04-07T16:34:02Z</dcterms:modified>
</cp:coreProperties>
</file>