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97" r:id="rId2"/>
    <p:sldId id="257" r:id="rId3"/>
    <p:sldId id="298" r:id="rId4"/>
    <p:sldId id="258" r:id="rId5"/>
    <p:sldId id="299" r:id="rId6"/>
    <p:sldId id="259" r:id="rId7"/>
    <p:sldId id="300" r:id="rId8"/>
    <p:sldId id="260" r:id="rId9"/>
    <p:sldId id="301" r:id="rId10"/>
    <p:sldId id="261" r:id="rId11"/>
    <p:sldId id="302" r:id="rId12"/>
    <p:sldId id="262" r:id="rId13"/>
    <p:sldId id="303" r:id="rId14"/>
    <p:sldId id="263" r:id="rId15"/>
    <p:sldId id="304" r:id="rId16"/>
    <p:sldId id="264" r:id="rId17"/>
    <p:sldId id="305" r:id="rId18"/>
    <p:sldId id="265" r:id="rId19"/>
    <p:sldId id="306" r:id="rId20"/>
    <p:sldId id="266" r:id="rId21"/>
    <p:sldId id="307" r:id="rId22"/>
    <p:sldId id="267" r:id="rId23"/>
    <p:sldId id="308" r:id="rId24"/>
    <p:sldId id="268" r:id="rId25"/>
    <p:sldId id="309" r:id="rId26"/>
    <p:sldId id="269" r:id="rId27"/>
    <p:sldId id="310" r:id="rId28"/>
    <p:sldId id="270" r:id="rId29"/>
    <p:sldId id="311" r:id="rId30"/>
    <p:sldId id="271" r:id="rId31"/>
    <p:sldId id="312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54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22A9D-AEC7-4A0F-A1E8-E5311C7592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C5909-6C5B-467D-83C4-8E96DD6AAC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8CA583-03BF-4E4C-BF0D-DC8BC9141E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9725" y="787400"/>
            <a:ext cx="2117725" cy="5300663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4963" y="787400"/>
            <a:ext cx="6202362" cy="53006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63025D-FE57-4746-AFA6-1F7FC0B7B9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85720" y="1"/>
            <a:ext cx="8453437" cy="3571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</a:t>
            </a:r>
            <a:r>
              <a:rPr lang="en-US" dirty="0" err="1" smtClean="0"/>
              <a:t>toTOEIC</a:t>
            </a:r>
            <a:r>
              <a:rPr lang="en-US" dirty="0" smtClean="0"/>
              <a:t> TESTIN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5B2ED6-C062-4589-A0BD-E8BDE62042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51823-F296-4860-A1CF-F015F25773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9175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162D92-E9AD-44BF-B144-9408591ACC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98F6EB86-9D46-48BA-96E4-F8F79B28F23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C370E-C802-4A32-8F59-9BFEE12D2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D8AF6-5321-4EB0-85BF-0D9BF88590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70C4C9-1EBD-4BB7-B530-4898196D7C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CAAE53-FF69-49D1-AA5A-B17B2475ED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763" y="0"/>
            <a:ext cx="9139237" cy="387350"/>
          </a:xfrm>
          <a:prstGeom prst="rect">
            <a:avLst/>
          </a:prstGeom>
          <a:noFill/>
          <a:ln w="21600">
            <a:noFill/>
            <a:round/>
            <a:headEnd/>
            <a:tailEnd/>
          </a:ln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4763" y="6473825"/>
            <a:ext cx="9139237" cy="384175"/>
          </a:xfrm>
          <a:prstGeom prst="rect">
            <a:avLst/>
          </a:prstGeom>
          <a:solidFill>
            <a:srgbClr val="6666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285720" y="857232"/>
            <a:ext cx="8521730" cy="523083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GB" dirty="0" smtClean="0"/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990600" y="77788"/>
            <a:ext cx="181822" cy="30566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sz="1400" b="1" dirty="0">
              <a:solidFill>
                <a:srgbClr val="FFFFFF"/>
              </a:solidFill>
            </a:endParaRP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598488" y="6526213"/>
            <a:ext cx="150812" cy="15081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ts val="625"/>
              </a:spcBef>
              <a:buSzPct val="100000"/>
              <a:defRPr sz="1000" b="1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8F6EB86-9D46-48BA-96E4-F8F79B28F23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081" name="Line 9"/>
          <p:cNvSpPr>
            <a:spLocks noChangeShapeType="1"/>
          </p:cNvSpPr>
          <p:nvPr/>
        </p:nvSpPr>
        <p:spPr bwMode="auto">
          <a:xfrm>
            <a:off x="990600" y="147638"/>
            <a:ext cx="1588" cy="23495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082" name="Line 10"/>
          <p:cNvSpPr>
            <a:spLocks noChangeShapeType="1"/>
          </p:cNvSpPr>
          <p:nvPr/>
        </p:nvSpPr>
        <p:spPr bwMode="auto">
          <a:xfrm>
            <a:off x="995363" y="6526213"/>
            <a:ext cx="1587" cy="16510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Text Box 6"/>
          <p:cNvSpPr txBox="1">
            <a:spLocks noChangeArrowheads="1"/>
          </p:cNvSpPr>
          <p:nvPr userDrawn="1"/>
        </p:nvSpPr>
        <p:spPr bwMode="auto">
          <a:xfrm>
            <a:off x="990600" y="45169"/>
            <a:ext cx="882912" cy="365999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800" b="1" dirty="0" smtClean="0">
                <a:solidFill>
                  <a:srgbClr val="FFFFFF"/>
                </a:solidFill>
              </a:rPr>
              <a:t>TOEIC</a:t>
            </a:r>
            <a:endParaRPr lang="en-US" sz="1800" b="1" dirty="0">
              <a:solidFill>
                <a:srgbClr val="FFFFFF"/>
              </a:solidFill>
            </a:endParaRPr>
          </a:p>
        </p:txBody>
      </p:sp>
      <p:sp>
        <p:nvSpPr>
          <p:cNvPr id="13" name="Rectangle 7"/>
          <p:cNvSpPr>
            <a:spLocks noChangeArrowheads="1"/>
          </p:cNvSpPr>
          <p:nvPr userDrawn="1"/>
        </p:nvSpPr>
        <p:spPr bwMode="auto">
          <a:xfrm>
            <a:off x="7055611" y="6588968"/>
            <a:ext cx="1702389" cy="169277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r" defTabSz="457200" eaLnBrk="0" hangingPunct="0"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100" dirty="0">
                <a:solidFill>
                  <a:srgbClr val="FFFFFF"/>
                </a:solidFill>
              </a:rPr>
              <a:t>© </a:t>
            </a:r>
            <a:r>
              <a:rPr lang="en-US" sz="1100" dirty="0" smtClean="0">
                <a:solidFill>
                  <a:srgbClr val="FFFFFF"/>
                </a:solidFill>
              </a:rPr>
              <a:t>2015 albert-learning.com</a:t>
            </a:r>
            <a:endParaRPr lang="en-US" sz="1100" dirty="0">
              <a:solidFill>
                <a:srgbClr val="FFFFFF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7750" y="-347831"/>
            <a:ext cx="1152000" cy="1152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+mj-lt"/>
          <a:ea typeface="+mj-ea"/>
          <a:cs typeface="+mj-cs"/>
        </a:defRPr>
      </a:lvl1pPr>
      <a:lvl2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2pPr>
      <a:lvl3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3pPr>
      <a:lvl4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4pPr>
      <a:lvl5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5pPr>
      <a:lvl6pPr marL="25146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6pPr>
      <a:lvl7pPr marL="29718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7pPr>
      <a:lvl8pPr marL="34290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8pPr>
      <a:lvl9pPr marL="38862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9pPr>
    </p:titleStyle>
    <p:bodyStyle>
      <a:lvl1pPr marL="161925" indent="-161925" algn="l" defTabSz="457200" rtl="0" eaLnBrk="0" fontAlgn="base" hangingPunct="0">
        <a:spcBef>
          <a:spcPts val="400"/>
        </a:spcBef>
        <a:spcAft>
          <a:spcPct val="0"/>
        </a:spcAft>
        <a:buClr>
          <a:srgbClr val="7889FB"/>
        </a:buClr>
        <a:buSzPct val="110000"/>
        <a:buFont typeface="Wingdings" charset="2"/>
        <a:buChar char=""/>
        <a:defRPr sz="1600">
          <a:solidFill>
            <a:srgbClr val="000000"/>
          </a:solidFill>
          <a:latin typeface="+mn-lt"/>
          <a:ea typeface="+mn-ea"/>
          <a:cs typeface="+mn-cs"/>
        </a:defRPr>
      </a:lvl1pPr>
      <a:lvl2pPr marL="50482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400">
          <a:solidFill>
            <a:srgbClr val="000000"/>
          </a:solidFill>
          <a:latin typeface="+mn-lt"/>
          <a:cs typeface="+mn-cs"/>
        </a:defRPr>
      </a:lvl2pPr>
      <a:lvl3pPr marL="85407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•"/>
        <a:defRPr sz="1400">
          <a:solidFill>
            <a:srgbClr val="000000"/>
          </a:solidFill>
          <a:latin typeface="+mn-lt"/>
          <a:cs typeface="+mn-cs"/>
        </a:defRPr>
      </a:lvl3pPr>
      <a:lvl4pPr marL="1200150" indent="-173038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&gt;"/>
        <a:defRPr sz="1200">
          <a:solidFill>
            <a:srgbClr val="000000"/>
          </a:solidFill>
          <a:latin typeface="+mn-lt"/>
          <a:cs typeface="+mn-cs"/>
        </a:defRPr>
      </a:lvl4pPr>
      <a:lvl5pPr marL="1533525" indent="-161925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5pPr>
      <a:lvl6pPr marL="19907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6pPr>
      <a:lvl7pPr marL="24479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7pPr>
      <a:lvl8pPr marL="29051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8pPr>
      <a:lvl9pPr marL="33623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5257800"/>
          </a:xfrm>
        </p:spPr>
        <p:txBody>
          <a:bodyPr/>
          <a:lstStyle/>
          <a:p>
            <a:endParaRPr lang="en-US" dirty="0" smtClean="0"/>
          </a:p>
          <a:p>
            <a:r>
              <a:rPr lang="en-US" sz="4800" dirty="0" smtClean="0">
                <a:solidFill>
                  <a:schemeClr val="accent6">
                    <a:lumMod val="75000"/>
                  </a:schemeClr>
                </a:solidFill>
              </a:rPr>
              <a:t>TOEIC</a:t>
            </a:r>
          </a:p>
          <a:p>
            <a:endParaRPr lang="en-US" sz="4800" dirty="0" smtClean="0">
              <a:solidFill>
                <a:srgbClr val="FF3399"/>
              </a:solidFill>
            </a:endParaRPr>
          </a:p>
          <a:p>
            <a:r>
              <a:rPr lang="en-US" sz="4800" dirty="0" smtClean="0">
                <a:solidFill>
                  <a:srgbClr val="FF3399"/>
                </a:solidFill>
              </a:rPr>
              <a:t>ERROR RECOGNITION</a:t>
            </a:r>
          </a:p>
          <a:p>
            <a:endParaRPr lang="en-US" sz="4800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en-US" sz="4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EXERCISE  36</a:t>
            </a:r>
            <a:endParaRPr lang="en-GB" sz="4800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endParaRPr lang="en-GB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9. Columbus Day </a:t>
            </a:r>
            <a:r>
              <a:rPr lang="en-US" b="1" u="sng" dirty="0" smtClean="0"/>
              <a:t>is celebrated</a:t>
            </a:r>
            <a:r>
              <a:rPr lang="en-US" b="1" dirty="0" smtClean="0"/>
              <a:t> </a:t>
            </a:r>
            <a:r>
              <a:rPr lang="en-US" b="1" u="sng" dirty="0" smtClean="0"/>
              <a:t>on</a:t>
            </a:r>
            <a:r>
              <a:rPr lang="en-US" b="1" dirty="0" smtClean="0"/>
              <a:t> </a:t>
            </a:r>
            <a:r>
              <a:rPr lang="en-US" dirty="0" smtClean="0"/>
              <a:t>the</a:t>
            </a:r>
            <a:r>
              <a:rPr lang="en-US" b="1" dirty="0" smtClean="0"/>
              <a:t> </a:t>
            </a:r>
            <a:r>
              <a:rPr lang="en-US" b="1" u="sng" dirty="0" smtClean="0"/>
              <a:t>twelve</a:t>
            </a:r>
            <a:r>
              <a:rPr lang="en-US" b="1" dirty="0" smtClean="0"/>
              <a:t> </a:t>
            </a:r>
            <a:r>
              <a:rPr lang="en-US" dirty="0" smtClean="0"/>
              <a:t>of October</a:t>
            </a:r>
            <a:r>
              <a:rPr lang="en-US" b="1" dirty="0" smtClean="0"/>
              <a:t> </a:t>
            </a:r>
            <a:r>
              <a:rPr lang="en-US" b="1" u="sng" dirty="0" smtClean="0"/>
              <a:t>because</a:t>
            </a:r>
            <a:r>
              <a:rPr lang="en-US" b="1" dirty="0" smtClean="0"/>
              <a:t> </a:t>
            </a:r>
            <a:r>
              <a:rPr lang="en-US" dirty="0" smtClean="0"/>
              <a:t>on that day in 1492, Christopher Columbus landed in the America.</a:t>
            </a:r>
          </a:p>
          <a:p>
            <a:pPr>
              <a:buNone/>
            </a:pPr>
            <a:r>
              <a:rPr lang="en-US" dirty="0" smtClean="0"/>
              <a:t>    A. is celebrated  </a:t>
            </a:r>
            <a:br>
              <a:rPr lang="en-US" dirty="0" smtClean="0"/>
            </a:br>
            <a:r>
              <a:rPr lang="en-US" dirty="0" smtClean="0"/>
              <a:t> B. on  </a:t>
            </a:r>
            <a:br>
              <a:rPr lang="en-US" dirty="0" smtClean="0"/>
            </a:br>
            <a:r>
              <a:rPr lang="en-US" dirty="0" smtClean="0"/>
              <a:t> C. twelve  </a:t>
            </a:r>
            <a:br>
              <a:rPr lang="en-US" dirty="0" smtClean="0"/>
            </a:br>
            <a:r>
              <a:rPr lang="en-US" dirty="0" smtClean="0"/>
              <a:t> D. because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10. The harder he </a:t>
            </a:r>
            <a:r>
              <a:rPr lang="en-US" b="1" u="sng" dirty="0" smtClean="0"/>
              <a:t>tried</a:t>
            </a:r>
            <a:r>
              <a:rPr lang="en-US" b="1" dirty="0" smtClean="0"/>
              <a:t>, </a:t>
            </a:r>
            <a:r>
              <a:rPr lang="en-US" dirty="0" smtClean="0"/>
              <a:t>the</a:t>
            </a:r>
            <a:r>
              <a:rPr lang="en-US" b="1" dirty="0" smtClean="0"/>
              <a:t> </a:t>
            </a:r>
            <a:r>
              <a:rPr lang="en-US" b="1" u="sng" dirty="0" smtClean="0"/>
              <a:t>worst</a:t>
            </a:r>
            <a:r>
              <a:rPr lang="en-US" b="1" dirty="0" smtClean="0"/>
              <a:t> </a:t>
            </a:r>
            <a:r>
              <a:rPr lang="en-US" dirty="0" smtClean="0"/>
              <a:t>he</a:t>
            </a:r>
            <a:r>
              <a:rPr lang="en-US" b="1" dirty="0" smtClean="0"/>
              <a:t> </a:t>
            </a:r>
            <a:r>
              <a:rPr lang="en-US" b="1" u="sng" dirty="0" smtClean="0"/>
              <a:t>danced</a:t>
            </a:r>
            <a:r>
              <a:rPr lang="en-US" b="1" dirty="0" smtClean="0"/>
              <a:t> </a:t>
            </a:r>
            <a:r>
              <a:rPr lang="en-US" dirty="0" smtClean="0"/>
              <a:t>before the</a:t>
            </a:r>
            <a:r>
              <a:rPr lang="en-US" b="1" dirty="0" smtClean="0"/>
              <a:t> </a:t>
            </a:r>
            <a:r>
              <a:rPr lang="en-US" b="1" u="sng" dirty="0" smtClean="0"/>
              <a:t>large</a:t>
            </a:r>
            <a:r>
              <a:rPr lang="en-US" b="1" dirty="0" smtClean="0"/>
              <a:t> </a:t>
            </a:r>
            <a:r>
              <a:rPr lang="en-US" dirty="0" smtClean="0"/>
              <a:t>audience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tried  </a:t>
            </a:r>
            <a:br>
              <a:rPr lang="en-US" dirty="0" smtClean="0"/>
            </a:br>
            <a:r>
              <a:rPr lang="en-US" dirty="0" smtClean="0"/>
              <a:t> B. worst  </a:t>
            </a:r>
            <a:br>
              <a:rPr lang="en-US" dirty="0" smtClean="0"/>
            </a:br>
            <a:r>
              <a:rPr lang="en-US" dirty="0" smtClean="0"/>
              <a:t> C. danced  </a:t>
            </a:r>
            <a:br>
              <a:rPr lang="en-US" dirty="0" smtClean="0"/>
            </a:br>
            <a:r>
              <a:rPr lang="en-US" dirty="0" smtClean="0"/>
              <a:t> D. large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9. Columbus Day </a:t>
            </a:r>
            <a:r>
              <a:rPr lang="en-US" b="1" u="sng" dirty="0" smtClean="0"/>
              <a:t>is celebrated</a:t>
            </a:r>
            <a:r>
              <a:rPr lang="en-US" b="1" dirty="0" smtClean="0"/>
              <a:t> </a:t>
            </a:r>
            <a:r>
              <a:rPr lang="en-US" b="1" u="sng" dirty="0" smtClean="0"/>
              <a:t>on</a:t>
            </a:r>
            <a:r>
              <a:rPr lang="en-US" b="1" dirty="0" smtClean="0"/>
              <a:t> </a:t>
            </a:r>
            <a:r>
              <a:rPr lang="en-US" dirty="0" smtClean="0"/>
              <a:t>the</a:t>
            </a:r>
            <a:r>
              <a:rPr lang="en-US" b="1" dirty="0" smtClean="0"/>
              <a:t> </a:t>
            </a:r>
            <a:r>
              <a:rPr lang="en-US" b="1" u="sng" dirty="0" smtClean="0"/>
              <a:t>twelve</a:t>
            </a:r>
            <a:r>
              <a:rPr lang="en-US" b="1" dirty="0" smtClean="0"/>
              <a:t> </a:t>
            </a:r>
            <a:r>
              <a:rPr lang="en-US" dirty="0" smtClean="0"/>
              <a:t>of October</a:t>
            </a:r>
            <a:r>
              <a:rPr lang="en-US" b="1" dirty="0" smtClean="0"/>
              <a:t> </a:t>
            </a:r>
            <a:r>
              <a:rPr lang="en-US" b="1" u="sng" dirty="0" smtClean="0"/>
              <a:t>because</a:t>
            </a:r>
            <a:r>
              <a:rPr lang="en-US" b="1" dirty="0" smtClean="0"/>
              <a:t> </a:t>
            </a:r>
            <a:r>
              <a:rPr lang="en-US" dirty="0" smtClean="0"/>
              <a:t>on that day in 1492, Christopher Columbus landed in the America.</a:t>
            </a:r>
          </a:p>
          <a:p>
            <a:pPr>
              <a:buNone/>
            </a:pPr>
            <a:r>
              <a:rPr lang="en-US" dirty="0" smtClean="0"/>
              <a:t>    A. is celebrated  </a:t>
            </a:r>
            <a:br>
              <a:rPr lang="en-US" dirty="0" smtClean="0"/>
            </a:br>
            <a:r>
              <a:rPr lang="en-US" dirty="0" smtClean="0"/>
              <a:t> B. on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</a:t>
            </a:r>
            <a:r>
              <a:rPr lang="en-US" dirty="0" smtClean="0"/>
              <a:t>. twelve  </a:t>
            </a:r>
            <a:br>
              <a:rPr lang="en-US" dirty="0" smtClean="0"/>
            </a:br>
            <a:r>
              <a:rPr lang="en-US" dirty="0" smtClean="0"/>
              <a:t> D. because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10. The harder he </a:t>
            </a:r>
            <a:r>
              <a:rPr lang="en-US" b="1" u="sng" dirty="0" smtClean="0"/>
              <a:t>tried</a:t>
            </a:r>
            <a:r>
              <a:rPr lang="en-US" b="1" dirty="0" smtClean="0"/>
              <a:t>, </a:t>
            </a:r>
            <a:r>
              <a:rPr lang="en-US" dirty="0" smtClean="0"/>
              <a:t>the</a:t>
            </a:r>
            <a:r>
              <a:rPr lang="en-US" b="1" dirty="0" smtClean="0"/>
              <a:t> </a:t>
            </a:r>
            <a:r>
              <a:rPr lang="en-US" b="1" u="sng" dirty="0" smtClean="0"/>
              <a:t>worst</a:t>
            </a:r>
            <a:r>
              <a:rPr lang="en-US" b="1" dirty="0" smtClean="0"/>
              <a:t> </a:t>
            </a:r>
            <a:r>
              <a:rPr lang="en-US" dirty="0" smtClean="0"/>
              <a:t>he</a:t>
            </a:r>
            <a:r>
              <a:rPr lang="en-US" b="1" dirty="0" smtClean="0"/>
              <a:t> </a:t>
            </a:r>
            <a:r>
              <a:rPr lang="en-US" b="1" u="sng" dirty="0" smtClean="0"/>
              <a:t>danced</a:t>
            </a:r>
            <a:r>
              <a:rPr lang="en-US" b="1" dirty="0" smtClean="0"/>
              <a:t> </a:t>
            </a:r>
            <a:r>
              <a:rPr lang="en-US" dirty="0" smtClean="0"/>
              <a:t>before the</a:t>
            </a:r>
            <a:r>
              <a:rPr lang="en-US" b="1" dirty="0" smtClean="0"/>
              <a:t> </a:t>
            </a:r>
            <a:r>
              <a:rPr lang="en-US" b="1" u="sng" dirty="0" smtClean="0"/>
              <a:t>large</a:t>
            </a:r>
            <a:r>
              <a:rPr lang="en-US" b="1" dirty="0" smtClean="0"/>
              <a:t> </a:t>
            </a:r>
            <a:r>
              <a:rPr lang="en-US" dirty="0" smtClean="0"/>
              <a:t>audience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tried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</a:t>
            </a:r>
            <a:r>
              <a:rPr lang="en-US" dirty="0" smtClean="0"/>
              <a:t>. worst  </a:t>
            </a:r>
            <a:br>
              <a:rPr lang="en-US" dirty="0" smtClean="0"/>
            </a:br>
            <a:r>
              <a:rPr lang="en-US" dirty="0" smtClean="0"/>
              <a:t> C. danced  </a:t>
            </a:r>
            <a:br>
              <a:rPr lang="en-US" dirty="0" smtClean="0"/>
            </a:br>
            <a:r>
              <a:rPr lang="en-US" dirty="0" smtClean="0"/>
              <a:t> D. large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11. Although a number of police officers </a:t>
            </a:r>
            <a:r>
              <a:rPr lang="en-US" b="1" u="sng" dirty="0" smtClean="0"/>
              <a:t>was guarding</a:t>
            </a:r>
            <a:r>
              <a:rPr lang="en-US" b="1" dirty="0" smtClean="0"/>
              <a:t> </a:t>
            </a:r>
            <a:r>
              <a:rPr lang="en-US" dirty="0" smtClean="0"/>
              <a:t>the priceless </a:t>
            </a:r>
            <a:r>
              <a:rPr lang="en-US" b="1" u="sng" dirty="0" smtClean="0"/>
              <a:t>treasures</a:t>
            </a:r>
            <a:r>
              <a:rPr lang="en-US" b="1" dirty="0" smtClean="0"/>
              <a:t> </a:t>
            </a:r>
            <a:r>
              <a:rPr lang="en-US" dirty="0" smtClean="0"/>
              <a:t>in the museum, the director worried that someone </a:t>
            </a:r>
            <a:r>
              <a:rPr lang="en-US" b="1" u="sng" dirty="0" smtClean="0"/>
              <a:t>would try to steal</a:t>
            </a:r>
            <a:r>
              <a:rPr lang="en-US" dirty="0" smtClean="0"/>
              <a:t> them.</a:t>
            </a:r>
          </a:p>
          <a:p>
            <a:pPr>
              <a:buNone/>
            </a:pPr>
            <a:r>
              <a:rPr lang="en-US" dirty="0" smtClean="0"/>
              <a:t>    A. was guarding  </a:t>
            </a:r>
            <a:br>
              <a:rPr lang="en-US" dirty="0" smtClean="0"/>
            </a:br>
            <a:r>
              <a:rPr lang="en-US" dirty="0" smtClean="0"/>
              <a:t> B. treasures  </a:t>
            </a:r>
            <a:br>
              <a:rPr lang="en-US" dirty="0" smtClean="0"/>
            </a:br>
            <a:r>
              <a:rPr lang="en-US" dirty="0" smtClean="0"/>
              <a:t> C. would try  </a:t>
            </a:r>
            <a:br>
              <a:rPr lang="en-US" dirty="0" smtClean="0"/>
            </a:br>
            <a:r>
              <a:rPr lang="en-US" dirty="0" smtClean="0"/>
              <a:t> D. to steal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12. The use of the Computer</a:t>
            </a:r>
            <a:r>
              <a:rPr lang="en-US" b="1" dirty="0" smtClean="0"/>
              <a:t> </a:t>
            </a:r>
            <a:r>
              <a:rPr lang="en-US" b="1" u="sng" dirty="0" smtClean="0"/>
              <a:t>in Medicine</a:t>
            </a:r>
            <a:r>
              <a:rPr lang="en-US" b="1" dirty="0" smtClean="0"/>
              <a:t> </a:t>
            </a:r>
            <a:r>
              <a:rPr lang="en-US" dirty="0" smtClean="0"/>
              <a:t>is a new course</a:t>
            </a:r>
            <a:r>
              <a:rPr lang="en-US" b="1" dirty="0" smtClean="0"/>
              <a:t> </a:t>
            </a:r>
            <a:r>
              <a:rPr lang="en-US" b="1" u="sng" dirty="0" smtClean="0"/>
              <a:t>for</a:t>
            </a:r>
            <a:r>
              <a:rPr lang="en-US" b="1" dirty="0" smtClean="0"/>
              <a:t> </a:t>
            </a:r>
            <a:r>
              <a:rPr lang="en-US" dirty="0" smtClean="0"/>
              <a:t>senior medical students</a:t>
            </a:r>
            <a:r>
              <a:rPr lang="en-US" b="1" dirty="0" smtClean="0"/>
              <a:t> </a:t>
            </a:r>
            <a:r>
              <a:rPr lang="en-US" b="1" u="sng" dirty="0" smtClean="0"/>
              <a:t>who if</a:t>
            </a:r>
            <a:r>
              <a:rPr lang="en-US" b="1" dirty="0" smtClean="0"/>
              <a:t> </a:t>
            </a:r>
            <a:r>
              <a:rPr lang="en-US" dirty="0" smtClean="0"/>
              <a:t>they study and</a:t>
            </a:r>
            <a:r>
              <a:rPr lang="en-US" b="1" dirty="0" smtClean="0"/>
              <a:t> </a:t>
            </a:r>
            <a:r>
              <a:rPr lang="en-US" b="1" u="sng" dirty="0" smtClean="0"/>
              <a:t>pass</a:t>
            </a:r>
            <a:r>
              <a:rPr lang="en-US" b="1" dirty="0" smtClean="0"/>
              <a:t> </a:t>
            </a:r>
            <a:r>
              <a:rPr lang="en-US" dirty="0" smtClean="0"/>
              <a:t>will get a special diploma.</a:t>
            </a:r>
          </a:p>
          <a:p>
            <a:pPr>
              <a:buNone/>
            </a:pPr>
            <a:r>
              <a:rPr lang="en-US" dirty="0" smtClean="0"/>
              <a:t>    A. in Medicine  </a:t>
            </a:r>
          </a:p>
          <a:p>
            <a:pPr>
              <a:buNone/>
            </a:pPr>
            <a:r>
              <a:rPr lang="en-US" dirty="0" smtClean="0"/>
              <a:t>    B. for  </a:t>
            </a:r>
            <a:br>
              <a:rPr lang="en-US" dirty="0" smtClean="0"/>
            </a:br>
            <a:r>
              <a:rPr lang="en-US" dirty="0" smtClean="0"/>
              <a:t> C. who if  </a:t>
            </a:r>
            <a:br>
              <a:rPr lang="en-US" dirty="0" smtClean="0"/>
            </a:br>
            <a:r>
              <a:rPr lang="en-US" dirty="0" smtClean="0"/>
              <a:t> D. pass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11. Although a number of police officers </a:t>
            </a:r>
            <a:r>
              <a:rPr lang="en-US" b="1" u="sng" dirty="0" smtClean="0"/>
              <a:t>was guarding</a:t>
            </a:r>
            <a:r>
              <a:rPr lang="en-US" b="1" dirty="0" smtClean="0"/>
              <a:t> </a:t>
            </a:r>
            <a:r>
              <a:rPr lang="en-US" dirty="0" smtClean="0"/>
              <a:t>the priceless </a:t>
            </a:r>
            <a:r>
              <a:rPr lang="en-US" b="1" u="sng" dirty="0" smtClean="0"/>
              <a:t>treasures</a:t>
            </a:r>
            <a:r>
              <a:rPr lang="en-US" b="1" dirty="0" smtClean="0"/>
              <a:t> </a:t>
            </a:r>
            <a:r>
              <a:rPr lang="en-US" dirty="0" smtClean="0"/>
              <a:t>in the museum, the director worried that someone </a:t>
            </a:r>
            <a:r>
              <a:rPr lang="en-US" b="1" u="sng" dirty="0" smtClean="0"/>
              <a:t>would try to steal</a:t>
            </a:r>
            <a:r>
              <a:rPr lang="en-US" dirty="0" smtClean="0"/>
              <a:t> them.</a:t>
            </a:r>
          </a:p>
          <a:p>
            <a:pPr>
              <a:buNone/>
            </a:pPr>
            <a:r>
              <a:rPr lang="en-US" dirty="0" smtClean="0"/>
              <a:t>    </a:t>
            </a:r>
            <a:r>
              <a:rPr lang="en-US" b="1" dirty="0" smtClean="0"/>
              <a:t>A</a:t>
            </a:r>
            <a:r>
              <a:rPr lang="en-US" dirty="0" smtClean="0"/>
              <a:t>. was guarding  </a:t>
            </a:r>
            <a:br>
              <a:rPr lang="en-US" dirty="0" smtClean="0"/>
            </a:br>
            <a:r>
              <a:rPr lang="en-US" dirty="0" smtClean="0"/>
              <a:t> B. treasures  </a:t>
            </a:r>
            <a:br>
              <a:rPr lang="en-US" dirty="0" smtClean="0"/>
            </a:br>
            <a:r>
              <a:rPr lang="en-US" dirty="0" smtClean="0"/>
              <a:t> C. would try  </a:t>
            </a:r>
            <a:br>
              <a:rPr lang="en-US" dirty="0" smtClean="0"/>
            </a:br>
            <a:r>
              <a:rPr lang="en-US" dirty="0" smtClean="0"/>
              <a:t> D. to steal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12. The use of the Computer</a:t>
            </a:r>
            <a:r>
              <a:rPr lang="en-US" b="1" dirty="0" smtClean="0"/>
              <a:t> </a:t>
            </a:r>
            <a:r>
              <a:rPr lang="en-US" b="1" u="sng" dirty="0" smtClean="0"/>
              <a:t>in Medicine</a:t>
            </a:r>
            <a:r>
              <a:rPr lang="en-US" b="1" dirty="0" smtClean="0"/>
              <a:t> </a:t>
            </a:r>
            <a:r>
              <a:rPr lang="en-US" dirty="0" smtClean="0"/>
              <a:t>is a new course</a:t>
            </a:r>
            <a:r>
              <a:rPr lang="en-US" b="1" dirty="0" smtClean="0"/>
              <a:t> </a:t>
            </a:r>
            <a:r>
              <a:rPr lang="en-US" b="1" u="sng" dirty="0" smtClean="0"/>
              <a:t>for</a:t>
            </a:r>
            <a:r>
              <a:rPr lang="en-US" b="1" dirty="0" smtClean="0"/>
              <a:t> </a:t>
            </a:r>
            <a:r>
              <a:rPr lang="en-US" dirty="0" smtClean="0"/>
              <a:t>senior medical students</a:t>
            </a:r>
            <a:r>
              <a:rPr lang="en-US" b="1" dirty="0" smtClean="0"/>
              <a:t> </a:t>
            </a:r>
            <a:r>
              <a:rPr lang="en-US" b="1" u="sng" dirty="0" smtClean="0"/>
              <a:t>who if</a:t>
            </a:r>
            <a:r>
              <a:rPr lang="en-US" b="1" dirty="0" smtClean="0"/>
              <a:t> </a:t>
            </a:r>
            <a:r>
              <a:rPr lang="en-US" dirty="0" smtClean="0"/>
              <a:t>they study and</a:t>
            </a:r>
            <a:r>
              <a:rPr lang="en-US" b="1" dirty="0" smtClean="0"/>
              <a:t> </a:t>
            </a:r>
            <a:r>
              <a:rPr lang="en-US" b="1" u="sng" dirty="0" smtClean="0"/>
              <a:t>pass</a:t>
            </a:r>
            <a:r>
              <a:rPr lang="en-US" b="1" dirty="0" smtClean="0"/>
              <a:t> </a:t>
            </a:r>
            <a:r>
              <a:rPr lang="en-US" dirty="0" smtClean="0"/>
              <a:t>will get a special diploma.</a:t>
            </a:r>
          </a:p>
          <a:p>
            <a:pPr>
              <a:buNone/>
            </a:pPr>
            <a:r>
              <a:rPr lang="en-US" dirty="0" smtClean="0"/>
              <a:t>    A. in Medicine  </a:t>
            </a:r>
          </a:p>
          <a:p>
            <a:pPr>
              <a:buNone/>
            </a:pPr>
            <a:r>
              <a:rPr lang="en-US" dirty="0" smtClean="0"/>
              <a:t>    B. for  </a:t>
            </a:r>
            <a:br>
              <a:rPr lang="en-US" dirty="0" smtClean="0"/>
            </a:br>
            <a:r>
              <a:rPr lang="en-US" dirty="0" smtClean="0"/>
              <a:t> C. who if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pass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13. Since it was </a:t>
            </a:r>
            <a:r>
              <a:rPr lang="en-US" b="1" u="sng" dirty="0" smtClean="0"/>
              <a:t>so difficult</a:t>
            </a:r>
            <a:r>
              <a:rPr lang="en-US" dirty="0" smtClean="0"/>
              <a:t> for American Indians</a:t>
            </a:r>
            <a:r>
              <a:rPr lang="en-US" b="1" dirty="0" smtClean="0"/>
              <a:t> </a:t>
            </a:r>
            <a:r>
              <a:rPr lang="en-US" b="1" u="sng" dirty="0" smtClean="0"/>
              <a:t>to negotiate</a:t>
            </a:r>
            <a:r>
              <a:rPr lang="en-US" dirty="0" smtClean="0"/>
              <a:t> a peace treaty or declare war</a:t>
            </a:r>
            <a:r>
              <a:rPr lang="en-US" b="1" dirty="0" smtClean="0"/>
              <a:t> </a:t>
            </a:r>
            <a:r>
              <a:rPr lang="en-US" b="1" u="sng" dirty="0" smtClean="0"/>
              <a:t>in their native language</a:t>
            </a:r>
            <a:r>
              <a:rPr lang="en-US" b="1" dirty="0" smtClean="0"/>
              <a:t>, </a:t>
            </a:r>
            <a:r>
              <a:rPr lang="en-US" dirty="0" smtClean="0"/>
              <a:t>they used a </a:t>
            </a:r>
            <a:r>
              <a:rPr lang="en-US" b="1" u="sng" dirty="0" smtClean="0"/>
              <a:t>universal</a:t>
            </a:r>
            <a:r>
              <a:rPr lang="en-US" b="1" dirty="0" smtClean="0"/>
              <a:t> </a:t>
            </a:r>
            <a:r>
              <a:rPr lang="en-US" dirty="0" smtClean="0"/>
              <a:t>understood form of sign language.</a:t>
            </a:r>
          </a:p>
          <a:p>
            <a:pPr>
              <a:buNone/>
            </a:pPr>
            <a:r>
              <a:rPr lang="en-US" dirty="0" smtClean="0"/>
              <a:t>    A. so difficult  </a:t>
            </a:r>
            <a:br>
              <a:rPr lang="en-US" dirty="0" smtClean="0"/>
            </a:br>
            <a:r>
              <a:rPr lang="en-US" dirty="0" smtClean="0"/>
              <a:t> B. to negotiate  </a:t>
            </a:r>
            <a:br>
              <a:rPr lang="en-US" dirty="0" smtClean="0"/>
            </a:br>
            <a:r>
              <a:rPr lang="en-US" dirty="0" smtClean="0"/>
              <a:t> C. in their native language  </a:t>
            </a:r>
            <a:br>
              <a:rPr lang="en-US" dirty="0" smtClean="0"/>
            </a:br>
            <a:r>
              <a:rPr lang="en-US" dirty="0" smtClean="0"/>
              <a:t> D. universal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14. When they </a:t>
            </a:r>
            <a:r>
              <a:rPr lang="en-US" b="1" u="sng" dirty="0" smtClean="0"/>
              <a:t>have been</a:t>
            </a:r>
            <a:r>
              <a:rPr lang="en-US" b="1" dirty="0" smtClean="0"/>
              <a:t> </a:t>
            </a:r>
            <a:r>
              <a:rPr lang="en-US" b="1" u="sng" dirty="0" smtClean="0"/>
              <a:t>frightened</a:t>
            </a:r>
            <a:r>
              <a:rPr lang="en-US" b="1" dirty="0" smtClean="0"/>
              <a:t>,</a:t>
            </a:r>
            <a:r>
              <a:rPr lang="en-US" dirty="0" smtClean="0"/>
              <a:t> as, for example, </a:t>
            </a:r>
            <a:r>
              <a:rPr lang="en-US" b="1" u="sng" dirty="0" smtClean="0"/>
              <a:t>by</a:t>
            </a:r>
            <a:r>
              <a:rPr lang="en-US" dirty="0" smtClean="0"/>
              <a:t> an electrical storm, dairy cows may refuse </a:t>
            </a:r>
            <a:r>
              <a:rPr lang="en-US" b="1" u="sng" dirty="0" smtClean="0"/>
              <a:t>giving</a:t>
            </a:r>
            <a:r>
              <a:rPr lang="en-US" dirty="0" smtClean="0"/>
              <a:t> milk.</a:t>
            </a:r>
          </a:p>
          <a:p>
            <a:pPr>
              <a:buNone/>
            </a:pPr>
            <a:r>
              <a:rPr lang="en-US" dirty="0" smtClean="0"/>
              <a:t>    A. have been  </a:t>
            </a:r>
            <a:br>
              <a:rPr lang="en-US" dirty="0" smtClean="0"/>
            </a:br>
            <a:r>
              <a:rPr lang="en-US" dirty="0" smtClean="0"/>
              <a:t> B. frightened  </a:t>
            </a:r>
            <a:br>
              <a:rPr lang="en-US" dirty="0" smtClean="0"/>
            </a:br>
            <a:r>
              <a:rPr lang="en-US" dirty="0" smtClean="0"/>
              <a:t> C. by  </a:t>
            </a:r>
            <a:br>
              <a:rPr lang="en-US" dirty="0" smtClean="0"/>
            </a:br>
            <a:r>
              <a:rPr lang="en-US" dirty="0" smtClean="0"/>
              <a:t> D. giving 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13. Since it was </a:t>
            </a:r>
            <a:r>
              <a:rPr lang="en-US" b="1" u="sng" dirty="0" smtClean="0"/>
              <a:t>so difficult</a:t>
            </a:r>
            <a:r>
              <a:rPr lang="en-US" dirty="0" smtClean="0"/>
              <a:t> for American Indians</a:t>
            </a:r>
            <a:r>
              <a:rPr lang="en-US" b="1" dirty="0" smtClean="0"/>
              <a:t> </a:t>
            </a:r>
            <a:r>
              <a:rPr lang="en-US" b="1" u="sng" dirty="0" smtClean="0"/>
              <a:t>to negotiate</a:t>
            </a:r>
            <a:r>
              <a:rPr lang="en-US" dirty="0" smtClean="0"/>
              <a:t> a peace treaty or declare war</a:t>
            </a:r>
            <a:r>
              <a:rPr lang="en-US" b="1" dirty="0" smtClean="0"/>
              <a:t> </a:t>
            </a:r>
            <a:r>
              <a:rPr lang="en-US" b="1" u="sng" dirty="0" smtClean="0"/>
              <a:t>in their native language</a:t>
            </a:r>
            <a:r>
              <a:rPr lang="en-US" b="1" dirty="0" smtClean="0"/>
              <a:t>, </a:t>
            </a:r>
            <a:r>
              <a:rPr lang="en-US" dirty="0" smtClean="0"/>
              <a:t>they used a </a:t>
            </a:r>
            <a:r>
              <a:rPr lang="en-US" b="1" u="sng" dirty="0" smtClean="0"/>
              <a:t>universal</a:t>
            </a:r>
            <a:r>
              <a:rPr lang="en-US" b="1" dirty="0" smtClean="0"/>
              <a:t> </a:t>
            </a:r>
            <a:r>
              <a:rPr lang="en-US" dirty="0" smtClean="0"/>
              <a:t>understood form of sign language.</a:t>
            </a:r>
          </a:p>
          <a:p>
            <a:pPr>
              <a:buNone/>
            </a:pPr>
            <a:r>
              <a:rPr lang="en-US" dirty="0" smtClean="0"/>
              <a:t>    A. so difficult  </a:t>
            </a:r>
            <a:br>
              <a:rPr lang="en-US" dirty="0" smtClean="0"/>
            </a:br>
            <a:r>
              <a:rPr lang="en-US" dirty="0" smtClean="0"/>
              <a:t> B. to negotiate  </a:t>
            </a:r>
            <a:br>
              <a:rPr lang="en-US" dirty="0" smtClean="0"/>
            </a:br>
            <a:r>
              <a:rPr lang="en-US" dirty="0" smtClean="0"/>
              <a:t> C. in their native language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universal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14. When they </a:t>
            </a:r>
            <a:r>
              <a:rPr lang="en-US" b="1" u="sng" dirty="0" smtClean="0"/>
              <a:t>have been</a:t>
            </a:r>
            <a:r>
              <a:rPr lang="en-US" b="1" dirty="0" smtClean="0"/>
              <a:t> </a:t>
            </a:r>
            <a:r>
              <a:rPr lang="en-US" b="1" u="sng" dirty="0" smtClean="0"/>
              <a:t>frightened</a:t>
            </a:r>
            <a:r>
              <a:rPr lang="en-US" b="1" dirty="0" smtClean="0"/>
              <a:t>,</a:t>
            </a:r>
            <a:r>
              <a:rPr lang="en-US" dirty="0" smtClean="0"/>
              <a:t> as, for example, </a:t>
            </a:r>
            <a:r>
              <a:rPr lang="en-US" b="1" u="sng" dirty="0" smtClean="0"/>
              <a:t>by</a:t>
            </a:r>
            <a:r>
              <a:rPr lang="en-US" dirty="0" smtClean="0"/>
              <a:t> an electrical storm, dairy cows may refuse </a:t>
            </a:r>
            <a:r>
              <a:rPr lang="en-US" b="1" u="sng" dirty="0" smtClean="0"/>
              <a:t>giving</a:t>
            </a:r>
            <a:r>
              <a:rPr lang="en-US" dirty="0" smtClean="0"/>
              <a:t> milk.</a:t>
            </a:r>
          </a:p>
          <a:p>
            <a:pPr>
              <a:buNone/>
            </a:pPr>
            <a:r>
              <a:rPr lang="en-US" dirty="0" smtClean="0"/>
              <a:t>    A. have been  </a:t>
            </a:r>
            <a:br>
              <a:rPr lang="en-US" dirty="0" smtClean="0"/>
            </a:br>
            <a:r>
              <a:rPr lang="en-US" dirty="0" smtClean="0"/>
              <a:t> B. frightened  </a:t>
            </a:r>
            <a:br>
              <a:rPr lang="en-US" dirty="0" smtClean="0"/>
            </a:br>
            <a:r>
              <a:rPr lang="en-US" dirty="0" smtClean="0"/>
              <a:t> C. by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giving 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15. Oceans of the world </a:t>
            </a:r>
            <a:r>
              <a:rPr lang="en-US" b="1" u="sng" dirty="0" smtClean="0"/>
              <a:t>exerts</a:t>
            </a:r>
            <a:r>
              <a:rPr lang="en-US" b="1" dirty="0" smtClean="0"/>
              <a:t> </a:t>
            </a:r>
            <a:r>
              <a:rPr lang="en-US" dirty="0" smtClean="0"/>
              <a:t>strong influences</a:t>
            </a:r>
            <a:r>
              <a:rPr lang="en-US" b="1" dirty="0" smtClean="0"/>
              <a:t> </a:t>
            </a:r>
            <a:r>
              <a:rPr lang="en-US" b="1" u="sng" dirty="0" smtClean="0"/>
              <a:t>on</a:t>
            </a:r>
            <a:r>
              <a:rPr lang="en-US" b="1" dirty="0" smtClean="0"/>
              <a:t> </a:t>
            </a:r>
            <a:r>
              <a:rPr lang="en-US" dirty="0" smtClean="0"/>
              <a:t>the weather</a:t>
            </a:r>
            <a:r>
              <a:rPr lang="en-US" b="1" dirty="0" smtClean="0"/>
              <a:t> </a:t>
            </a:r>
            <a:r>
              <a:rPr lang="en-US" b="1" u="sng" dirty="0" smtClean="0"/>
              <a:t>over</a:t>
            </a:r>
            <a:r>
              <a:rPr lang="en-US" b="1" dirty="0" smtClean="0"/>
              <a:t> </a:t>
            </a:r>
            <a:r>
              <a:rPr lang="en-US" dirty="0" smtClean="0"/>
              <a:t>the Earth's</a:t>
            </a:r>
            <a:r>
              <a:rPr lang="en-US" b="1" dirty="0" smtClean="0"/>
              <a:t> </a:t>
            </a:r>
            <a:r>
              <a:rPr lang="en-US" b="1" u="sng" dirty="0" smtClean="0"/>
              <a:t>surface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exerts  </a:t>
            </a:r>
            <a:br>
              <a:rPr lang="en-US" dirty="0" smtClean="0"/>
            </a:br>
            <a:r>
              <a:rPr lang="en-US" dirty="0" smtClean="0"/>
              <a:t> B. on  </a:t>
            </a:r>
            <a:br>
              <a:rPr lang="en-US" dirty="0" smtClean="0"/>
            </a:br>
            <a:r>
              <a:rPr lang="en-US" dirty="0" smtClean="0"/>
              <a:t> C. over  </a:t>
            </a:r>
            <a:br>
              <a:rPr lang="en-US" dirty="0" smtClean="0"/>
            </a:br>
            <a:r>
              <a:rPr lang="en-US" dirty="0" smtClean="0"/>
              <a:t> D. surface 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16. In order to survive, trees </a:t>
            </a:r>
            <a:r>
              <a:rPr lang="en-US" b="1" u="sng" dirty="0" smtClean="0"/>
              <a:t>rely to</a:t>
            </a:r>
            <a:r>
              <a:rPr lang="en-US" b="1" dirty="0" smtClean="0"/>
              <a:t> </a:t>
            </a:r>
            <a:r>
              <a:rPr lang="en-US" dirty="0" smtClean="0"/>
              <a:t>the amount </a:t>
            </a:r>
            <a:r>
              <a:rPr lang="en-US" b="1" u="sng" dirty="0" smtClean="0"/>
              <a:t>of</a:t>
            </a:r>
            <a:r>
              <a:rPr lang="en-US" b="1" dirty="0" smtClean="0"/>
              <a:t> </a:t>
            </a:r>
            <a:r>
              <a:rPr lang="en-US" dirty="0" smtClean="0"/>
              <a:t>annual rainfall they receive</a:t>
            </a:r>
            <a:r>
              <a:rPr lang="en-US" b="1" dirty="0" smtClean="0"/>
              <a:t>, </a:t>
            </a:r>
            <a:r>
              <a:rPr lang="en-US" b="1" u="sng" dirty="0" smtClean="0"/>
              <a:t>as well</a:t>
            </a:r>
            <a:r>
              <a:rPr lang="en-US" b="1" dirty="0" smtClean="0"/>
              <a:t> </a:t>
            </a:r>
            <a:r>
              <a:rPr lang="en-US" dirty="0" smtClean="0"/>
              <a:t>as the </a:t>
            </a:r>
            <a:r>
              <a:rPr lang="en-US" b="1" u="sng" dirty="0" smtClean="0"/>
              <a:t>seasonal distribution</a:t>
            </a:r>
            <a:r>
              <a:rPr lang="en-US" dirty="0" smtClean="0"/>
              <a:t> of the rain.</a:t>
            </a:r>
          </a:p>
          <a:p>
            <a:pPr>
              <a:buNone/>
            </a:pPr>
            <a:r>
              <a:rPr lang="en-US" dirty="0" smtClean="0"/>
              <a:t>    A. rely to  </a:t>
            </a:r>
            <a:br>
              <a:rPr lang="en-US" dirty="0" smtClean="0"/>
            </a:br>
            <a:r>
              <a:rPr lang="en-US" dirty="0" smtClean="0"/>
              <a:t> B. of  </a:t>
            </a:r>
            <a:br>
              <a:rPr lang="en-US" dirty="0" smtClean="0"/>
            </a:br>
            <a:r>
              <a:rPr lang="en-US" dirty="0" smtClean="0"/>
              <a:t> C. as well  </a:t>
            </a:r>
            <a:br>
              <a:rPr lang="en-US" dirty="0" smtClean="0"/>
            </a:br>
            <a:r>
              <a:rPr lang="en-US" dirty="0" smtClean="0"/>
              <a:t> D. seasonal distribution </a:t>
            </a:r>
            <a:endParaRPr lang="en-GB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15. Oceans of the world </a:t>
            </a:r>
            <a:r>
              <a:rPr lang="en-US" b="1" u="sng" dirty="0" smtClean="0"/>
              <a:t>exerts</a:t>
            </a:r>
            <a:r>
              <a:rPr lang="en-US" b="1" dirty="0" smtClean="0"/>
              <a:t> </a:t>
            </a:r>
            <a:r>
              <a:rPr lang="en-US" dirty="0" smtClean="0"/>
              <a:t>strong influences</a:t>
            </a:r>
            <a:r>
              <a:rPr lang="en-US" b="1" dirty="0" smtClean="0"/>
              <a:t> </a:t>
            </a:r>
            <a:r>
              <a:rPr lang="en-US" b="1" u="sng" dirty="0" smtClean="0"/>
              <a:t>on</a:t>
            </a:r>
            <a:r>
              <a:rPr lang="en-US" b="1" dirty="0" smtClean="0"/>
              <a:t> </a:t>
            </a:r>
            <a:r>
              <a:rPr lang="en-US" dirty="0" smtClean="0"/>
              <a:t>the weather</a:t>
            </a:r>
            <a:r>
              <a:rPr lang="en-US" b="1" dirty="0" smtClean="0"/>
              <a:t> </a:t>
            </a:r>
            <a:r>
              <a:rPr lang="en-US" b="1" u="sng" dirty="0" smtClean="0"/>
              <a:t>over</a:t>
            </a:r>
            <a:r>
              <a:rPr lang="en-US" b="1" dirty="0" smtClean="0"/>
              <a:t> </a:t>
            </a:r>
            <a:r>
              <a:rPr lang="en-US" dirty="0" smtClean="0"/>
              <a:t>the Earth's</a:t>
            </a:r>
            <a:r>
              <a:rPr lang="en-US" b="1" dirty="0" smtClean="0"/>
              <a:t> </a:t>
            </a:r>
            <a:r>
              <a:rPr lang="en-US" b="1" u="sng" dirty="0" smtClean="0"/>
              <a:t>surface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</a:t>
            </a:r>
            <a:r>
              <a:rPr lang="en-US" b="1" dirty="0" smtClean="0"/>
              <a:t>A</a:t>
            </a:r>
            <a:r>
              <a:rPr lang="en-US" dirty="0" smtClean="0"/>
              <a:t>. exerts  </a:t>
            </a:r>
            <a:br>
              <a:rPr lang="en-US" dirty="0" smtClean="0"/>
            </a:br>
            <a:r>
              <a:rPr lang="en-US" dirty="0" smtClean="0"/>
              <a:t> B. on  </a:t>
            </a:r>
            <a:br>
              <a:rPr lang="en-US" dirty="0" smtClean="0"/>
            </a:br>
            <a:r>
              <a:rPr lang="en-US" dirty="0" smtClean="0"/>
              <a:t> C. over  </a:t>
            </a:r>
            <a:br>
              <a:rPr lang="en-US" dirty="0" smtClean="0"/>
            </a:br>
            <a:r>
              <a:rPr lang="en-US" dirty="0" smtClean="0"/>
              <a:t> D. surface 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16. In order to survive, trees </a:t>
            </a:r>
            <a:r>
              <a:rPr lang="en-US" b="1" u="sng" dirty="0" smtClean="0"/>
              <a:t>rely to</a:t>
            </a:r>
            <a:r>
              <a:rPr lang="en-US" b="1" dirty="0" smtClean="0"/>
              <a:t> </a:t>
            </a:r>
            <a:r>
              <a:rPr lang="en-US" dirty="0" smtClean="0"/>
              <a:t>the amount </a:t>
            </a:r>
            <a:r>
              <a:rPr lang="en-US" b="1" u="sng" dirty="0" smtClean="0"/>
              <a:t>of</a:t>
            </a:r>
            <a:r>
              <a:rPr lang="en-US" b="1" dirty="0" smtClean="0"/>
              <a:t> </a:t>
            </a:r>
            <a:r>
              <a:rPr lang="en-US" dirty="0" smtClean="0"/>
              <a:t>annual rainfall they receive</a:t>
            </a:r>
            <a:r>
              <a:rPr lang="en-US" b="1" dirty="0" smtClean="0"/>
              <a:t>, </a:t>
            </a:r>
            <a:r>
              <a:rPr lang="en-US" b="1" u="sng" dirty="0" smtClean="0"/>
              <a:t>as well</a:t>
            </a:r>
            <a:r>
              <a:rPr lang="en-US" b="1" dirty="0" smtClean="0"/>
              <a:t> </a:t>
            </a:r>
            <a:r>
              <a:rPr lang="en-US" dirty="0" smtClean="0"/>
              <a:t>as the </a:t>
            </a:r>
            <a:r>
              <a:rPr lang="en-US" b="1" u="sng" dirty="0" smtClean="0"/>
              <a:t>seasonal distribution</a:t>
            </a:r>
            <a:r>
              <a:rPr lang="en-US" dirty="0" smtClean="0"/>
              <a:t> of the rain.</a:t>
            </a:r>
          </a:p>
          <a:p>
            <a:pPr>
              <a:buNone/>
            </a:pPr>
            <a:r>
              <a:rPr lang="en-US" dirty="0" smtClean="0"/>
              <a:t>    </a:t>
            </a:r>
            <a:r>
              <a:rPr lang="en-US" b="1" dirty="0" smtClean="0"/>
              <a:t>A</a:t>
            </a:r>
            <a:r>
              <a:rPr lang="en-US" dirty="0" smtClean="0"/>
              <a:t>. rely to  </a:t>
            </a:r>
            <a:br>
              <a:rPr lang="en-US" dirty="0" smtClean="0"/>
            </a:br>
            <a:r>
              <a:rPr lang="en-US" dirty="0" smtClean="0"/>
              <a:t> B. of  </a:t>
            </a:r>
            <a:br>
              <a:rPr lang="en-US" dirty="0" smtClean="0"/>
            </a:br>
            <a:r>
              <a:rPr lang="en-US" dirty="0" smtClean="0"/>
              <a:t> C. as well  </a:t>
            </a:r>
            <a:br>
              <a:rPr lang="en-US" dirty="0" smtClean="0"/>
            </a:br>
            <a:r>
              <a:rPr lang="en-US" dirty="0" smtClean="0"/>
              <a:t> D. seasonal distribution </a:t>
            </a:r>
            <a:endParaRPr lang="en-GB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17. He promised </a:t>
            </a:r>
            <a:r>
              <a:rPr lang="en-US" b="1" u="sng" dirty="0" smtClean="0"/>
              <a:t>he come</a:t>
            </a:r>
            <a:r>
              <a:rPr lang="en-US" b="1" dirty="0" smtClean="0"/>
              <a:t> </a:t>
            </a:r>
            <a:r>
              <a:rPr lang="en-US" b="1" u="sng" dirty="0" smtClean="0"/>
              <a:t>on</a:t>
            </a:r>
            <a:r>
              <a:rPr lang="en-US" b="1" dirty="0" smtClean="0"/>
              <a:t> </a:t>
            </a:r>
            <a:r>
              <a:rPr lang="en-US" dirty="0" smtClean="0"/>
              <a:t>time but he</a:t>
            </a:r>
            <a:r>
              <a:rPr lang="en-US" b="1" dirty="0" smtClean="0"/>
              <a:t> </a:t>
            </a:r>
            <a:r>
              <a:rPr lang="en-US" b="1" u="sng" dirty="0" smtClean="0"/>
              <a:t>forgot</a:t>
            </a:r>
            <a:r>
              <a:rPr lang="en-US" b="1" dirty="0" smtClean="0"/>
              <a:t> </a:t>
            </a:r>
            <a:r>
              <a:rPr lang="en-US" dirty="0" smtClean="0"/>
              <a:t>about the heavy traffic </a:t>
            </a:r>
            <a:r>
              <a:rPr lang="en-US" b="1" u="sng" dirty="0" smtClean="0"/>
              <a:t>at that time</a:t>
            </a:r>
            <a:r>
              <a:rPr lang="en-US" b="1" dirty="0" smtClean="0"/>
              <a:t> </a:t>
            </a:r>
            <a:r>
              <a:rPr lang="en-US" dirty="0" smtClean="0"/>
              <a:t>of the morning.</a:t>
            </a:r>
          </a:p>
          <a:p>
            <a:pPr>
              <a:buNone/>
            </a:pPr>
            <a:r>
              <a:rPr lang="en-US" dirty="0" smtClean="0"/>
              <a:t>    A. he come  </a:t>
            </a:r>
            <a:br>
              <a:rPr lang="en-US" dirty="0" smtClean="0"/>
            </a:br>
            <a:r>
              <a:rPr lang="en-US" dirty="0" smtClean="0"/>
              <a:t> B. on  </a:t>
            </a:r>
            <a:br>
              <a:rPr lang="en-US" dirty="0" smtClean="0"/>
            </a:br>
            <a:r>
              <a:rPr lang="en-US" dirty="0" smtClean="0"/>
              <a:t> C. forgot  </a:t>
            </a:r>
            <a:br>
              <a:rPr lang="en-US" dirty="0" smtClean="0"/>
            </a:br>
            <a:r>
              <a:rPr lang="en-US" dirty="0" smtClean="0"/>
              <a:t> D. at that time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18. Wood is still extensively used </a:t>
            </a:r>
            <a:r>
              <a:rPr lang="en-US" b="1" u="sng" dirty="0" smtClean="0"/>
              <a:t>in construction</a:t>
            </a:r>
            <a:r>
              <a:rPr lang="en-US" b="1" dirty="0" smtClean="0"/>
              <a:t> </a:t>
            </a:r>
            <a:r>
              <a:rPr lang="en-US" b="1" u="sng" dirty="0" smtClean="0"/>
              <a:t>even</a:t>
            </a:r>
            <a:r>
              <a:rPr lang="en-US" b="1" dirty="0" smtClean="0"/>
              <a:t> </a:t>
            </a:r>
            <a:r>
              <a:rPr lang="en-US" dirty="0" smtClean="0"/>
              <a:t>though the deterioration </a:t>
            </a:r>
            <a:r>
              <a:rPr lang="en-US" b="1" u="sng" dirty="0" smtClean="0"/>
              <a:t>causing</a:t>
            </a:r>
            <a:r>
              <a:rPr lang="en-US" dirty="0" smtClean="0"/>
              <a:t> by weathering is one factor </a:t>
            </a:r>
            <a:r>
              <a:rPr lang="en-US" b="1" u="sng" dirty="0" smtClean="0"/>
              <a:t>against its use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in construction  </a:t>
            </a:r>
            <a:br>
              <a:rPr lang="en-US" dirty="0" smtClean="0"/>
            </a:br>
            <a:r>
              <a:rPr lang="en-US" dirty="0" smtClean="0"/>
              <a:t> B. even  </a:t>
            </a:r>
            <a:br>
              <a:rPr lang="en-US" dirty="0" smtClean="0"/>
            </a:br>
            <a:r>
              <a:rPr lang="en-US" b="1" dirty="0" smtClean="0"/>
              <a:t> </a:t>
            </a:r>
            <a:r>
              <a:rPr lang="en-US" dirty="0" smtClean="0"/>
              <a:t>C</a:t>
            </a:r>
            <a:r>
              <a:rPr lang="en-US" b="1" dirty="0" smtClean="0"/>
              <a:t>. </a:t>
            </a:r>
            <a:r>
              <a:rPr lang="en-US" dirty="0" smtClean="0"/>
              <a:t>causing  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dirty="0" smtClean="0"/>
              <a:t> D. against its use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17. He promised </a:t>
            </a:r>
            <a:r>
              <a:rPr lang="en-US" b="1" u="sng" dirty="0" smtClean="0"/>
              <a:t>he come</a:t>
            </a:r>
            <a:r>
              <a:rPr lang="en-US" b="1" dirty="0" smtClean="0"/>
              <a:t> </a:t>
            </a:r>
            <a:r>
              <a:rPr lang="en-US" b="1" u="sng" dirty="0" smtClean="0"/>
              <a:t>on</a:t>
            </a:r>
            <a:r>
              <a:rPr lang="en-US" b="1" dirty="0" smtClean="0"/>
              <a:t> </a:t>
            </a:r>
            <a:r>
              <a:rPr lang="en-US" dirty="0" smtClean="0"/>
              <a:t>time but he</a:t>
            </a:r>
            <a:r>
              <a:rPr lang="en-US" b="1" dirty="0" smtClean="0"/>
              <a:t> </a:t>
            </a:r>
            <a:r>
              <a:rPr lang="en-US" b="1" u="sng" dirty="0" smtClean="0"/>
              <a:t>forgot</a:t>
            </a:r>
            <a:r>
              <a:rPr lang="en-US" b="1" dirty="0" smtClean="0"/>
              <a:t> </a:t>
            </a:r>
            <a:r>
              <a:rPr lang="en-US" dirty="0" smtClean="0"/>
              <a:t>about the heavy traffic </a:t>
            </a:r>
            <a:r>
              <a:rPr lang="en-US" b="1" u="sng" dirty="0" smtClean="0"/>
              <a:t>at that time</a:t>
            </a:r>
            <a:r>
              <a:rPr lang="en-US" b="1" dirty="0" smtClean="0"/>
              <a:t> </a:t>
            </a:r>
            <a:r>
              <a:rPr lang="en-US" dirty="0" smtClean="0"/>
              <a:t>of the morning.</a:t>
            </a:r>
          </a:p>
          <a:p>
            <a:pPr>
              <a:buNone/>
            </a:pPr>
            <a:r>
              <a:rPr lang="en-US" dirty="0" smtClean="0"/>
              <a:t>    </a:t>
            </a:r>
            <a:r>
              <a:rPr lang="en-US" b="1" dirty="0" smtClean="0"/>
              <a:t>A</a:t>
            </a:r>
            <a:r>
              <a:rPr lang="en-US" dirty="0" smtClean="0"/>
              <a:t>. he come  </a:t>
            </a:r>
            <a:br>
              <a:rPr lang="en-US" dirty="0" smtClean="0"/>
            </a:br>
            <a:r>
              <a:rPr lang="en-US" dirty="0" smtClean="0"/>
              <a:t> B. on  </a:t>
            </a:r>
            <a:br>
              <a:rPr lang="en-US" dirty="0" smtClean="0"/>
            </a:br>
            <a:r>
              <a:rPr lang="en-US" dirty="0" smtClean="0"/>
              <a:t> C. forgot  </a:t>
            </a:r>
            <a:br>
              <a:rPr lang="en-US" dirty="0" smtClean="0"/>
            </a:br>
            <a:r>
              <a:rPr lang="en-US" dirty="0" smtClean="0"/>
              <a:t> D. at that time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18. Wood is still extensively used </a:t>
            </a:r>
            <a:r>
              <a:rPr lang="en-US" b="1" u="sng" dirty="0" smtClean="0"/>
              <a:t>in construction</a:t>
            </a:r>
            <a:r>
              <a:rPr lang="en-US" b="1" dirty="0" smtClean="0"/>
              <a:t> </a:t>
            </a:r>
            <a:r>
              <a:rPr lang="en-US" b="1" u="sng" dirty="0" smtClean="0"/>
              <a:t>even</a:t>
            </a:r>
            <a:r>
              <a:rPr lang="en-US" b="1" dirty="0" smtClean="0"/>
              <a:t> </a:t>
            </a:r>
            <a:r>
              <a:rPr lang="en-US" dirty="0" smtClean="0"/>
              <a:t>though the deterioration </a:t>
            </a:r>
            <a:r>
              <a:rPr lang="en-US" b="1" u="sng" dirty="0" smtClean="0"/>
              <a:t>causing</a:t>
            </a:r>
            <a:r>
              <a:rPr lang="en-US" dirty="0" smtClean="0"/>
              <a:t> by weathering is one factor </a:t>
            </a:r>
            <a:r>
              <a:rPr lang="en-US" b="1" u="sng" dirty="0" smtClean="0"/>
              <a:t>against its use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in construction  </a:t>
            </a:r>
            <a:br>
              <a:rPr lang="en-US" dirty="0" smtClean="0"/>
            </a:br>
            <a:r>
              <a:rPr lang="en-US" dirty="0" smtClean="0"/>
              <a:t> B. even  </a:t>
            </a:r>
            <a:br>
              <a:rPr lang="en-US" dirty="0" smtClean="0"/>
            </a:br>
            <a:r>
              <a:rPr lang="en-US" b="1" dirty="0" smtClean="0"/>
              <a:t> C. </a:t>
            </a:r>
            <a:r>
              <a:rPr lang="en-US" dirty="0" smtClean="0"/>
              <a:t>causing  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dirty="0" smtClean="0"/>
              <a:t> D. against its use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1. It was </a:t>
            </a:r>
            <a:r>
              <a:rPr lang="en-US" b="1" u="sng" dirty="0" smtClean="0"/>
              <a:t>her</a:t>
            </a:r>
            <a:r>
              <a:rPr lang="en-US" b="1" dirty="0" smtClean="0"/>
              <a:t>, </a:t>
            </a:r>
            <a:r>
              <a:rPr lang="en-US" dirty="0" smtClean="0"/>
              <a:t>Elizabeth</a:t>
            </a:r>
            <a:r>
              <a:rPr lang="en-US" b="1" dirty="0" smtClean="0"/>
              <a:t> </a:t>
            </a:r>
            <a:r>
              <a:rPr lang="en-US" dirty="0" smtClean="0"/>
              <a:t>I, not</a:t>
            </a:r>
            <a:r>
              <a:rPr lang="en-US" b="1" dirty="0" smtClean="0"/>
              <a:t> </a:t>
            </a:r>
            <a:r>
              <a:rPr lang="en-US" b="1" u="sng" dirty="0" smtClean="0"/>
              <a:t>her father</a:t>
            </a:r>
            <a:r>
              <a:rPr lang="en-US" dirty="0" smtClean="0"/>
              <a:t>, King Henry</a:t>
            </a:r>
            <a:r>
              <a:rPr lang="en-US" b="1" dirty="0" smtClean="0"/>
              <a:t>, </a:t>
            </a:r>
            <a:r>
              <a:rPr lang="en-US" b="1" u="sng" dirty="0" smtClean="0"/>
              <a:t>who</a:t>
            </a:r>
            <a:r>
              <a:rPr lang="en-US" b="1" dirty="0" smtClean="0"/>
              <a:t> </a:t>
            </a:r>
            <a:r>
              <a:rPr lang="en-US" b="1" u="sng" dirty="0" smtClean="0"/>
              <a:t>led</a:t>
            </a:r>
            <a:r>
              <a:rPr lang="en-US" b="1" dirty="0" smtClean="0"/>
              <a:t> </a:t>
            </a:r>
            <a:r>
              <a:rPr lang="en-US" dirty="0" smtClean="0"/>
              <a:t>England into the Age of Empire.</a:t>
            </a:r>
          </a:p>
          <a:p>
            <a:pPr>
              <a:buNone/>
            </a:pPr>
            <a:r>
              <a:rPr lang="en-US" dirty="0" smtClean="0"/>
              <a:t>    A. her  </a:t>
            </a:r>
            <a:br>
              <a:rPr lang="en-US" dirty="0" smtClean="0"/>
            </a:br>
            <a:r>
              <a:rPr lang="en-US" dirty="0" smtClean="0"/>
              <a:t> B. her father  </a:t>
            </a:r>
            <a:br>
              <a:rPr lang="en-US" dirty="0" smtClean="0"/>
            </a:br>
            <a:r>
              <a:rPr lang="en-US" dirty="0" smtClean="0"/>
              <a:t> C. who  </a:t>
            </a:r>
            <a:br>
              <a:rPr lang="en-US" dirty="0" smtClean="0"/>
            </a:br>
            <a:r>
              <a:rPr lang="en-US" dirty="0" smtClean="0"/>
              <a:t> D. led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2. The function of pain is</a:t>
            </a:r>
            <a:r>
              <a:rPr lang="en-US" b="1" dirty="0" smtClean="0"/>
              <a:t> </a:t>
            </a:r>
            <a:r>
              <a:rPr lang="en-US" b="1" u="sng" dirty="0" smtClean="0"/>
              <a:t>to warn</a:t>
            </a:r>
            <a:r>
              <a:rPr lang="en-US" dirty="0" smtClean="0"/>
              <a:t> the individual of danger</a:t>
            </a:r>
            <a:r>
              <a:rPr lang="en-US" b="1" dirty="0" smtClean="0"/>
              <a:t> </a:t>
            </a:r>
            <a:r>
              <a:rPr lang="en-US" b="1" u="sng" dirty="0" smtClean="0"/>
              <a:t>so</a:t>
            </a:r>
            <a:r>
              <a:rPr lang="en-US" b="1" dirty="0" smtClean="0"/>
              <a:t> </a:t>
            </a:r>
            <a:r>
              <a:rPr lang="en-US" b="1" u="sng" dirty="0" smtClean="0"/>
              <a:t>he</a:t>
            </a:r>
            <a:r>
              <a:rPr lang="en-US" b="1" dirty="0" smtClean="0"/>
              <a:t> </a:t>
            </a:r>
            <a:r>
              <a:rPr lang="en-US" dirty="0" smtClean="0"/>
              <a:t>can take action to avoid more </a:t>
            </a:r>
            <a:r>
              <a:rPr lang="en-US" b="1" u="sng" dirty="0" smtClean="0"/>
              <a:t>serious</a:t>
            </a:r>
            <a:r>
              <a:rPr lang="en-US" dirty="0" smtClean="0"/>
              <a:t> damage.</a:t>
            </a:r>
          </a:p>
          <a:p>
            <a:pPr>
              <a:buNone/>
            </a:pPr>
            <a:r>
              <a:rPr lang="en-US" dirty="0" smtClean="0"/>
              <a:t>    A. to warn  </a:t>
            </a:r>
            <a:br>
              <a:rPr lang="en-US" dirty="0" smtClean="0"/>
            </a:br>
            <a:r>
              <a:rPr lang="en-US" dirty="0" smtClean="0"/>
              <a:t> B. so  </a:t>
            </a:r>
            <a:br>
              <a:rPr lang="en-US" dirty="0" smtClean="0"/>
            </a:br>
            <a:r>
              <a:rPr lang="en-US" dirty="0" smtClean="0"/>
              <a:t> C. he  </a:t>
            </a:r>
            <a:br>
              <a:rPr lang="en-US" dirty="0" smtClean="0"/>
            </a:br>
            <a:r>
              <a:rPr lang="en-US" dirty="0" smtClean="0"/>
              <a:t> D. serious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19. An</a:t>
            </a:r>
            <a:r>
              <a:rPr lang="en-US" b="1" dirty="0" smtClean="0"/>
              <a:t> </a:t>
            </a:r>
            <a:r>
              <a:rPr lang="en-US" b="1" u="sng" dirty="0" smtClean="0"/>
              <a:t>increasing</a:t>
            </a:r>
            <a:r>
              <a:rPr lang="en-US" b="1" dirty="0" smtClean="0"/>
              <a:t> </a:t>
            </a:r>
            <a:r>
              <a:rPr lang="en-US" dirty="0" smtClean="0"/>
              <a:t>number</a:t>
            </a:r>
            <a:r>
              <a:rPr lang="en-US" b="1" dirty="0" smtClean="0"/>
              <a:t> </a:t>
            </a:r>
            <a:r>
              <a:rPr lang="en-US" b="1" u="sng" dirty="0" smtClean="0"/>
              <a:t>of</a:t>
            </a:r>
            <a:r>
              <a:rPr lang="en-US" b="1" dirty="0" smtClean="0"/>
              <a:t> </a:t>
            </a:r>
            <a:r>
              <a:rPr lang="en-US" dirty="0" smtClean="0"/>
              <a:t>office</a:t>
            </a:r>
            <a:r>
              <a:rPr lang="en-US" b="1" dirty="0" smtClean="0"/>
              <a:t> </a:t>
            </a:r>
            <a:r>
              <a:rPr lang="en-US" b="1" u="sng" dirty="0" smtClean="0"/>
              <a:t>works</a:t>
            </a:r>
            <a:r>
              <a:rPr lang="en-US" b="1" dirty="0" smtClean="0"/>
              <a:t> </a:t>
            </a:r>
            <a:r>
              <a:rPr lang="en-US" dirty="0" smtClean="0"/>
              <a:t>use computer programs as </a:t>
            </a:r>
            <a:r>
              <a:rPr lang="en-US" b="1" u="sng" dirty="0" smtClean="0"/>
              <a:t>daily</a:t>
            </a:r>
            <a:r>
              <a:rPr lang="en-US" dirty="0" smtClean="0"/>
              <a:t> routine.</a:t>
            </a:r>
          </a:p>
          <a:p>
            <a:pPr>
              <a:buNone/>
            </a:pPr>
            <a:r>
              <a:rPr lang="en-US" dirty="0" smtClean="0"/>
              <a:t>    A. increasing  </a:t>
            </a:r>
            <a:br>
              <a:rPr lang="en-US" dirty="0" smtClean="0"/>
            </a:br>
            <a:r>
              <a:rPr lang="en-US" dirty="0" smtClean="0"/>
              <a:t> B. of  </a:t>
            </a:r>
            <a:br>
              <a:rPr lang="en-US" dirty="0" smtClean="0"/>
            </a:br>
            <a:r>
              <a:rPr lang="en-US" dirty="0" smtClean="0"/>
              <a:t> C. works  </a:t>
            </a:r>
            <a:br>
              <a:rPr lang="en-US" dirty="0" smtClean="0"/>
            </a:br>
            <a:r>
              <a:rPr lang="en-US" dirty="0" smtClean="0"/>
              <a:t> D. daily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20.</a:t>
            </a:r>
            <a:r>
              <a:rPr lang="en-US" b="1" dirty="0" smtClean="0"/>
              <a:t> </a:t>
            </a:r>
            <a:r>
              <a:rPr lang="en-US" b="1" u="sng" dirty="0" smtClean="0"/>
              <a:t>A water</a:t>
            </a:r>
            <a:r>
              <a:rPr lang="en-US" b="1" dirty="0" smtClean="0"/>
              <a:t> </a:t>
            </a:r>
            <a:r>
              <a:rPr lang="en-US" dirty="0" smtClean="0"/>
              <a:t>molecule</a:t>
            </a:r>
            <a:r>
              <a:rPr lang="en-US" b="1" dirty="0" smtClean="0"/>
              <a:t> </a:t>
            </a:r>
            <a:r>
              <a:rPr lang="en-US" b="1" u="sng" dirty="0" smtClean="0"/>
              <a:t>consists of</a:t>
            </a:r>
            <a:r>
              <a:rPr lang="en-US" b="1" dirty="0" smtClean="0"/>
              <a:t> </a:t>
            </a:r>
            <a:r>
              <a:rPr lang="en-US" dirty="0" smtClean="0"/>
              <a:t>two hydrogen</a:t>
            </a:r>
            <a:r>
              <a:rPr lang="en-US" b="1" dirty="0" smtClean="0"/>
              <a:t> </a:t>
            </a:r>
            <a:r>
              <a:rPr lang="en-US" b="1" u="sng" dirty="0" smtClean="0"/>
              <a:t>atoms</a:t>
            </a:r>
            <a:r>
              <a:rPr lang="en-US" b="1" dirty="0" smtClean="0"/>
              <a:t> </a:t>
            </a:r>
            <a:r>
              <a:rPr lang="en-US" dirty="0" smtClean="0"/>
              <a:t>and</a:t>
            </a:r>
            <a:r>
              <a:rPr lang="en-US" b="1" dirty="0" smtClean="0"/>
              <a:t> </a:t>
            </a:r>
            <a:r>
              <a:rPr lang="en-US" b="1" u="sng" dirty="0" smtClean="0"/>
              <a:t>had</a:t>
            </a:r>
            <a:r>
              <a:rPr lang="en-US" b="1" dirty="0" smtClean="0"/>
              <a:t> </a:t>
            </a:r>
            <a:r>
              <a:rPr lang="en-US" dirty="0" smtClean="0"/>
              <a:t>one oxygen atom.</a:t>
            </a:r>
          </a:p>
          <a:p>
            <a:pPr>
              <a:buNone/>
            </a:pPr>
            <a:r>
              <a:rPr lang="en-US" dirty="0" smtClean="0"/>
              <a:t>    A. A water  </a:t>
            </a:r>
            <a:br>
              <a:rPr lang="en-US" dirty="0" smtClean="0"/>
            </a:br>
            <a:r>
              <a:rPr lang="en-US" dirty="0" smtClean="0"/>
              <a:t> B. consists of  </a:t>
            </a:r>
            <a:br>
              <a:rPr lang="en-US" dirty="0" smtClean="0"/>
            </a:br>
            <a:r>
              <a:rPr lang="en-US" dirty="0" smtClean="0"/>
              <a:t> C. atoms  </a:t>
            </a:r>
            <a:br>
              <a:rPr lang="en-US" dirty="0" smtClean="0"/>
            </a:br>
            <a:r>
              <a:rPr lang="en-US" dirty="0" smtClean="0"/>
              <a:t> D. had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19. An</a:t>
            </a:r>
            <a:r>
              <a:rPr lang="en-US" b="1" dirty="0" smtClean="0"/>
              <a:t> </a:t>
            </a:r>
            <a:r>
              <a:rPr lang="en-US" b="1" u="sng" dirty="0" smtClean="0"/>
              <a:t>increasing</a:t>
            </a:r>
            <a:r>
              <a:rPr lang="en-US" b="1" dirty="0" smtClean="0"/>
              <a:t> </a:t>
            </a:r>
            <a:r>
              <a:rPr lang="en-US" dirty="0" smtClean="0"/>
              <a:t>number</a:t>
            </a:r>
            <a:r>
              <a:rPr lang="en-US" b="1" dirty="0" smtClean="0"/>
              <a:t> </a:t>
            </a:r>
            <a:r>
              <a:rPr lang="en-US" b="1" u="sng" dirty="0" smtClean="0"/>
              <a:t>of</a:t>
            </a:r>
            <a:r>
              <a:rPr lang="en-US" b="1" dirty="0" smtClean="0"/>
              <a:t> </a:t>
            </a:r>
            <a:r>
              <a:rPr lang="en-US" dirty="0" smtClean="0"/>
              <a:t>office</a:t>
            </a:r>
            <a:r>
              <a:rPr lang="en-US" b="1" dirty="0" smtClean="0"/>
              <a:t> </a:t>
            </a:r>
            <a:r>
              <a:rPr lang="en-US" b="1" u="sng" dirty="0" smtClean="0"/>
              <a:t>works</a:t>
            </a:r>
            <a:r>
              <a:rPr lang="en-US" b="1" dirty="0" smtClean="0"/>
              <a:t> </a:t>
            </a:r>
            <a:r>
              <a:rPr lang="en-US" dirty="0" smtClean="0"/>
              <a:t>use computer programs as </a:t>
            </a:r>
            <a:r>
              <a:rPr lang="en-US" b="1" u="sng" dirty="0" smtClean="0"/>
              <a:t>daily</a:t>
            </a:r>
            <a:r>
              <a:rPr lang="en-US" dirty="0" smtClean="0"/>
              <a:t> routine.</a:t>
            </a:r>
          </a:p>
          <a:p>
            <a:pPr>
              <a:buNone/>
            </a:pPr>
            <a:r>
              <a:rPr lang="en-US" dirty="0" smtClean="0"/>
              <a:t>    A. increasing  </a:t>
            </a:r>
            <a:br>
              <a:rPr lang="en-US" dirty="0" smtClean="0"/>
            </a:br>
            <a:r>
              <a:rPr lang="en-US" dirty="0" smtClean="0"/>
              <a:t> B. of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</a:t>
            </a:r>
            <a:r>
              <a:rPr lang="en-US" dirty="0" smtClean="0"/>
              <a:t>. works  </a:t>
            </a:r>
            <a:br>
              <a:rPr lang="en-US" dirty="0" smtClean="0"/>
            </a:br>
            <a:r>
              <a:rPr lang="en-US" dirty="0" smtClean="0"/>
              <a:t> D. daily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20.</a:t>
            </a:r>
            <a:r>
              <a:rPr lang="en-US" b="1" dirty="0" smtClean="0"/>
              <a:t> </a:t>
            </a:r>
            <a:r>
              <a:rPr lang="en-US" b="1" u="sng" dirty="0" smtClean="0"/>
              <a:t>A water</a:t>
            </a:r>
            <a:r>
              <a:rPr lang="en-US" b="1" dirty="0" smtClean="0"/>
              <a:t> </a:t>
            </a:r>
            <a:r>
              <a:rPr lang="en-US" dirty="0" smtClean="0"/>
              <a:t>molecule</a:t>
            </a:r>
            <a:r>
              <a:rPr lang="en-US" b="1" dirty="0" smtClean="0"/>
              <a:t> </a:t>
            </a:r>
            <a:r>
              <a:rPr lang="en-US" b="1" u="sng" dirty="0" smtClean="0"/>
              <a:t>consists of</a:t>
            </a:r>
            <a:r>
              <a:rPr lang="en-US" b="1" dirty="0" smtClean="0"/>
              <a:t> </a:t>
            </a:r>
            <a:r>
              <a:rPr lang="en-US" dirty="0" smtClean="0"/>
              <a:t>two hydrogen</a:t>
            </a:r>
            <a:r>
              <a:rPr lang="en-US" b="1" dirty="0" smtClean="0"/>
              <a:t> </a:t>
            </a:r>
            <a:r>
              <a:rPr lang="en-US" b="1" u="sng" dirty="0" smtClean="0"/>
              <a:t>atoms</a:t>
            </a:r>
            <a:r>
              <a:rPr lang="en-US" b="1" dirty="0" smtClean="0"/>
              <a:t> </a:t>
            </a:r>
            <a:r>
              <a:rPr lang="en-US" dirty="0" smtClean="0"/>
              <a:t>and</a:t>
            </a:r>
            <a:r>
              <a:rPr lang="en-US" b="1" dirty="0" smtClean="0"/>
              <a:t> </a:t>
            </a:r>
            <a:r>
              <a:rPr lang="en-US" b="1" u="sng" dirty="0" smtClean="0"/>
              <a:t>had</a:t>
            </a:r>
            <a:r>
              <a:rPr lang="en-US" b="1" dirty="0" smtClean="0"/>
              <a:t> </a:t>
            </a:r>
            <a:r>
              <a:rPr lang="en-US" dirty="0" smtClean="0"/>
              <a:t>one oxygen atom.</a:t>
            </a:r>
          </a:p>
          <a:p>
            <a:pPr>
              <a:buNone/>
            </a:pPr>
            <a:r>
              <a:rPr lang="en-US" dirty="0" smtClean="0"/>
              <a:t>    A. A water  </a:t>
            </a:r>
            <a:br>
              <a:rPr lang="en-US" dirty="0" smtClean="0"/>
            </a:br>
            <a:r>
              <a:rPr lang="en-US" dirty="0" smtClean="0"/>
              <a:t> B. consists of  </a:t>
            </a:r>
            <a:br>
              <a:rPr lang="en-US" dirty="0" smtClean="0"/>
            </a:br>
            <a:r>
              <a:rPr lang="en-US" dirty="0" smtClean="0"/>
              <a:t> C. atoms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had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21.</a:t>
            </a:r>
            <a:r>
              <a:rPr lang="en-US" b="1" dirty="0" smtClean="0"/>
              <a:t> </a:t>
            </a:r>
            <a:r>
              <a:rPr lang="en-US" b="1" u="sng" dirty="0" smtClean="0"/>
              <a:t>Before</a:t>
            </a:r>
            <a:r>
              <a:rPr lang="en-US" b="1" dirty="0" smtClean="0"/>
              <a:t> </a:t>
            </a:r>
            <a:r>
              <a:rPr lang="en-US" dirty="0" smtClean="0"/>
              <a:t>the invention of</a:t>
            </a:r>
            <a:r>
              <a:rPr lang="en-US" b="1" dirty="0" smtClean="0"/>
              <a:t> </a:t>
            </a:r>
            <a:r>
              <a:rPr lang="en-US" b="1" u="sng" dirty="0" smtClean="0"/>
              <a:t>the printing</a:t>
            </a:r>
            <a:r>
              <a:rPr lang="en-US" dirty="0" smtClean="0"/>
              <a:t> press, books</a:t>
            </a:r>
            <a:r>
              <a:rPr lang="en-US" b="1" dirty="0" smtClean="0"/>
              <a:t> </a:t>
            </a:r>
            <a:r>
              <a:rPr lang="en-US" b="1" u="sng" dirty="0" smtClean="0"/>
              <a:t>have been</a:t>
            </a:r>
            <a:r>
              <a:rPr lang="en-US" b="1" dirty="0" smtClean="0"/>
              <a:t> </a:t>
            </a:r>
            <a:r>
              <a:rPr lang="en-US" dirty="0" smtClean="0"/>
              <a:t>all printed</a:t>
            </a:r>
            <a:r>
              <a:rPr lang="en-US" b="1" dirty="0" smtClean="0"/>
              <a:t> </a:t>
            </a:r>
            <a:r>
              <a:rPr lang="en-US" b="1" u="sng" dirty="0" smtClean="0"/>
              <a:t>by</a:t>
            </a:r>
            <a:r>
              <a:rPr lang="en-US" b="1" dirty="0" smtClean="0"/>
              <a:t> </a:t>
            </a:r>
            <a:r>
              <a:rPr lang="en-US" dirty="0" smtClean="0"/>
              <a:t>hand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Before  </a:t>
            </a:r>
            <a:br>
              <a:rPr lang="en-US" dirty="0" smtClean="0"/>
            </a:br>
            <a:r>
              <a:rPr lang="en-US" dirty="0" smtClean="0"/>
              <a:t> B. the printing  </a:t>
            </a:r>
            <a:br>
              <a:rPr lang="en-US" dirty="0" smtClean="0"/>
            </a:br>
            <a:r>
              <a:rPr lang="en-US" dirty="0" smtClean="0"/>
              <a:t> C. have been  </a:t>
            </a:r>
            <a:br>
              <a:rPr lang="en-US" dirty="0" smtClean="0"/>
            </a:br>
            <a:r>
              <a:rPr lang="en-US" dirty="0" smtClean="0"/>
              <a:t> D. by  </a:t>
            </a:r>
            <a:br>
              <a:rPr lang="en-US" dirty="0" smtClean="0"/>
            </a:br>
            <a:endParaRPr lang="en-US" b="1" dirty="0" smtClean="0"/>
          </a:p>
          <a:p>
            <a:pPr>
              <a:buNone/>
            </a:pPr>
            <a:r>
              <a:rPr lang="en-US" b="1" dirty="0" smtClean="0"/>
              <a:t>22. Drug addiction </a:t>
            </a:r>
            <a:r>
              <a:rPr lang="en-US" b="1" u="sng" dirty="0" smtClean="0"/>
              <a:t>has</a:t>
            </a:r>
            <a:r>
              <a:rPr lang="en-US" b="1" dirty="0" smtClean="0"/>
              <a:t> </a:t>
            </a:r>
            <a:r>
              <a:rPr lang="en-US" dirty="0" smtClean="0"/>
              <a:t>resulted</a:t>
            </a:r>
            <a:r>
              <a:rPr lang="en-US" b="1" dirty="0" smtClean="0"/>
              <a:t> </a:t>
            </a:r>
            <a:r>
              <a:rPr lang="en-US" b="1" u="sng" dirty="0" smtClean="0"/>
              <a:t>of</a:t>
            </a:r>
            <a:r>
              <a:rPr lang="en-US" b="1" dirty="0" smtClean="0"/>
              <a:t> </a:t>
            </a:r>
            <a:r>
              <a:rPr lang="en-US" dirty="0" smtClean="0"/>
              <a:t>many</a:t>
            </a:r>
            <a:r>
              <a:rPr lang="en-US" b="1" dirty="0" smtClean="0"/>
              <a:t> </a:t>
            </a:r>
            <a:r>
              <a:rPr lang="en-US" b="1" u="sng" dirty="0" smtClean="0"/>
              <a:t>destroyed</a:t>
            </a:r>
            <a:r>
              <a:rPr lang="en-US" b="1" dirty="0" smtClean="0"/>
              <a:t> </a:t>
            </a:r>
            <a:r>
              <a:rPr lang="en-US" dirty="0" smtClean="0"/>
              <a:t>careers</a:t>
            </a:r>
            <a:r>
              <a:rPr lang="en-US" b="1" dirty="0" smtClean="0"/>
              <a:t>, </a:t>
            </a:r>
            <a:r>
              <a:rPr lang="en-US" dirty="0" smtClean="0"/>
              <a:t>and</a:t>
            </a:r>
            <a:r>
              <a:rPr lang="en-US" b="1" dirty="0" smtClean="0"/>
              <a:t> </a:t>
            </a:r>
            <a:r>
              <a:rPr lang="en-US" b="1" u="sng" dirty="0" smtClean="0"/>
              <a:t>expulsions</a:t>
            </a:r>
            <a:r>
              <a:rPr lang="en-US" b="1" dirty="0" smtClean="0"/>
              <a:t> </a:t>
            </a:r>
            <a:r>
              <a:rPr lang="en-US" dirty="0" smtClean="0"/>
              <a:t>from school or college.</a:t>
            </a:r>
          </a:p>
          <a:p>
            <a:pPr>
              <a:buNone/>
            </a:pPr>
            <a:r>
              <a:rPr lang="en-US" dirty="0" smtClean="0"/>
              <a:t>    A. has  </a:t>
            </a:r>
            <a:br>
              <a:rPr lang="en-US" dirty="0" smtClean="0"/>
            </a:br>
            <a:r>
              <a:rPr lang="en-US" dirty="0" smtClean="0"/>
              <a:t> B. of  </a:t>
            </a:r>
            <a:br>
              <a:rPr lang="en-US" dirty="0" smtClean="0"/>
            </a:br>
            <a:r>
              <a:rPr lang="en-US" dirty="0" smtClean="0"/>
              <a:t> C. destroyed  </a:t>
            </a:r>
            <a:br>
              <a:rPr lang="en-US" dirty="0" smtClean="0"/>
            </a:br>
            <a:r>
              <a:rPr lang="en-US" dirty="0" smtClean="0"/>
              <a:t> D. expulsions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914400"/>
            <a:ext cx="8521730" cy="5230831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21.</a:t>
            </a:r>
            <a:r>
              <a:rPr lang="en-US" b="1" dirty="0" smtClean="0"/>
              <a:t> </a:t>
            </a:r>
            <a:r>
              <a:rPr lang="en-US" b="1" u="sng" dirty="0" smtClean="0"/>
              <a:t>Before</a:t>
            </a:r>
            <a:r>
              <a:rPr lang="en-US" b="1" dirty="0" smtClean="0"/>
              <a:t> </a:t>
            </a:r>
            <a:r>
              <a:rPr lang="en-US" dirty="0" smtClean="0"/>
              <a:t>the invention of</a:t>
            </a:r>
            <a:r>
              <a:rPr lang="en-US" b="1" dirty="0" smtClean="0"/>
              <a:t> </a:t>
            </a:r>
            <a:r>
              <a:rPr lang="en-US" b="1" u="sng" dirty="0" smtClean="0"/>
              <a:t>the printing</a:t>
            </a:r>
            <a:r>
              <a:rPr lang="en-US" dirty="0" smtClean="0"/>
              <a:t> press, books</a:t>
            </a:r>
            <a:r>
              <a:rPr lang="en-US" b="1" dirty="0" smtClean="0"/>
              <a:t> </a:t>
            </a:r>
            <a:r>
              <a:rPr lang="en-US" b="1" u="sng" dirty="0" smtClean="0"/>
              <a:t>have been</a:t>
            </a:r>
            <a:r>
              <a:rPr lang="en-US" b="1" dirty="0" smtClean="0"/>
              <a:t> </a:t>
            </a:r>
            <a:r>
              <a:rPr lang="en-US" dirty="0" smtClean="0"/>
              <a:t>all printed</a:t>
            </a:r>
            <a:r>
              <a:rPr lang="en-US" b="1" dirty="0" smtClean="0"/>
              <a:t> </a:t>
            </a:r>
            <a:r>
              <a:rPr lang="en-US" b="1" u="sng" dirty="0" smtClean="0"/>
              <a:t>by</a:t>
            </a:r>
            <a:r>
              <a:rPr lang="en-US" b="1" dirty="0" smtClean="0"/>
              <a:t> </a:t>
            </a:r>
            <a:r>
              <a:rPr lang="en-US" dirty="0" smtClean="0"/>
              <a:t>hand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Before  </a:t>
            </a:r>
            <a:br>
              <a:rPr lang="en-US" dirty="0" smtClean="0"/>
            </a:br>
            <a:r>
              <a:rPr lang="en-US" dirty="0" smtClean="0"/>
              <a:t> B. the printing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</a:t>
            </a:r>
            <a:r>
              <a:rPr lang="en-US" dirty="0" smtClean="0"/>
              <a:t>. have been  </a:t>
            </a:r>
            <a:br>
              <a:rPr lang="en-US" dirty="0" smtClean="0"/>
            </a:br>
            <a:r>
              <a:rPr lang="en-US" dirty="0" smtClean="0"/>
              <a:t> D. by  </a:t>
            </a:r>
            <a:br>
              <a:rPr lang="en-US" dirty="0" smtClean="0"/>
            </a:br>
            <a:endParaRPr lang="en-US" b="1" dirty="0" smtClean="0"/>
          </a:p>
          <a:p>
            <a:pPr>
              <a:buNone/>
            </a:pPr>
            <a:r>
              <a:rPr lang="en-US" dirty="0" smtClean="0"/>
              <a:t>22. </a:t>
            </a:r>
            <a:r>
              <a:rPr lang="en-US" b="1" dirty="0" smtClean="0"/>
              <a:t>Drug addiction </a:t>
            </a:r>
            <a:r>
              <a:rPr lang="en-US" b="1" u="sng" dirty="0" smtClean="0"/>
              <a:t>has</a:t>
            </a:r>
            <a:r>
              <a:rPr lang="en-US" b="1" dirty="0" smtClean="0"/>
              <a:t> </a:t>
            </a:r>
            <a:r>
              <a:rPr lang="en-US" dirty="0" smtClean="0"/>
              <a:t>resulted</a:t>
            </a:r>
            <a:r>
              <a:rPr lang="en-US" b="1" dirty="0" smtClean="0"/>
              <a:t> </a:t>
            </a:r>
            <a:r>
              <a:rPr lang="en-US" b="1" u="sng" dirty="0" smtClean="0"/>
              <a:t>of</a:t>
            </a:r>
            <a:r>
              <a:rPr lang="en-US" b="1" dirty="0" smtClean="0"/>
              <a:t> </a:t>
            </a:r>
            <a:r>
              <a:rPr lang="en-US" dirty="0" smtClean="0"/>
              <a:t>many</a:t>
            </a:r>
            <a:r>
              <a:rPr lang="en-US" b="1" dirty="0" smtClean="0"/>
              <a:t> </a:t>
            </a:r>
            <a:r>
              <a:rPr lang="en-US" b="1" u="sng" dirty="0" smtClean="0"/>
              <a:t>destroyed</a:t>
            </a:r>
            <a:r>
              <a:rPr lang="en-US" b="1" dirty="0" smtClean="0"/>
              <a:t> </a:t>
            </a:r>
            <a:r>
              <a:rPr lang="en-US" dirty="0" smtClean="0"/>
              <a:t>careers</a:t>
            </a:r>
            <a:r>
              <a:rPr lang="en-US" b="1" dirty="0" smtClean="0"/>
              <a:t>, </a:t>
            </a:r>
            <a:r>
              <a:rPr lang="en-US" dirty="0" smtClean="0"/>
              <a:t>and</a:t>
            </a:r>
            <a:r>
              <a:rPr lang="en-US" b="1" dirty="0" smtClean="0"/>
              <a:t> </a:t>
            </a:r>
            <a:r>
              <a:rPr lang="en-US" b="1" u="sng" dirty="0" smtClean="0"/>
              <a:t>expulsions</a:t>
            </a:r>
            <a:r>
              <a:rPr lang="en-US" b="1" dirty="0" smtClean="0"/>
              <a:t> </a:t>
            </a:r>
            <a:r>
              <a:rPr lang="en-US" dirty="0" smtClean="0"/>
              <a:t>from school or college.</a:t>
            </a:r>
          </a:p>
          <a:p>
            <a:pPr>
              <a:buNone/>
            </a:pPr>
            <a:r>
              <a:rPr lang="en-US" dirty="0" smtClean="0"/>
              <a:t>    A. has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</a:t>
            </a:r>
            <a:r>
              <a:rPr lang="en-US" dirty="0" smtClean="0"/>
              <a:t>. of  </a:t>
            </a:r>
            <a:br>
              <a:rPr lang="en-US" dirty="0" smtClean="0"/>
            </a:br>
            <a:r>
              <a:rPr lang="en-US" dirty="0" smtClean="0"/>
              <a:t> C. destroyed  </a:t>
            </a:r>
            <a:br>
              <a:rPr lang="en-US" dirty="0" smtClean="0"/>
            </a:br>
            <a:r>
              <a:rPr lang="en-US" dirty="0" smtClean="0"/>
              <a:t> D. expulsions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23. Lava, </a:t>
            </a:r>
            <a:r>
              <a:rPr lang="en-US" b="1" u="sng" dirty="0" smtClean="0"/>
              <a:t>rock</a:t>
            </a:r>
            <a:r>
              <a:rPr lang="en-US" dirty="0" smtClean="0"/>
              <a:t> fragments, and</a:t>
            </a:r>
            <a:r>
              <a:rPr lang="en-US" b="1" dirty="0" smtClean="0"/>
              <a:t> </a:t>
            </a:r>
            <a:r>
              <a:rPr lang="en-US" b="1" u="sng" dirty="0" smtClean="0"/>
              <a:t>gaseous</a:t>
            </a:r>
            <a:r>
              <a:rPr lang="en-US" b="1" dirty="0" smtClean="0"/>
              <a:t> </a:t>
            </a:r>
            <a:r>
              <a:rPr lang="en-US" dirty="0" smtClean="0"/>
              <a:t>may</a:t>
            </a:r>
            <a:r>
              <a:rPr lang="en-US" b="1" dirty="0" smtClean="0"/>
              <a:t> </a:t>
            </a:r>
            <a:r>
              <a:rPr lang="en-US" b="1" u="sng" dirty="0" smtClean="0"/>
              <a:t>all</a:t>
            </a:r>
            <a:r>
              <a:rPr lang="en-US" b="1" dirty="0" smtClean="0"/>
              <a:t> </a:t>
            </a:r>
            <a:r>
              <a:rPr lang="en-US" b="1" u="sng" dirty="0" smtClean="0"/>
              <a:t>erupt</a:t>
            </a:r>
            <a:r>
              <a:rPr lang="en-US" dirty="0" smtClean="0"/>
              <a:t> from a volcano.</a:t>
            </a:r>
          </a:p>
          <a:p>
            <a:pPr>
              <a:buNone/>
            </a:pPr>
            <a:r>
              <a:rPr lang="en-US" dirty="0" smtClean="0"/>
              <a:t>    A. rock  </a:t>
            </a:r>
            <a:br>
              <a:rPr lang="en-US" dirty="0" smtClean="0"/>
            </a:br>
            <a:r>
              <a:rPr lang="en-US" dirty="0" smtClean="0"/>
              <a:t> B. gaseous  </a:t>
            </a:r>
            <a:br>
              <a:rPr lang="en-US" dirty="0" smtClean="0"/>
            </a:br>
            <a:r>
              <a:rPr lang="en-US" dirty="0" smtClean="0"/>
              <a:t> C. all  </a:t>
            </a:r>
            <a:br>
              <a:rPr lang="en-US" dirty="0" smtClean="0"/>
            </a:br>
            <a:r>
              <a:rPr lang="en-US" dirty="0" smtClean="0"/>
              <a:t> D. erupt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24. Nowhere</a:t>
            </a:r>
            <a:r>
              <a:rPr lang="en-US" b="1" dirty="0" smtClean="0"/>
              <a:t> </a:t>
            </a:r>
            <a:r>
              <a:rPr lang="en-US" b="1" u="sng" dirty="0" smtClean="0"/>
              <a:t>he could</a:t>
            </a:r>
            <a:r>
              <a:rPr lang="en-US" b="1" dirty="0" smtClean="0"/>
              <a:t> </a:t>
            </a:r>
            <a:r>
              <a:rPr lang="en-US" dirty="0" smtClean="0"/>
              <a:t>find a good place</a:t>
            </a:r>
            <a:r>
              <a:rPr lang="en-US" b="1" dirty="0" smtClean="0"/>
              <a:t> </a:t>
            </a:r>
            <a:r>
              <a:rPr lang="en-US" b="1" u="sng" dirty="0" smtClean="0"/>
              <a:t>to study</a:t>
            </a:r>
            <a:r>
              <a:rPr lang="en-US" b="1" dirty="0" smtClean="0"/>
              <a:t>, </a:t>
            </a:r>
            <a:r>
              <a:rPr lang="en-US" b="1" u="sng" dirty="0" smtClean="0"/>
              <a:t>so</a:t>
            </a:r>
            <a:r>
              <a:rPr lang="en-US" b="1" dirty="0" smtClean="0"/>
              <a:t> </a:t>
            </a:r>
            <a:r>
              <a:rPr lang="en-US" dirty="0" smtClean="0"/>
              <a:t>he</a:t>
            </a:r>
            <a:r>
              <a:rPr lang="en-US" b="1" dirty="0" smtClean="0"/>
              <a:t> </a:t>
            </a:r>
            <a:r>
              <a:rPr lang="en-US" b="1" u="sng" dirty="0" smtClean="0"/>
              <a:t>returned</a:t>
            </a:r>
            <a:r>
              <a:rPr lang="en-US" b="1" dirty="0" smtClean="0"/>
              <a:t> </a:t>
            </a:r>
            <a:r>
              <a:rPr lang="en-US" dirty="0" smtClean="0"/>
              <a:t>to his dorm.</a:t>
            </a:r>
          </a:p>
          <a:p>
            <a:pPr>
              <a:buNone/>
            </a:pPr>
            <a:r>
              <a:rPr lang="en-US" dirty="0" smtClean="0"/>
              <a:t>    A. he could  </a:t>
            </a:r>
            <a:br>
              <a:rPr lang="en-US" dirty="0" smtClean="0"/>
            </a:br>
            <a:r>
              <a:rPr lang="en-US" dirty="0" smtClean="0"/>
              <a:t> B. to study  </a:t>
            </a:r>
            <a:br>
              <a:rPr lang="en-US" dirty="0" smtClean="0"/>
            </a:br>
            <a:r>
              <a:rPr lang="en-US" dirty="0" smtClean="0"/>
              <a:t> C. so  </a:t>
            </a:r>
            <a:br>
              <a:rPr lang="en-US" dirty="0" smtClean="0"/>
            </a:br>
            <a:r>
              <a:rPr lang="en-US" dirty="0" smtClean="0"/>
              <a:t> D. returned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23. Lava, </a:t>
            </a:r>
            <a:r>
              <a:rPr lang="en-US" b="1" u="sng" dirty="0" smtClean="0"/>
              <a:t>rock</a:t>
            </a:r>
            <a:r>
              <a:rPr lang="en-US" dirty="0" smtClean="0"/>
              <a:t> fragments, and</a:t>
            </a:r>
            <a:r>
              <a:rPr lang="en-US" b="1" dirty="0" smtClean="0"/>
              <a:t> </a:t>
            </a:r>
            <a:r>
              <a:rPr lang="en-US" b="1" u="sng" dirty="0" smtClean="0"/>
              <a:t>gaseous</a:t>
            </a:r>
            <a:r>
              <a:rPr lang="en-US" b="1" dirty="0" smtClean="0"/>
              <a:t> </a:t>
            </a:r>
            <a:r>
              <a:rPr lang="en-US" dirty="0" smtClean="0"/>
              <a:t>may</a:t>
            </a:r>
            <a:r>
              <a:rPr lang="en-US" b="1" dirty="0" smtClean="0"/>
              <a:t> </a:t>
            </a:r>
            <a:r>
              <a:rPr lang="en-US" b="1" u="sng" dirty="0" smtClean="0"/>
              <a:t>all</a:t>
            </a:r>
            <a:r>
              <a:rPr lang="en-US" b="1" dirty="0" smtClean="0"/>
              <a:t> </a:t>
            </a:r>
            <a:r>
              <a:rPr lang="en-US" b="1" u="sng" dirty="0" smtClean="0"/>
              <a:t>erupt</a:t>
            </a:r>
            <a:r>
              <a:rPr lang="en-US" dirty="0" smtClean="0"/>
              <a:t> from a volcano.</a:t>
            </a:r>
          </a:p>
          <a:p>
            <a:pPr>
              <a:buNone/>
            </a:pPr>
            <a:r>
              <a:rPr lang="en-US" dirty="0" smtClean="0"/>
              <a:t>    A. rock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</a:t>
            </a:r>
            <a:r>
              <a:rPr lang="en-US" dirty="0" smtClean="0"/>
              <a:t>. gaseous  </a:t>
            </a:r>
            <a:br>
              <a:rPr lang="en-US" dirty="0" smtClean="0"/>
            </a:br>
            <a:r>
              <a:rPr lang="en-US" dirty="0" smtClean="0"/>
              <a:t> C. all  </a:t>
            </a:r>
            <a:br>
              <a:rPr lang="en-US" dirty="0" smtClean="0"/>
            </a:br>
            <a:r>
              <a:rPr lang="en-US" dirty="0" smtClean="0"/>
              <a:t> D. erupt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24. Nowhere</a:t>
            </a:r>
            <a:r>
              <a:rPr lang="en-US" b="1" dirty="0" smtClean="0"/>
              <a:t> </a:t>
            </a:r>
            <a:r>
              <a:rPr lang="en-US" b="1" u="sng" dirty="0" smtClean="0"/>
              <a:t>he could</a:t>
            </a:r>
            <a:r>
              <a:rPr lang="en-US" b="1" dirty="0" smtClean="0"/>
              <a:t> </a:t>
            </a:r>
            <a:r>
              <a:rPr lang="en-US" dirty="0" smtClean="0"/>
              <a:t>find a good place</a:t>
            </a:r>
            <a:r>
              <a:rPr lang="en-US" b="1" dirty="0" smtClean="0"/>
              <a:t> </a:t>
            </a:r>
            <a:r>
              <a:rPr lang="en-US" b="1" u="sng" dirty="0" smtClean="0"/>
              <a:t>to study</a:t>
            </a:r>
            <a:r>
              <a:rPr lang="en-US" b="1" dirty="0" smtClean="0"/>
              <a:t>, </a:t>
            </a:r>
            <a:r>
              <a:rPr lang="en-US" b="1" u="sng" dirty="0" smtClean="0"/>
              <a:t>so</a:t>
            </a:r>
            <a:r>
              <a:rPr lang="en-US" b="1" dirty="0" smtClean="0"/>
              <a:t> </a:t>
            </a:r>
            <a:r>
              <a:rPr lang="en-US" dirty="0" smtClean="0"/>
              <a:t>he</a:t>
            </a:r>
            <a:r>
              <a:rPr lang="en-US" b="1" dirty="0" smtClean="0"/>
              <a:t> </a:t>
            </a:r>
            <a:r>
              <a:rPr lang="en-US" b="1" u="sng" dirty="0" smtClean="0"/>
              <a:t>returned</a:t>
            </a:r>
            <a:r>
              <a:rPr lang="en-US" b="1" dirty="0" smtClean="0"/>
              <a:t> </a:t>
            </a:r>
            <a:r>
              <a:rPr lang="en-US" dirty="0" smtClean="0"/>
              <a:t>to his dorm.</a:t>
            </a:r>
          </a:p>
          <a:p>
            <a:pPr>
              <a:buNone/>
            </a:pPr>
            <a:r>
              <a:rPr lang="en-US" dirty="0" smtClean="0"/>
              <a:t>    </a:t>
            </a:r>
            <a:r>
              <a:rPr lang="en-US" b="1" dirty="0" smtClean="0"/>
              <a:t>A</a:t>
            </a:r>
            <a:r>
              <a:rPr lang="en-US" dirty="0" smtClean="0"/>
              <a:t>. he could  </a:t>
            </a:r>
            <a:br>
              <a:rPr lang="en-US" dirty="0" smtClean="0"/>
            </a:br>
            <a:r>
              <a:rPr lang="en-US" dirty="0" smtClean="0"/>
              <a:t> B. to study  </a:t>
            </a:r>
            <a:br>
              <a:rPr lang="en-US" dirty="0" smtClean="0"/>
            </a:br>
            <a:r>
              <a:rPr lang="en-US" dirty="0" smtClean="0"/>
              <a:t> C. so  </a:t>
            </a:r>
            <a:br>
              <a:rPr lang="en-US" dirty="0" smtClean="0"/>
            </a:br>
            <a:r>
              <a:rPr lang="en-US" dirty="0" smtClean="0"/>
              <a:t> D. returned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25. Public health experts say that </a:t>
            </a:r>
            <a:r>
              <a:rPr lang="en-US" b="1" u="sng" dirty="0" smtClean="0"/>
              <a:t>the</a:t>
            </a:r>
            <a:r>
              <a:rPr lang="en-US" b="1" dirty="0" smtClean="0"/>
              <a:t> </a:t>
            </a:r>
            <a:r>
              <a:rPr lang="en-US" dirty="0" smtClean="0"/>
              <a:t>money one spends</a:t>
            </a:r>
            <a:r>
              <a:rPr lang="en-US" b="1" dirty="0" smtClean="0"/>
              <a:t> </a:t>
            </a:r>
            <a:r>
              <a:rPr lang="en-US" b="1" u="sng" dirty="0" smtClean="0"/>
              <a:t>avoiding</a:t>
            </a:r>
            <a:r>
              <a:rPr lang="en-US" b="1" dirty="0" smtClean="0"/>
              <a:t> </a:t>
            </a:r>
            <a:r>
              <a:rPr lang="en-US" dirty="0" smtClean="0"/>
              <a:t>illness is </a:t>
            </a:r>
            <a:r>
              <a:rPr lang="en-US" b="1" u="sng" dirty="0" smtClean="0"/>
              <a:t>less</a:t>
            </a:r>
            <a:r>
              <a:rPr lang="en-US" b="1" dirty="0" smtClean="0"/>
              <a:t> </a:t>
            </a:r>
            <a:r>
              <a:rPr lang="en-US" dirty="0" smtClean="0"/>
              <a:t>than the cost </a:t>
            </a:r>
            <a:r>
              <a:rPr lang="en-US" b="1" u="sng" dirty="0" smtClean="0"/>
              <a:t>to be</a:t>
            </a:r>
            <a:r>
              <a:rPr lang="en-US" dirty="0" smtClean="0"/>
              <a:t> sick.</a:t>
            </a:r>
          </a:p>
          <a:p>
            <a:pPr>
              <a:buNone/>
            </a:pPr>
            <a:r>
              <a:rPr lang="en-US" dirty="0" smtClean="0"/>
              <a:t>    A. the  </a:t>
            </a:r>
            <a:br>
              <a:rPr lang="en-US" dirty="0" smtClean="0"/>
            </a:br>
            <a:r>
              <a:rPr lang="en-US" dirty="0" smtClean="0"/>
              <a:t> B. avoiding  </a:t>
            </a:r>
            <a:br>
              <a:rPr lang="en-US" dirty="0" smtClean="0"/>
            </a:br>
            <a:r>
              <a:rPr lang="en-US" dirty="0" smtClean="0"/>
              <a:t> C. less  </a:t>
            </a:r>
            <a:br>
              <a:rPr lang="en-US" dirty="0" smtClean="0"/>
            </a:br>
            <a:r>
              <a:rPr lang="en-US" dirty="0" smtClean="0"/>
              <a:t> D. to be  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26. The International Red Cross,</a:t>
            </a:r>
            <a:r>
              <a:rPr lang="en-US" b="1" dirty="0" smtClean="0"/>
              <a:t> </a:t>
            </a:r>
            <a:r>
              <a:rPr lang="en-US" b="1" u="sng" dirty="0" smtClean="0"/>
              <a:t>which</a:t>
            </a:r>
            <a:r>
              <a:rPr lang="en-US" b="1" dirty="0" smtClean="0"/>
              <a:t> </a:t>
            </a:r>
            <a:r>
              <a:rPr lang="en-US" b="1" u="sng" dirty="0" smtClean="0"/>
              <a:t>has helped</a:t>
            </a:r>
            <a:r>
              <a:rPr lang="en-US" b="1" dirty="0" smtClean="0"/>
              <a:t> </a:t>
            </a:r>
            <a:r>
              <a:rPr lang="en-US" dirty="0" smtClean="0"/>
              <a:t>so many nations, won the Nobel Peace Prize three times for</a:t>
            </a:r>
            <a:r>
              <a:rPr lang="en-US" b="1" dirty="0" smtClean="0"/>
              <a:t> </a:t>
            </a:r>
            <a:r>
              <a:rPr lang="en-US" b="1" u="sng" dirty="0" smtClean="0"/>
              <a:t>their efforts</a:t>
            </a:r>
            <a:r>
              <a:rPr lang="en-US" b="1" dirty="0" smtClean="0"/>
              <a:t> </a:t>
            </a:r>
            <a:r>
              <a:rPr lang="en-US" dirty="0" smtClean="0"/>
              <a:t>to reduce</a:t>
            </a:r>
            <a:r>
              <a:rPr lang="en-US" b="1" dirty="0" smtClean="0"/>
              <a:t> </a:t>
            </a:r>
            <a:r>
              <a:rPr lang="en-US" b="1" u="sng" dirty="0" smtClean="0"/>
              <a:t>human suffering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which  </a:t>
            </a:r>
            <a:br>
              <a:rPr lang="en-US" dirty="0" smtClean="0"/>
            </a:br>
            <a:r>
              <a:rPr lang="en-US" dirty="0" smtClean="0"/>
              <a:t> B. has helped  </a:t>
            </a:r>
            <a:br>
              <a:rPr lang="en-US" dirty="0" smtClean="0"/>
            </a:br>
            <a:r>
              <a:rPr lang="en-US" dirty="0" smtClean="0"/>
              <a:t> C. their efforts  </a:t>
            </a:r>
            <a:br>
              <a:rPr lang="en-US" dirty="0" smtClean="0"/>
            </a:br>
            <a:r>
              <a:rPr lang="en-US" dirty="0" smtClean="0"/>
              <a:t> D. human suffering </a:t>
            </a:r>
            <a:endParaRPr lang="en-GB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25. Public health experts say that </a:t>
            </a:r>
            <a:r>
              <a:rPr lang="en-US" b="1" u="sng" dirty="0" smtClean="0"/>
              <a:t>the</a:t>
            </a:r>
            <a:r>
              <a:rPr lang="en-US" b="1" dirty="0" smtClean="0"/>
              <a:t> </a:t>
            </a:r>
            <a:r>
              <a:rPr lang="en-US" dirty="0" smtClean="0"/>
              <a:t>money one spends</a:t>
            </a:r>
            <a:r>
              <a:rPr lang="en-US" b="1" dirty="0" smtClean="0"/>
              <a:t> </a:t>
            </a:r>
            <a:r>
              <a:rPr lang="en-US" b="1" u="sng" dirty="0" smtClean="0"/>
              <a:t>avoiding</a:t>
            </a:r>
            <a:r>
              <a:rPr lang="en-US" b="1" dirty="0" smtClean="0"/>
              <a:t> </a:t>
            </a:r>
            <a:r>
              <a:rPr lang="en-US" dirty="0" smtClean="0"/>
              <a:t>illness is </a:t>
            </a:r>
            <a:r>
              <a:rPr lang="en-US" b="1" u="sng" dirty="0" smtClean="0"/>
              <a:t>less</a:t>
            </a:r>
            <a:r>
              <a:rPr lang="en-US" b="1" dirty="0" smtClean="0"/>
              <a:t> </a:t>
            </a:r>
            <a:r>
              <a:rPr lang="en-US" dirty="0" smtClean="0"/>
              <a:t>than the cost </a:t>
            </a:r>
            <a:r>
              <a:rPr lang="en-US" b="1" u="sng" dirty="0" smtClean="0"/>
              <a:t>to be</a:t>
            </a:r>
            <a:r>
              <a:rPr lang="en-US" dirty="0" smtClean="0"/>
              <a:t> sick.</a:t>
            </a:r>
          </a:p>
          <a:p>
            <a:pPr>
              <a:buNone/>
            </a:pPr>
            <a:r>
              <a:rPr lang="en-US" dirty="0" smtClean="0"/>
              <a:t>    A. the  </a:t>
            </a:r>
            <a:br>
              <a:rPr lang="en-US" dirty="0" smtClean="0"/>
            </a:br>
            <a:r>
              <a:rPr lang="en-US" dirty="0" smtClean="0"/>
              <a:t> B. avoiding  </a:t>
            </a:r>
            <a:br>
              <a:rPr lang="en-US" dirty="0" smtClean="0"/>
            </a:br>
            <a:r>
              <a:rPr lang="en-US" dirty="0" smtClean="0"/>
              <a:t> C. less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to be  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26. The International Red Cross,</a:t>
            </a:r>
            <a:r>
              <a:rPr lang="en-US" b="1" dirty="0" smtClean="0"/>
              <a:t> </a:t>
            </a:r>
            <a:r>
              <a:rPr lang="en-US" b="1" u="sng" dirty="0" smtClean="0"/>
              <a:t>which</a:t>
            </a:r>
            <a:r>
              <a:rPr lang="en-US" b="1" dirty="0" smtClean="0"/>
              <a:t> </a:t>
            </a:r>
            <a:r>
              <a:rPr lang="en-US" b="1" u="sng" dirty="0" smtClean="0"/>
              <a:t>has helped</a:t>
            </a:r>
            <a:r>
              <a:rPr lang="en-US" b="1" dirty="0" smtClean="0"/>
              <a:t> </a:t>
            </a:r>
            <a:r>
              <a:rPr lang="en-US" dirty="0" smtClean="0"/>
              <a:t>so many nations, won the Nobel Peace Prize three times for</a:t>
            </a:r>
            <a:r>
              <a:rPr lang="en-US" b="1" dirty="0" smtClean="0"/>
              <a:t> </a:t>
            </a:r>
            <a:r>
              <a:rPr lang="en-US" b="1" u="sng" dirty="0" smtClean="0"/>
              <a:t>their efforts</a:t>
            </a:r>
            <a:r>
              <a:rPr lang="en-US" b="1" dirty="0" smtClean="0"/>
              <a:t> </a:t>
            </a:r>
            <a:r>
              <a:rPr lang="en-US" dirty="0" smtClean="0"/>
              <a:t>to reduce</a:t>
            </a:r>
            <a:r>
              <a:rPr lang="en-US" b="1" dirty="0" smtClean="0"/>
              <a:t> </a:t>
            </a:r>
            <a:r>
              <a:rPr lang="en-US" b="1" u="sng" dirty="0" smtClean="0"/>
              <a:t>human suffering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which  </a:t>
            </a:r>
            <a:br>
              <a:rPr lang="en-US" dirty="0" smtClean="0"/>
            </a:br>
            <a:r>
              <a:rPr lang="en-US" dirty="0" smtClean="0"/>
              <a:t> B. has helped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</a:t>
            </a:r>
            <a:r>
              <a:rPr lang="en-US" dirty="0" smtClean="0"/>
              <a:t>. their efforts  </a:t>
            </a:r>
            <a:br>
              <a:rPr lang="en-US" dirty="0" smtClean="0"/>
            </a:br>
            <a:r>
              <a:rPr lang="en-US" dirty="0" smtClean="0"/>
              <a:t> D. human suffering </a:t>
            </a:r>
            <a:endParaRPr lang="en-GB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27. Sharks </a:t>
            </a:r>
            <a:r>
              <a:rPr lang="en-US" b="1" u="sng" dirty="0" smtClean="0"/>
              <a:t>differ from</a:t>
            </a:r>
            <a:r>
              <a:rPr lang="en-US" b="1" dirty="0" smtClean="0"/>
              <a:t> </a:t>
            </a:r>
            <a:r>
              <a:rPr lang="en-US" b="1" u="sng" dirty="0" smtClean="0"/>
              <a:t>other fish</a:t>
            </a:r>
            <a:r>
              <a:rPr lang="en-US" b="1" dirty="0" smtClean="0"/>
              <a:t> </a:t>
            </a:r>
            <a:r>
              <a:rPr lang="en-US" dirty="0" smtClean="0"/>
              <a:t>in that their skeletons</a:t>
            </a:r>
            <a:r>
              <a:rPr lang="en-US" b="1" dirty="0" smtClean="0"/>
              <a:t> </a:t>
            </a:r>
            <a:r>
              <a:rPr lang="en-US" b="1" u="sng" dirty="0" smtClean="0"/>
              <a:t>are made</a:t>
            </a:r>
            <a:r>
              <a:rPr lang="en-US" b="1" dirty="0" smtClean="0"/>
              <a:t> </a:t>
            </a:r>
            <a:r>
              <a:rPr lang="en-US" dirty="0" smtClean="0"/>
              <a:t>of cartilage</a:t>
            </a:r>
            <a:r>
              <a:rPr lang="en-US" b="1" dirty="0" smtClean="0"/>
              <a:t> </a:t>
            </a:r>
            <a:r>
              <a:rPr lang="en-US" b="1" u="sng" dirty="0" smtClean="0"/>
              <a:t>instead</a:t>
            </a:r>
            <a:r>
              <a:rPr lang="en-US" b="1" dirty="0" smtClean="0"/>
              <a:t> </a:t>
            </a:r>
            <a:r>
              <a:rPr lang="en-US" dirty="0" smtClean="0"/>
              <a:t>bone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differ from  </a:t>
            </a:r>
            <a:br>
              <a:rPr lang="en-US" dirty="0" smtClean="0"/>
            </a:br>
            <a:r>
              <a:rPr lang="en-US" dirty="0" smtClean="0"/>
              <a:t> B. other fish  </a:t>
            </a:r>
            <a:br>
              <a:rPr lang="en-US" dirty="0" smtClean="0"/>
            </a:br>
            <a:r>
              <a:rPr lang="en-US" dirty="0" smtClean="0"/>
              <a:t> C. are made  </a:t>
            </a:r>
            <a:br>
              <a:rPr lang="en-US" dirty="0" smtClean="0"/>
            </a:br>
            <a:r>
              <a:rPr lang="en-US" dirty="0" smtClean="0"/>
              <a:t> D. instead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28.</a:t>
            </a:r>
            <a:r>
              <a:rPr lang="en-US" b="1" dirty="0" smtClean="0"/>
              <a:t> </a:t>
            </a:r>
            <a:r>
              <a:rPr lang="en-US" b="1" u="sng" dirty="0" smtClean="0"/>
              <a:t>Most of</a:t>
            </a:r>
            <a:r>
              <a:rPr lang="en-US" b="1" dirty="0" smtClean="0"/>
              <a:t> </a:t>
            </a:r>
            <a:r>
              <a:rPr lang="en-US" b="1" u="sng" dirty="0" smtClean="0"/>
              <a:t>the magnesium</a:t>
            </a:r>
            <a:r>
              <a:rPr lang="en-US" b="1" dirty="0" smtClean="0"/>
              <a:t> </a:t>
            </a:r>
            <a:r>
              <a:rPr lang="en-US" dirty="0" smtClean="0"/>
              <a:t>used in</a:t>
            </a:r>
            <a:r>
              <a:rPr lang="en-US" b="1" dirty="0" smtClean="0"/>
              <a:t> </a:t>
            </a:r>
            <a:r>
              <a:rPr lang="en-US" b="1" u="sng" dirty="0" smtClean="0"/>
              <a:t>the United States</a:t>
            </a:r>
            <a:r>
              <a:rPr lang="en-US" b="1" dirty="0" smtClean="0"/>
              <a:t> </a:t>
            </a:r>
            <a:r>
              <a:rPr lang="en-US" dirty="0" smtClean="0"/>
              <a:t>comes from </a:t>
            </a:r>
            <a:r>
              <a:rPr lang="en-US" b="1" u="sng" dirty="0" smtClean="0"/>
              <a:t>the</a:t>
            </a:r>
            <a:r>
              <a:rPr lang="en-US" b="1" dirty="0" smtClean="0"/>
              <a:t> </a:t>
            </a:r>
            <a:r>
              <a:rPr lang="en-US" dirty="0" smtClean="0"/>
              <a:t>sea water.</a:t>
            </a:r>
          </a:p>
          <a:p>
            <a:pPr>
              <a:buNone/>
            </a:pPr>
            <a:r>
              <a:rPr lang="en-US" dirty="0" smtClean="0"/>
              <a:t>    A. Most of  </a:t>
            </a:r>
            <a:br>
              <a:rPr lang="en-US" dirty="0" smtClean="0"/>
            </a:br>
            <a:r>
              <a:rPr lang="en-US" dirty="0" smtClean="0"/>
              <a:t> B. the magnesium  </a:t>
            </a:r>
            <a:br>
              <a:rPr lang="en-US" dirty="0" smtClean="0"/>
            </a:br>
            <a:r>
              <a:rPr lang="en-US" dirty="0" smtClean="0"/>
              <a:t> C. the United States  </a:t>
            </a:r>
            <a:br>
              <a:rPr lang="en-US" dirty="0" smtClean="0"/>
            </a:br>
            <a:r>
              <a:rPr lang="en-US" dirty="0" smtClean="0"/>
              <a:t> D. the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27. Sharks </a:t>
            </a:r>
            <a:r>
              <a:rPr lang="en-US" b="1" u="sng" dirty="0" smtClean="0"/>
              <a:t>differ from</a:t>
            </a:r>
            <a:r>
              <a:rPr lang="en-US" b="1" dirty="0" smtClean="0"/>
              <a:t> </a:t>
            </a:r>
            <a:r>
              <a:rPr lang="en-US" b="1" u="sng" dirty="0" smtClean="0"/>
              <a:t>other fish</a:t>
            </a:r>
            <a:r>
              <a:rPr lang="en-US" b="1" dirty="0" smtClean="0"/>
              <a:t> </a:t>
            </a:r>
            <a:r>
              <a:rPr lang="en-US" dirty="0" smtClean="0"/>
              <a:t>in that their skeletons</a:t>
            </a:r>
            <a:r>
              <a:rPr lang="en-US" b="1" dirty="0" smtClean="0"/>
              <a:t> </a:t>
            </a:r>
            <a:r>
              <a:rPr lang="en-US" b="1" u="sng" dirty="0" smtClean="0"/>
              <a:t>are made</a:t>
            </a:r>
            <a:r>
              <a:rPr lang="en-US" b="1" dirty="0" smtClean="0"/>
              <a:t> </a:t>
            </a:r>
            <a:r>
              <a:rPr lang="en-US" dirty="0" smtClean="0"/>
              <a:t>of cartilage</a:t>
            </a:r>
            <a:r>
              <a:rPr lang="en-US" b="1" dirty="0" smtClean="0"/>
              <a:t> </a:t>
            </a:r>
            <a:r>
              <a:rPr lang="en-US" b="1" u="sng" dirty="0" smtClean="0"/>
              <a:t>instead</a:t>
            </a:r>
            <a:r>
              <a:rPr lang="en-US" b="1" dirty="0" smtClean="0"/>
              <a:t> </a:t>
            </a:r>
            <a:r>
              <a:rPr lang="en-US" dirty="0" smtClean="0"/>
              <a:t>bone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differ from  </a:t>
            </a:r>
            <a:br>
              <a:rPr lang="en-US" dirty="0" smtClean="0"/>
            </a:br>
            <a:r>
              <a:rPr lang="en-US" dirty="0" smtClean="0"/>
              <a:t> B. other fish  </a:t>
            </a:r>
            <a:br>
              <a:rPr lang="en-US" dirty="0" smtClean="0"/>
            </a:br>
            <a:r>
              <a:rPr lang="en-US" dirty="0" smtClean="0"/>
              <a:t> C. are made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instead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28.</a:t>
            </a:r>
            <a:r>
              <a:rPr lang="en-US" b="1" dirty="0" smtClean="0"/>
              <a:t> </a:t>
            </a:r>
            <a:r>
              <a:rPr lang="en-US" b="1" u="sng" dirty="0" smtClean="0"/>
              <a:t>Most of</a:t>
            </a:r>
            <a:r>
              <a:rPr lang="en-US" b="1" dirty="0" smtClean="0"/>
              <a:t> </a:t>
            </a:r>
            <a:r>
              <a:rPr lang="en-US" b="1" u="sng" dirty="0" smtClean="0"/>
              <a:t>the magnesium</a:t>
            </a:r>
            <a:r>
              <a:rPr lang="en-US" b="1" dirty="0" smtClean="0"/>
              <a:t> </a:t>
            </a:r>
            <a:r>
              <a:rPr lang="en-US" dirty="0" smtClean="0"/>
              <a:t>used in</a:t>
            </a:r>
            <a:r>
              <a:rPr lang="en-US" b="1" dirty="0" smtClean="0"/>
              <a:t> </a:t>
            </a:r>
            <a:r>
              <a:rPr lang="en-US" b="1" u="sng" dirty="0" smtClean="0"/>
              <a:t>the United States</a:t>
            </a:r>
            <a:r>
              <a:rPr lang="en-US" b="1" dirty="0" smtClean="0"/>
              <a:t> </a:t>
            </a:r>
            <a:r>
              <a:rPr lang="en-US" dirty="0" smtClean="0"/>
              <a:t>comes from </a:t>
            </a:r>
            <a:r>
              <a:rPr lang="en-US" b="1" u="sng" dirty="0" smtClean="0"/>
              <a:t>the</a:t>
            </a:r>
            <a:r>
              <a:rPr lang="en-US" b="1" dirty="0" smtClean="0"/>
              <a:t> </a:t>
            </a:r>
            <a:r>
              <a:rPr lang="en-US" dirty="0" smtClean="0"/>
              <a:t>sea water.</a:t>
            </a:r>
          </a:p>
          <a:p>
            <a:pPr>
              <a:buNone/>
            </a:pPr>
            <a:r>
              <a:rPr lang="en-US" dirty="0" smtClean="0"/>
              <a:t>    A. Most of  </a:t>
            </a:r>
            <a:br>
              <a:rPr lang="en-US" dirty="0" smtClean="0"/>
            </a:br>
            <a:r>
              <a:rPr lang="en-US" dirty="0" smtClean="0"/>
              <a:t> B. the magnesium  </a:t>
            </a:r>
            <a:br>
              <a:rPr lang="en-US" dirty="0" smtClean="0"/>
            </a:br>
            <a:r>
              <a:rPr lang="en-US" dirty="0" smtClean="0"/>
              <a:t> C. the United States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the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1. It was </a:t>
            </a:r>
            <a:r>
              <a:rPr lang="en-US" b="1" u="sng" dirty="0" smtClean="0"/>
              <a:t>her</a:t>
            </a:r>
            <a:r>
              <a:rPr lang="en-US" b="1" dirty="0" smtClean="0"/>
              <a:t>, </a:t>
            </a:r>
            <a:r>
              <a:rPr lang="en-US" dirty="0" smtClean="0"/>
              <a:t>Elizabeth</a:t>
            </a:r>
            <a:r>
              <a:rPr lang="en-US" b="1" dirty="0" smtClean="0"/>
              <a:t> </a:t>
            </a:r>
            <a:r>
              <a:rPr lang="en-US" dirty="0" smtClean="0"/>
              <a:t>I, not</a:t>
            </a:r>
            <a:r>
              <a:rPr lang="en-US" b="1" dirty="0" smtClean="0"/>
              <a:t> </a:t>
            </a:r>
            <a:r>
              <a:rPr lang="en-US" b="1" u="sng" dirty="0" smtClean="0"/>
              <a:t>her father</a:t>
            </a:r>
            <a:r>
              <a:rPr lang="en-US" dirty="0" smtClean="0"/>
              <a:t>, King Henry</a:t>
            </a:r>
            <a:r>
              <a:rPr lang="en-US" b="1" dirty="0" smtClean="0"/>
              <a:t>, </a:t>
            </a:r>
            <a:r>
              <a:rPr lang="en-US" b="1" u="sng" dirty="0" smtClean="0"/>
              <a:t>who</a:t>
            </a:r>
            <a:r>
              <a:rPr lang="en-US" b="1" dirty="0" smtClean="0"/>
              <a:t> </a:t>
            </a:r>
            <a:r>
              <a:rPr lang="en-US" b="1" u="sng" dirty="0" smtClean="0"/>
              <a:t>led</a:t>
            </a:r>
            <a:r>
              <a:rPr lang="en-US" b="1" dirty="0" smtClean="0"/>
              <a:t> </a:t>
            </a:r>
            <a:r>
              <a:rPr lang="en-US" dirty="0" smtClean="0"/>
              <a:t>England into the Age of Empire.</a:t>
            </a:r>
          </a:p>
          <a:p>
            <a:pPr>
              <a:buNone/>
            </a:pPr>
            <a:r>
              <a:rPr lang="en-US" dirty="0" smtClean="0"/>
              <a:t>    </a:t>
            </a:r>
            <a:r>
              <a:rPr lang="en-US" b="1" dirty="0" smtClean="0"/>
              <a:t>A</a:t>
            </a:r>
            <a:r>
              <a:rPr lang="en-US" dirty="0" smtClean="0"/>
              <a:t>. her  </a:t>
            </a:r>
            <a:br>
              <a:rPr lang="en-US" dirty="0" smtClean="0"/>
            </a:br>
            <a:r>
              <a:rPr lang="en-US" dirty="0" smtClean="0"/>
              <a:t> B. her father  </a:t>
            </a:r>
            <a:br>
              <a:rPr lang="en-US" dirty="0" smtClean="0"/>
            </a:br>
            <a:r>
              <a:rPr lang="en-US" dirty="0" smtClean="0"/>
              <a:t> C. who  </a:t>
            </a:r>
            <a:br>
              <a:rPr lang="en-US" dirty="0" smtClean="0"/>
            </a:br>
            <a:r>
              <a:rPr lang="en-US" dirty="0" smtClean="0"/>
              <a:t> D. led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2. The function of pain is</a:t>
            </a:r>
            <a:r>
              <a:rPr lang="en-US" b="1" dirty="0" smtClean="0"/>
              <a:t> </a:t>
            </a:r>
            <a:r>
              <a:rPr lang="en-US" b="1" u="sng" dirty="0" smtClean="0"/>
              <a:t>to warn</a:t>
            </a:r>
            <a:r>
              <a:rPr lang="en-US" dirty="0" smtClean="0"/>
              <a:t> the individual of danger</a:t>
            </a:r>
            <a:r>
              <a:rPr lang="en-US" b="1" dirty="0" smtClean="0"/>
              <a:t> </a:t>
            </a:r>
            <a:r>
              <a:rPr lang="en-US" b="1" u="sng" dirty="0" smtClean="0"/>
              <a:t>so</a:t>
            </a:r>
            <a:r>
              <a:rPr lang="en-US" b="1" dirty="0" smtClean="0"/>
              <a:t> </a:t>
            </a:r>
            <a:r>
              <a:rPr lang="en-US" b="1" u="sng" dirty="0" smtClean="0"/>
              <a:t>he</a:t>
            </a:r>
            <a:r>
              <a:rPr lang="en-US" b="1" dirty="0" smtClean="0"/>
              <a:t> </a:t>
            </a:r>
            <a:r>
              <a:rPr lang="en-US" dirty="0" smtClean="0"/>
              <a:t>can take action to avoid more </a:t>
            </a:r>
            <a:r>
              <a:rPr lang="en-US" b="1" u="sng" dirty="0" smtClean="0"/>
              <a:t>serious</a:t>
            </a:r>
            <a:r>
              <a:rPr lang="en-US" dirty="0" smtClean="0"/>
              <a:t> damage.</a:t>
            </a:r>
          </a:p>
          <a:p>
            <a:pPr>
              <a:buNone/>
            </a:pPr>
            <a:r>
              <a:rPr lang="en-US" dirty="0" smtClean="0"/>
              <a:t>    A. to warn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</a:t>
            </a:r>
            <a:r>
              <a:rPr lang="en-US" dirty="0" smtClean="0"/>
              <a:t>. so  </a:t>
            </a:r>
            <a:br>
              <a:rPr lang="en-US" dirty="0" smtClean="0"/>
            </a:br>
            <a:r>
              <a:rPr lang="en-US" dirty="0" smtClean="0"/>
              <a:t> C. he  </a:t>
            </a:r>
            <a:br>
              <a:rPr lang="en-US" dirty="0" smtClean="0"/>
            </a:br>
            <a:r>
              <a:rPr lang="en-US" dirty="0" smtClean="0"/>
              <a:t> D. serious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29. The medical problems of parents and</a:t>
            </a:r>
            <a:r>
              <a:rPr lang="en-US" b="1" dirty="0" smtClean="0"/>
              <a:t> </a:t>
            </a:r>
            <a:r>
              <a:rPr lang="en-US" b="1" u="sng" dirty="0" smtClean="0"/>
              <a:t>their</a:t>
            </a:r>
            <a:r>
              <a:rPr lang="en-US" b="1" dirty="0" smtClean="0"/>
              <a:t> </a:t>
            </a:r>
            <a:r>
              <a:rPr lang="en-US" dirty="0" smtClean="0"/>
              <a:t>children tend </a:t>
            </a:r>
            <a:r>
              <a:rPr lang="en-US" b="1" u="sng" dirty="0" smtClean="0"/>
              <a:t>to be</a:t>
            </a:r>
            <a:r>
              <a:rPr lang="en-US" b="1" dirty="0" smtClean="0"/>
              <a:t> </a:t>
            </a:r>
            <a:r>
              <a:rPr lang="en-US" dirty="0" smtClean="0"/>
              <a:t>very</a:t>
            </a:r>
            <a:r>
              <a:rPr lang="en-US" b="1" dirty="0" smtClean="0"/>
              <a:t> </a:t>
            </a:r>
            <a:r>
              <a:rPr lang="en-US" b="1" u="sng" dirty="0" smtClean="0"/>
              <a:t>similar to</a:t>
            </a:r>
            <a:r>
              <a:rPr lang="en-US" b="1" dirty="0" smtClean="0"/>
              <a:t> </a:t>
            </a:r>
            <a:r>
              <a:rPr lang="en-US" b="1" u="sng" dirty="0" smtClean="0"/>
              <a:t>because of</a:t>
            </a:r>
            <a:r>
              <a:rPr lang="en-US" b="1" dirty="0" smtClean="0"/>
              <a:t> </a:t>
            </a:r>
            <a:r>
              <a:rPr lang="en-US" dirty="0" smtClean="0"/>
              <a:t>the hereditary nature of many diseases.</a:t>
            </a:r>
          </a:p>
          <a:p>
            <a:pPr>
              <a:buNone/>
            </a:pPr>
            <a:r>
              <a:rPr lang="en-US" dirty="0" smtClean="0"/>
              <a:t>    A. their  </a:t>
            </a:r>
            <a:br>
              <a:rPr lang="en-US" dirty="0" smtClean="0"/>
            </a:br>
            <a:r>
              <a:rPr lang="en-US" dirty="0" smtClean="0"/>
              <a:t> B. to be  </a:t>
            </a:r>
            <a:br>
              <a:rPr lang="en-US" dirty="0" smtClean="0"/>
            </a:br>
            <a:r>
              <a:rPr lang="en-US" dirty="0" smtClean="0"/>
              <a:t> C. similar to  </a:t>
            </a:r>
            <a:br>
              <a:rPr lang="en-US" dirty="0" smtClean="0"/>
            </a:br>
            <a:r>
              <a:rPr lang="en-US" dirty="0" smtClean="0"/>
              <a:t> D. because of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30. The novels of Kurt Vonnegut </a:t>
            </a:r>
            <a:r>
              <a:rPr lang="en-US" b="1" u="sng" dirty="0" smtClean="0"/>
              <a:t>present</a:t>
            </a:r>
            <a:r>
              <a:rPr lang="en-US" b="1" dirty="0" smtClean="0"/>
              <a:t> </a:t>
            </a:r>
            <a:r>
              <a:rPr lang="en-US" dirty="0" smtClean="0"/>
              <a:t>a</a:t>
            </a:r>
            <a:r>
              <a:rPr lang="en-US" b="1" dirty="0" smtClean="0"/>
              <a:t> </a:t>
            </a:r>
            <a:r>
              <a:rPr lang="en-US" b="1" u="sng" dirty="0" smtClean="0"/>
              <a:t>desperately</a:t>
            </a:r>
            <a:r>
              <a:rPr lang="en-US" dirty="0" smtClean="0"/>
              <a:t> comic </a:t>
            </a:r>
            <a:r>
              <a:rPr lang="en-US" b="1" u="sng" dirty="0" smtClean="0"/>
              <a:t>aware</a:t>
            </a:r>
            <a:r>
              <a:rPr lang="en-US" b="1" dirty="0" smtClean="0"/>
              <a:t> </a:t>
            </a:r>
            <a:r>
              <a:rPr lang="en-US" dirty="0" smtClean="0"/>
              <a:t>of</a:t>
            </a:r>
            <a:r>
              <a:rPr lang="en-US" b="1" dirty="0" smtClean="0"/>
              <a:t> </a:t>
            </a:r>
            <a:r>
              <a:rPr lang="en-US" b="1" u="sng" dirty="0" smtClean="0"/>
              <a:t>human nature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present  </a:t>
            </a:r>
            <a:br>
              <a:rPr lang="en-US" dirty="0" smtClean="0"/>
            </a:br>
            <a:r>
              <a:rPr lang="en-US" dirty="0" smtClean="0"/>
              <a:t> B. desperately  </a:t>
            </a:r>
            <a:br>
              <a:rPr lang="en-US" dirty="0" smtClean="0"/>
            </a:br>
            <a:r>
              <a:rPr lang="en-US" dirty="0" smtClean="0"/>
              <a:t> C. aware  </a:t>
            </a:r>
            <a:br>
              <a:rPr lang="en-US" dirty="0" smtClean="0"/>
            </a:br>
            <a:r>
              <a:rPr lang="en-US" dirty="0" smtClean="0"/>
              <a:t> D. human nature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29. The medical problems of parents and</a:t>
            </a:r>
            <a:r>
              <a:rPr lang="en-US" b="1" dirty="0" smtClean="0"/>
              <a:t> </a:t>
            </a:r>
            <a:r>
              <a:rPr lang="en-US" b="1" u="sng" dirty="0" smtClean="0"/>
              <a:t>their</a:t>
            </a:r>
            <a:r>
              <a:rPr lang="en-US" b="1" dirty="0" smtClean="0"/>
              <a:t> </a:t>
            </a:r>
            <a:r>
              <a:rPr lang="en-US" dirty="0" smtClean="0"/>
              <a:t>children tend </a:t>
            </a:r>
            <a:r>
              <a:rPr lang="en-US" b="1" u="sng" dirty="0" smtClean="0"/>
              <a:t>to be</a:t>
            </a:r>
            <a:r>
              <a:rPr lang="en-US" b="1" dirty="0" smtClean="0"/>
              <a:t> </a:t>
            </a:r>
            <a:r>
              <a:rPr lang="en-US" dirty="0" smtClean="0"/>
              <a:t>very</a:t>
            </a:r>
            <a:r>
              <a:rPr lang="en-US" b="1" dirty="0" smtClean="0"/>
              <a:t> </a:t>
            </a:r>
            <a:r>
              <a:rPr lang="en-US" b="1" u="sng" dirty="0" smtClean="0"/>
              <a:t>similar to</a:t>
            </a:r>
            <a:r>
              <a:rPr lang="en-US" b="1" dirty="0" smtClean="0"/>
              <a:t> </a:t>
            </a:r>
            <a:r>
              <a:rPr lang="en-US" b="1" u="sng" dirty="0" smtClean="0"/>
              <a:t>because of</a:t>
            </a:r>
            <a:r>
              <a:rPr lang="en-US" b="1" dirty="0" smtClean="0"/>
              <a:t> </a:t>
            </a:r>
            <a:r>
              <a:rPr lang="en-US" dirty="0" smtClean="0"/>
              <a:t>the hereditary nature of many diseases.</a:t>
            </a:r>
          </a:p>
          <a:p>
            <a:pPr>
              <a:buNone/>
            </a:pPr>
            <a:r>
              <a:rPr lang="en-US" dirty="0" smtClean="0"/>
              <a:t>    A. their  </a:t>
            </a:r>
            <a:br>
              <a:rPr lang="en-US" dirty="0" smtClean="0"/>
            </a:br>
            <a:r>
              <a:rPr lang="en-US" dirty="0" smtClean="0"/>
              <a:t> B. to be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</a:t>
            </a:r>
            <a:r>
              <a:rPr lang="en-US" dirty="0" smtClean="0"/>
              <a:t>. similar to  </a:t>
            </a:r>
            <a:br>
              <a:rPr lang="en-US" dirty="0" smtClean="0"/>
            </a:br>
            <a:r>
              <a:rPr lang="en-US" dirty="0" smtClean="0"/>
              <a:t> D. because of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30. The novels of Kurt Vonnegut </a:t>
            </a:r>
            <a:r>
              <a:rPr lang="en-US" b="1" u="sng" dirty="0" smtClean="0"/>
              <a:t>present</a:t>
            </a:r>
            <a:r>
              <a:rPr lang="en-US" b="1" dirty="0" smtClean="0"/>
              <a:t> </a:t>
            </a:r>
            <a:r>
              <a:rPr lang="en-US" dirty="0" smtClean="0"/>
              <a:t>a</a:t>
            </a:r>
            <a:r>
              <a:rPr lang="en-US" b="1" dirty="0" smtClean="0"/>
              <a:t> </a:t>
            </a:r>
            <a:r>
              <a:rPr lang="en-US" b="1" u="sng" dirty="0" smtClean="0"/>
              <a:t>desperately</a:t>
            </a:r>
            <a:r>
              <a:rPr lang="en-US" dirty="0" smtClean="0"/>
              <a:t> comic </a:t>
            </a:r>
            <a:r>
              <a:rPr lang="en-US" b="1" u="sng" dirty="0" smtClean="0"/>
              <a:t>aware</a:t>
            </a:r>
            <a:r>
              <a:rPr lang="en-US" b="1" dirty="0" smtClean="0"/>
              <a:t> </a:t>
            </a:r>
            <a:r>
              <a:rPr lang="en-US" dirty="0" smtClean="0"/>
              <a:t>of</a:t>
            </a:r>
            <a:r>
              <a:rPr lang="en-US" b="1" dirty="0" smtClean="0"/>
              <a:t> </a:t>
            </a:r>
            <a:r>
              <a:rPr lang="en-US" b="1" u="sng" dirty="0" smtClean="0"/>
              <a:t>human nature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present  </a:t>
            </a:r>
            <a:br>
              <a:rPr lang="en-US" dirty="0" smtClean="0"/>
            </a:br>
            <a:r>
              <a:rPr lang="en-US" dirty="0" smtClean="0"/>
              <a:t> B. desperately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</a:t>
            </a:r>
            <a:r>
              <a:rPr lang="en-US" dirty="0" smtClean="0"/>
              <a:t>. aware  </a:t>
            </a:r>
            <a:br>
              <a:rPr lang="en-US" dirty="0" smtClean="0"/>
            </a:br>
            <a:r>
              <a:rPr lang="en-US" dirty="0" smtClean="0"/>
              <a:t> D. human nature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3. The winter storm </a:t>
            </a:r>
            <a:r>
              <a:rPr lang="en-US" b="1" u="sng" dirty="0" smtClean="0"/>
              <a:t>that raced</a:t>
            </a:r>
            <a:r>
              <a:rPr lang="en-US" b="1" dirty="0" smtClean="0"/>
              <a:t> </a:t>
            </a:r>
            <a:r>
              <a:rPr lang="en-US" b="1" u="sng" dirty="0" smtClean="0"/>
              <a:t>through</a:t>
            </a:r>
            <a:r>
              <a:rPr lang="en-US" b="1" dirty="0" smtClean="0"/>
              <a:t> </a:t>
            </a:r>
            <a:r>
              <a:rPr lang="en-US" dirty="0" smtClean="0"/>
              <a:t>the area for </a:t>
            </a:r>
            <a:r>
              <a:rPr lang="en-US" b="1" u="sng" dirty="0" smtClean="0"/>
              <a:t>the last</a:t>
            </a:r>
            <a:r>
              <a:rPr lang="en-US" b="1" dirty="0" smtClean="0"/>
              <a:t> </a:t>
            </a:r>
            <a:r>
              <a:rPr lang="en-US" dirty="0" smtClean="0"/>
              <a:t>two</a:t>
            </a:r>
            <a:r>
              <a:rPr lang="en-US" b="1" dirty="0" smtClean="0"/>
              <a:t> </a:t>
            </a:r>
            <a:r>
              <a:rPr lang="en-US" b="1" u="sng" dirty="0" smtClean="0"/>
              <a:t>day</a:t>
            </a:r>
            <a:r>
              <a:rPr lang="en-US" b="1" dirty="0" smtClean="0"/>
              <a:t> </a:t>
            </a:r>
            <a:r>
              <a:rPr lang="en-US" dirty="0" smtClean="0"/>
              <a:t>moved east today.</a:t>
            </a:r>
          </a:p>
          <a:p>
            <a:pPr>
              <a:buNone/>
            </a:pPr>
            <a:r>
              <a:rPr lang="en-US" dirty="0" smtClean="0"/>
              <a:t>    A. that raced  </a:t>
            </a:r>
            <a:br>
              <a:rPr lang="en-US" dirty="0" smtClean="0"/>
            </a:br>
            <a:r>
              <a:rPr lang="en-US" dirty="0" smtClean="0"/>
              <a:t> B. through  </a:t>
            </a:r>
            <a:br>
              <a:rPr lang="en-US" dirty="0" smtClean="0"/>
            </a:br>
            <a:r>
              <a:rPr lang="en-US" dirty="0" smtClean="0"/>
              <a:t> C. the last  </a:t>
            </a:r>
            <a:br>
              <a:rPr lang="en-US" dirty="0" smtClean="0"/>
            </a:br>
            <a:r>
              <a:rPr lang="en-US" dirty="0" smtClean="0"/>
              <a:t> D. day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4. </a:t>
            </a:r>
            <a:r>
              <a:rPr lang="en-US" b="1" u="sng" dirty="0" smtClean="0"/>
              <a:t>Perhaps was</a:t>
            </a:r>
            <a:r>
              <a:rPr lang="en-US" b="1" dirty="0" smtClean="0"/>
              <a:t> </a:t>
            </a:r>
            <a:r>
              <a:rPr lang="en-US" dirty="0" smtClean="0"/>
              <a:t>his own lack of</a:t>
            </a:r>
            <a:r>
              <a:rPr lang="en-US" b="1" dirty="0" smtClean="0"/>
              <a:t> </a:t>
            </a:r>
            <a:r>
              <a:rPr lang="en-US" b="1" u="sng" dirty="0" smtClean="0"/>
              <a:t>proper schooling</a:t>
            </a:r>
            <a:r>
              <a:rPr lang="en-US" b="1" dirty="0" smtClean="0"/>
              <a:t> </a:t>
            </a:r>
            <a:r>
              <a:rPr lang="en-US" dirty="0" smtClean="0"/>
              <a:t>that</a:t>
            </a:r>
            <a:r>
              <a:rPr lang="en-US" b="1" dirty="0" smtClean="0"/>
              <a:t> </a:t>
            </a:r>
            <a:r>
              <a:rPr lang="en-US" b="1" u="sng" dirty="0" smtClean="0"/>
              <a:t>led</a:t>
            </a:r>
            <a:r>
              <a:rPr lang="en-US" b="1" dirty="0" smtClean="0"/>
              <a:t> </a:t>
            </a:r>
            <a:r>
              <a:rPr lang="en-US" dirty="0" smtClean="0"/>
              <a:t>Horace Mann to struggle for the important reforms in </a:t>
            </a:r>
            <a:r>
              <a:rPr lang="en-US" b="1" u="sng" dirty="0" smtClean="0"/>
              <a:t>education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 A. Perhaps was  </a:t>
            </a:r>
            <a:br>
              <a:rPr lang="en-US" dirty="0" smtClean="0"/>
            </a:br>
            <a:r>
              <a:rPr lang="en-US" dirty="0" smtClean="0"/>
              <a:t> B. proper schooling  </a:t>
            </a:r>
            <a:br>
              <a:rPr lang="en-US" dirty="0" smtClean="0"/>
            </a:br>
            <a:r>
              <a:rPr lang="en-US" dirty="0" smtClean="0"/>
              <a:t> C. led  </a:t>
            </a:r>
            <a:br>
              <a:rPr lang="en-US" dirty="0" smtClean="0"/>
            </a:br>
            <a:r>
              <a:rPr lang="en-US" dirty="0" smtClean="0"/>
              <a:t> D. education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3. The winter storm </a:t>
            </a:r>
            <a:r>
              <a:rPr lang="en-US" b="1" u="sng" dirty="0" smtClean="0"/>
              <a:t>that raced</a:t>
            </a:r>
            <a:r>
              <a:rPr lang="en-US" b="1" dirty="0" smtClean="0"/>
              <a:t> </a:t>
            </a:r>
            <a:r>
              <a:rPr lang="en-US" b="1" u="sng" dirty="0" smtClean="0"/>
              <a:t>through</a:t>
            </a:r>
            <a:r>
              <a:rPr lang="en-US" b="1" dirty="0" smtClean="0"/>
              <a:t> </a:t>
            </a:r>
            <a:r>
              <a:rPr lang="en-US" dirty="0" smtClean="0"/>
              <a:t>the area for </a:t>
            </a:r>
            <a:r>
              <a:rPr lang="en-US" b="1" u="sng" dirty="0" smtClean="0"/>
              <a:t>the last</a:t>
            </a:r>
            <a:r>
              <a:rPr lang="en-US" b="1" dirty="0" smtClean="0"/>
              <a:t> </a:t>
            </a:r>
            <a:r>
              <a:rPr lang="en-US" dirty="0" smtClean="0"/>
              <a:t>two</a:t>
            </a:r>
            <a:r>
              <a:rPr lang="en-US" b="1" dirty="0" smtClean="0"/>
              <a:t> </a:t>
            </a:r>
            <a:r>
              <a:rPr lang="en-US" b="1" u="sng" dirty="0" smtClean="0"/>
              <a:t>day</a:t>
            </a:r>
            <a:r>
              <a:rPr lang="en-US" b="1" dirty="0" smtClean="0"/>
              <a:t> </a:t>
            </a:r>
            <a:r>
              <a:rPr lang="en-US" dirty="0" smtClean="0"/>
              <a:t>moved east today.</a:t>
            </a:r>
          </a:p>
          <a:p>
            <a:pPr>
              <a:buNone/>
            </a:pPr>
            <a:r>
              <a:rPr lang="en-US" dirty="0" smtClean="0"/>
              <a:t>    A. that raced  </a:t>
            </a:r>
            <a:br>
              <a:rPr lang="en-US" dirty="0" smtClean="0"/>
            </a:br>
            <a:r>
              <a:rPr lang="en-US" dirty="0" smtClean="0"/>
              <a:t> B. through  </a:t>
            </a:r>
            <a:br>
              <a:rPr lang="en-US" dirty="0" smtClean="0"/>
            </a:br>
            <a:r>
              <a:rPr lang="en-US" dirty="0" smtClean="0"/>
              <a:t> C. the last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day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4. </a:t>
            </a:r>
            <a:r>
              <a:rPr lang="en-US" b="1" u="sng" dirty="0" smtClean="0"/>
              <a:t>Perhaps was</a:t>
            </a:r>
            <a:r>
              <a:rPr lang="en-US" b="1" dirty="0" smtClean="0"/>
              <a:t> </a:t>
            </a:r>
            <a:r>
              <a:rPr lang="en-US" dirty="0" smtClean="0"/>
              <a:t>his own lack of</a:t>
            </a:r>
            <a:r>
              <a:rPr lang="en-US" b="1" dirty="0" smtClean="0"/>
              <a:t> </a:t>
            </a:r>
            <a:r>
              <a:rPr lang="en-US" b="1" u="sng" dirty="0" smtClean="0"/>
              <a:t>proper schooling</a:t>
            </a:r>
            <a:r>
              <a:rPr lang="en-US" b="1" dirty="0" smtClean="0"/>
              <a:t> </a:t>
            </a:r>
            <a:r>
              <a:rPr lang="en-US" dirty="0" smtClean="0"/>
              <a:t>that</a:t>
            </a:r>
            <a:r>
              <a:rPr lang="en-US" b="1" dirty="0" smtClean="0"/>
              <a:t> </a:t>
            </a:r>
            <a:r>
              <a:rPr lang="en-US" b="1" u="sng" dirty="0" smtClean="0"/>
              <a:t>led</a:t>
            </a:r>
            <a:r>
              <a:rPr lang="en-US" b="1" dirty="0" smtClean="0"/>
              <a:t> </a:t>
            </a:r>
            <a:r>
              <a:rPr lang="en-US" dirty="0" smtClean="0"/>
              <a:t>Horace Mann to struggle for the important reforms in </a:t>
            </a:r>
            <a:r>
              <a:rPr lang="en-US" b="1" u="sng" dirty="0" smtClean="0"/>
              <a:t>education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 </a:t>
            </a:r>
            <a:r>
              <a:rPr lang="en-US" b="1" dirty="0" smtClean="0"/>
              <a:t>A</a:t>
            </a:r>
            <a:r>
              <a:rPr lang="en-US" dirty="0" smtClean="0"/>
              <a:t>. Perhaps was  </a:t>
            </a:r>
            <a:br>
              <a:rPr lang="en-US" dirty="0" smtClean="0"/>
            </a:br>
            <a:r>
              <a:rPr lang="en-US" dirty="0" smtClean="0"/>
              <a:t> B. proper schooling  </a:t>
            </a:r>
            <a:br>
              <a:rPr lang="en-US" dirty="0" smtClean="0"/>
            </a:br>
            <a:r>
              <a:rPr lang="en-US" dirty="0" smtClean="0"/>
              <a:t> C. led  </a:t>
            </a:r>
            <a:br>
              <a:rPr lang="en-US" dirty="0" smtClean="0"/>
            </a:br>
            <a:r>
              <a:rPr lang="en-US" dirty="0" smtClean="0"/>
              <a:t> D. education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5. The 3,500-foot George Washington Bridge </a:t>
            </a:r>
            <a:r>
              <a:rPr lang="en-US" b="1" u="sng" dirty="0" smtClean="0"/>
              <a:t>spans</a:t>
            </a:r>
            <a:r>
              <a:rPr lang="en-US" b="1" dirty="0" smtClean="0"/>
              <a:t> </a:t>
            </a:r>
            <a:r>
              <a:rPr lang="en-US" b="1" u="sng" dirty="0" smtClean="0"/>
              <a:t>the</a:t>
            </a:r>
            <a:r>
              <a:rPr lang="en-US" b="1" dirty="0" smtClean="0"/>
              <a:t> </a:t>
            </a:r>
            <a:r>
              <a:rPr lang="en-US" dirty="0" smtClean="0"/>
              <a:t>Hudson River to </a:t>
            </a:r>
            <a:r>
              <a:rPr lang="en-US" b="1" u="sng" dirty="0" smtClean="0"/>
              <a:t>link</a:t>
            </a:r>
            <a:r>
              <a:rPr lang="en-US" dirty="0" smtClean="0"/>
              <a:t> New York City </a:t>
            </a:r>
            <a:r>
              <a:rPr lang="en-US" b="1" u="sng" dirty="0" smtClean="0"/>
              <a:t>also</a:t>
            </a:r>
            <a:r>
              <a:rPr lang="en-US" dirty="0" smtClean="0"/>
              <a:t> New Jersey.</a:t>
            </a:r>
          </a:p>
          <a:p>
            <a:pPr>
              <a:buNone/>
            </a:pPr>
            <a:r>
              <a:rPr lang="en-US" dirty="0" smtClean="0"/>
              <a:t>    A. spans  </a:t>
            </a:r>
            <a:br>
              <a:rPr lang="en-US" dirty="0" smtClean="0"/>
            </a:br>
            <a:r>
              <a:rPr lang="en-US" dirty="0" smtClean="0"/>
              <a:t> B. the  </a:t>
            </a:r>
            <a:br>
              <a:rPr lang="en-US" dirty="0" smtClean="0"/>
            </a:br>
            <a:r>
              <a:rPr lang="en-US" dirty="0" smtClean="0"/>
              <a:t> C. link  </a:t>
            </a:r>
            <a:br>
              <a:rPr lang="en-US" dirty="0" smtClean="0"/>
            </a:br>
            <a:r>
              <a:rPr lang="en-US" dirty="0" smtClean="0"/>
              <a:t> D. also 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6. Every scientist </a:t>
            </a:r>
            <a:r>
              <a:rPr lang="en-US" b="1" u="sng" dirty="0" smtClean="0"/>
              <a:t>knows</a:t>
            </a:r>
            <a:r>
              <a:rPr lang="en-US" b="1" dirty="0" smtClean="0"/>
              <a:t> </a:t>
            </a:r>
            <a:r>
              <a:rPr lang="en-US" dirty="0" smtClean="0"/>
              <a:t>that gravity is the force </a:t>
            </a:r>
            <a:r>
              <a:rPr lang="en-US" b="1" u="sng" dirty="0" smtClean="0"/>
              <a:t>that</a:t>
            </a:r>
            <a:r>
              <a:rPr lang="en-US" b="1" dirty="0" smtClean="0"/>
              <a:t> </a:t>
            </a:r>
            <a:r>
              <a:rPr lang="en-US" b="1" u="sng" dirty="0" smtClean="0"/>
              <a:t>maintains</a:t>
            </a:r>
            <a:r>
              <a:rPr lang="en-US" b="1" dirty="0" smtClean="0"/>
              <a:t> </a:t>
            </a:r>
            <a:r>
              <a:rPr lang="en-US" dirty="0" smtClean="0"/>
              <a:t>the earth and the planets in </a:t>
            </a:r>
            <a:r>
              <a:rPr lang="en-US" u="sng" dirty="0" smtClean="0"/>
              <a:t>its</a:t>
            </a:r>
            <a:r>
              <a:rPr lang="en-US" dirty="0" smtClean="0"/>
              <a:t> orbits around the sun.</a:t>
            </a:r>
          </a:p>
          <a:p>
            <a:pPr>
              <a:buNone/>
            </a:pPr>
            <a:r>
              <a:rPr lang="en-US" dirty="0" smtClean="0"/>
              <a:t>    A. knows  </a:t>
            </a:r>
            <a:br>
              <a:rPr lang="en-US" dirty="0" smtClean="0"/>
            </a:br>
            <a:r>
              <a:rPr lang="en-US" dirty="0" smtClean="0"/>
              <a:t> B. that  </a:t>
            </a:r>
            <a:br>
              <a:rPr lang="en-US" dirty="0" smtClean="0"/>
            </a:br>
            <a:r>
              <a:rPr lang="en-US" dirty="0" smtClean="0"/>
              <a:t> C. maintains  </a:t>
            </a:r>
            <a:br>
              <a:rPr lang="en-US" dirty="0" smtClean="0"/>
            </a:br>
            <a:r>
              <a:rPr lang="en-US" dirty="0" smtClean="0"/>
              <a:t> D. its </a:t>
            </a:r>
            <a:endParaRPr lang="en-GB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5. The 3,500-foot George Washington Bridge </a:t>
            </a:r>
            <a:r>
              <a:rPr lang="en-US" b="1" u="sng" dirty="0" smtClean="0"/>
              <a:t>spans</a:t>
            </a:r>
            <a:r>
              <a:rPr lang="en-US" b="1" dirty="0" smtClean="0"/>
              <a:t> </a:t>
            </a:r>
            <a:r>
              <a:rPr lang="en-US" b="1" u="sng" dirty="0" smtClean="0"/>
              <a:t>the</a:t>
            </a:r>
            <a:r>
              <a:rPr lang="en-US" b="1" dirty="0" smtClean="0"/>
              <a:t> </a:t>
            </a:r>
            <a:r>
              <a:rPr lang="en-US" dirty="0" smtClean="0"/>
              <a:t>Hudson River to </a:t>
            </a:r>
            <a:r>
              <a:rPr lang="en-US" b="1" u="sng" dirty="0" smtClean="0"/>
              <a:t>link</a:t>
            </a:r>
            <a:r>
              <a:rPr lang="en-US" dirty="0" smtClean="0"/>
              <a:t> New York City </a:t>
            </a:r>
            <a:r>
              <a:rPr lang="en-US" b="1" u="sng" dirty="0" smtClean="0"/>
              <a:t>also</a:t>
            </a:r>
            <a:r>
              <a:rPr lang="en-US" dirty="0" smtClean="0"/>
              <a:t> New Jersey.</a:t>
            </a:r>
          </a:p>
          <a:p>
            <a:pPr>
              <a:buNone/>
            </a:pPr>
            <a:r>
              <a:rPr lang="en-US" dirty="0" smtClean="0"/>
              <a:t>    A. spans  </a:t>
            </a:r>
            <a:br>
              <a:rPr lang="en-US" dirty="0" smtClean="0"/>
            </a:br>
            <a:r>
              <a:rPr lang="en-US" dirty="0" smtClean="0"/>
              <a:t> B. the  </a:t>
            </a:r>
            <a:br>
              <a:rPr lang="en-US" dirty="0" smtClean="0"/>
            </a:br>
            <a:r>
              <a:rPr lang="en-US" dirty="0" smtClean="0"/>
              <a:t> C. link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also 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6. Every scientist </a:t>
            </a:r>
            <a:r>
              <a:rPr lang="en-US" b="1" u="sng" dirty="0" smtClean="0"/>
              <a:t>knows</a:t>
            </a:r>
            <a:r>
              <a:rPr lang="en-US" b="1" dirty="0" smtClean="0"/>
              <a:t> </a:t>
            </a:r>
            <a:r>
              <a:rPr lang="en-US" dirty="0" smtClean="0"/>
              <a:t>that gravity is the force </a:t>
            </a:r>
            <a:r>
              <a:rPr lang="en-US" b="1" u="sng" dirty="0" smtClean="0"/>
              <a:t>that</a:t>
            </a:r>
            <a:r>
              <a:rPr lang="en-US" b="1" dirty="0" smtClean="0"/>
              <a:t> </a:t>
            </a:r>
            <a:r>
              <a:rPr lang="en-US" b="1" u="sng" dirty="0" smtClean="0"/>
              <a:t>maintains</a:t>
            </a:r>
            <a:r>
              <a:rPr lang="en-US" b="1" dirty="0" smtClean="0"/>
              <a:t> </a:t>
            </a:r>
            <a:r>
              <a:rPr lang="en-US" dirty="0" smtClean="0"/>
              <a:t>the earth and the planets in </a:t>
            </a:r>
            <a:r>
              <a:rPr lang="en-US" u="sng" dirty="0" smtClean="0"/>
              <a:t>its</a:t>
            </a:r>
            <a:r>
              <a:rPr lang="en-US" dirty="0" smtClean="0"/>
              <a:t> orbits around the sun.</a:t>
            </a:r>
          </a:p>
          <a:p>
            <a:pPr>
              <a:buNone/>
            </a:pPr>
            <a:r>
              <a:rPr lang="en-US" dirty="0" smtClean="0"/>
              <a:t>    A. knows  </a:t>
            </a:r>
            <a:br>
              <a:rPr lang="en-US" dirty="0" smtClean="0"/>
            </a:br>
            <a:r>
              <a:rPr lang="en-US" dirty="0" smtClean="0"/>
              <a:t> B. that  </a:t>
            </a:r>
            <a:br>
              <a:rPr lang="en-US" dirty="0" smtClean="0"/>
            </a:br>
            <a:r>
              <a:rPr lang="en-US" dirty="0" smtClean="0"/>
              <a:t> C. maintains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its </a:t>
            </a:r>
            <a:endParaRPr lang="en-GB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7. The plants that </a:t>
            </a:r>
            <a:r>
              <a:rPr lang="en-US" b="1" u="sng" dirty="0" smtClean="0"/>
              <a:t>they</a:t>
            </a:r>
            <a:r>
              <a:rPr lang="en-US" b="1" dirty="0" smtClean="0"/>
              <a:t> </a:t>
            </a:r>
            <a:r>
              <a:rPr lang="en-US" b="1" u="sng" dirty="0" smtClean="0"/>
              <a:t>belong</a:t>
            </a:r>
            <a:r>
              <a:rPr lang="en-US" b="1" dirty="0" smtClean="0"/>
              <a:t> </a:t>
            </a:r>
            <a:r>
              <a:rPr lang="en-US" dirty="0" smtClean="0"/>
              <a:t>to the family of ferns</a:t>
            </a:r>
            <a:r>
              <a:rPr lang="en-US" b="1" dirty="0" smtClean="0"/>
              <a:t> </a:t>
            </a:r>
            <a:r>
              <a:rPr lang="en-US" b="1" u="sng" dirty="0" smtClean="0"/>
              <a:t>are</a:t>
            </a:r>
            <a:r>
              <a:rPr lang="en-US" b="1" dirty="0" smtClean="0"/>
              <a:t> </a:t>
            </a:r>
            <a:r>
              <a:rPr lang="en-US" dirty="0" smtClean="0"/>
              <a:t>quite varied in </a:t>
            </a:r>
            <a:r>
              <a:rPr lang="en-US" b="1" u="sng" dirty="0" smtClean="0"/>
              <a:t>their</a:t>
            </a:r>
            <a:r>
              <a:rPr lang="en-US" b="1" dirty="0" smtClean="0"/>
              <a:t> s</a:t>
            </a:r>
            <a:r>
              <a:rPr lang="en-US" dirty="0" smtClean="0"/>
              <a:t>ize and structure.</a:t>
            </a:r>
          </a:p>
          <a:p>
            <a:pPr>
              <a:buNone/>
            </a:pPr>
            <a:r>
              <a:rPr lang="en-US" dirty="0" smtClean="0"/>
              <a:t>    A. they  </a:t>
            </a:r>
            <a:br>
              <a:rPr lang="en-US" dirty="0" smtClean="0"/>
            </a:br>
            <a:r>
              <a:rPr lang="en-US" dirty="0" smtClean="0"/>
              <a:t> B. belong  </a:t>
            </a:r>
            <a:br>
              <a:rPr lang="en-US" dirty="0" smtClean="0"/>
            </a:br>
            <a:r>
              <a:rPr lang="en-US" dirty="0" smtClean="0"/>
              <a:t> C. are  </a:t>
            </a:r>
            <a:br>
              <a:rPr lang="en-US" dirty="0" smtClean="0"/>
            </a:br>
            <a:r>
              <a:rPr lang="en-US" dirty="0" smtClean="0"/>
              <a:t> D. their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8. As the</a:t>
            </a:r>
            <a:r>
              <a:rPr lang="en-US" b="1" dirty="0" smtClean="0"/>
              <a:t> </a:t>
            </a:r>
            <a:r>
              <a:rPr lang="en-US" b="1" u="sng" dirty="0" smtClean="0"/>
              <a:t>marathon</a:t>
            </a:r>
            <a:r>
              <a:rPr lang="en-US" b="1" dirty="0" smtClean="0"/>
              <a:t> </a:t>
            </a:r>
            <a:r>
              <a:rPr lang="en-US" dirty="0" smtClean="0"/>
              <a:t>runner reached the half-way mark he being hot and </a:t>
            </a:r>
            <a:r>
              <a:rPr lang="en-US" b="1" u="sng" dirty="0" smtClean="0"/>
              <a:t>was soaked</a:t>
            </a:r>
            <a:r>
              <a:rPr lang="en-US" b="1" dirty="0" smtClean="0"/>
              <a:t> </a:t>
            </a:r>
            <a:r>
              <a:rPr lang="en-US" b="1" u="sng" dirty="0" smtClean="0"/>
              <a:t>with</a:t>
            </a:r>
            <a:r>
              <a:rPr lang="en-US" b="1" dirty="0" smtClean="0"/>
              <a:t> </a:t>
            </a:r>
            <a:r>
              <a:rPr lang="en-US" dirty="0" smtClean="0"/>
              <a:t>perspiration stopped to</a:t>
            </a:r>
            <a:r>
              <a:rPr lang="en-US" b="1" dirty="0" smtClean="0"/>
              <a:t> </a:t>
            </a:r>
            <a:r>
              <a:rPr lang="en-US" b="1" u="sng" dirty="0" smtClean="0"/>
              <a:t>rub himself down</a:t>
            </a:r>
            <a:r>
              <a:rPr lang="en-US" b="1" dirty="0" smtClean="0"/>
              <a:t> </a:t>
            </a:r>
            <a:r>
              <a:rPr lang="en-US" dirty="0" smtClean="0"/>
              <a:t>with a towel.</a:t>
            </a:r>
          </a:p>
          <a:p>
            <a:pPr>
              <a:buNone/>
            </a:pPr>
            <a:r>
              <a:rPr lang="en-US" dirty="0" smtClean="0"/>
              <a:t>    A. marathon  </a:t>
            </a:r>
            <a:br>
              <a:rPr lang="en-US" dirty="0" smtClean="0"/>
            </a:br>
            <a:r>
              <a:rPr lang="en-US" dirty="0" smtClean="0"/>
              <a:t> B. was soaked  </a:t>
            </a:r>
            <a:br>
              <a:rPr lang="en-US" dirty="0" smtClean="0"/>
            </a:br>
            <a:r>
              <a:rPr lang="en-US" dirty="0" smtClean="0"/>
              <a:t> C. with  </a:t>
            </a:r>
            <a:br>
              <a:rPr lang="en-US" dirty="0" smtClean="0"/>
            </a:br>
            <a:r>
              <a:rPr lang="en-US" dirty="0" smtClean="0"/>
              <a:t> D. rub himself down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7. The plants that </a:t>
            </a:r>
            <a:r>
              <a:rPr lang="en-US" b="1" u="sng" dirty="0" smtClean="0"/>
              <a:t>they</a:t>
            </a:r>
            <a:r>
              <a:rPr lang="en-US" b="1" dirty="0" smtClean="0"/>
              <a:t> </a:t>
            </a:r>
            <a:r>
              <a:rPr lang="en-US" b="1" u="sng" dirty="0" smtClean="0"/>
              <a:t>belong</a:t>
            </a:r>
            <a:r>
              <a:rPr lang="en-US" b="1" dirty="0" smtClean="0"/>
              <a:t> </a:t>
            </a:r>
            <a:r>
              <a:rPr lang="en-US" dirty="0" smtClean="0"/>
              <a:t>to the family of ferns</a:t>
            </a:r>
            <a:r>
              <a:rPr lang="en-US" b="1" dirty="0" smtClean="0"/>
              <a:t> </a:t>
            </a:r>
            <a:r>
              <a:rPr lang="en-US" b="1" u="sng" dirty="0" smtClean="0"/>
              <a:t>are</a:t>
            </a:r>
            <a:r>
              <a:rPr lang="en-US" b="1" dirty="0" smtClean="0"/>
              <a:t> </a:t>
            </a:r>
            <a:r>
              <a:rPr lang="en-US" dirty="0" smtClean="0"/>
              <a:t>quite varied in </a:t>
            </a:r>
            <a:r>
              <a:rPr lang="en-US" b="1" u="sng" dirty="0" smtClean="0"/>
              <a:t>their</a:t>
            </a:r>
            <a:r>
              <a:rPr lang="en-US" b="1" dirty="0" smtClean="0"/>
              <a:t> s</a:t>
            </a:r>
            <a:r>
              <a:rPr lang="en-US" dirty="0" smtClean="0"/>
              <a:t>ize and structure.</a:t>
            </a:r>
          </a:p>
          <a:p>
            <a:pPr>
              <a:buNone/>
            </a:pPr>
            <a:r>
              <a:rPr lang="en-US" dirty="0" smtClean="0"/>
              <a:t>    </a:t>
            </a:r>
            <a:r>
              <a:rPr lang="en-US" b="1" dirty="0" smtClean="0"/>
              <a:t>A</a:t>
            </a:r>
            <a:r>
              <a:rPr lang="en-US" dirty="0" smtClean="0"/>
              <a:t>. they  </a:t>
            </a:r>
            <a:br>
              <a:rPr lang="en-US" dirty="0" smtClean="0"/>
            </a:br>
            <a:r>
              <a:rPr lang="en-US" dirty="0" smtClean="0"/>
              <a:t> B. belong  </a:t>
            </a:r>
            <a:br>
              <a:rPr lang="en-US" dirty="0" smtClean="0"/>
            </a:br>
            <a:r>
              <a:rPr lang="en-US" dirty="0" smtClean="0"/>
              <a:t> C. are  </a:t>
            </a:r>
            <a:br>
              <a:rPr lang="en-US" dirty="0" smtClean="0"/>
            </a:br>
            <a:r>
              <a:rPr lang="en-US" dirty="0" smtClean="0"/>
              <a:t> D. their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8. As the</a:t>
            </a:r>
            <a:r>
              <a:rPr lang="en-US" b="1" dirty="0" smtClean="0"/>
              <a:t> </a:t>
            </a:r>
            <a:r>
              <a:rPr lang="en-US" b="1" u="sng" dirty="0" smtClean="0"/>
              <a:t>marathon</a:t>
            </a:r>
            <a:r>
              <a:rPr lang="en-US" b="1" dirty="0" smtClean="0"/>
              <a:t> </a:t>
            </a:r>
            <a:r>
              <a:rPr lang="en-US" dirty="0" smtClean="0"/>
              <a:t>runner reached the half-way mark he being hot and </a:t>
            </a:r>
            <a:r>
              <a:rPr lang="en-US" b="1" u="sng" dirty="0" smtClean="0"/>
              <a:t>was soaked</a:t>
            </a:r>
            <a:r>
              <a:rPr lang="en-US" b="1" dirty="0" smtClean="0"/>
              <a:t> </a:t>
            </a:r>
            <a:r>
              <a:rPr lang="en-US" b="1" u="sng" dirty="0" smtClean="0"/>
              <a:t>with</a:t>
            </a:r>
            <a:r>
              <a:rPr lang="en-US" b="1" dirty="0" smtClean="0"/>
              <a:t> </a:t>
            </a:r>
            <a:r>
              <a:rPr lang="en-US" dirty="0" smtClean="0"/>
              <a:t>perspiration stopped to</a:t>
            </a:r>
            <a:r>
              <a:rPr lang="en-US" b="1" dirty="0" smtClean="0"/>
              <a:t> </a:t>
            </a:r>
            <a:r>
              <a:rPr lang="en-US" b="1" u="sng" dirty="0" smtClean="0"/>
              <a:t>rub himself down</a:t>
            </a:r>
            <a:r>
              <a:rPr lang="en-US" b="1" dirty="0" smtClean="0"/>
              <a:t> </a:t>
            </a:r>
            <a:r>
              <a:rPr lang="en-US" dirty="0" smtClean="0"/>
              <a:t>with a towel.</a:t>
            </a:r>
          </a:p>
          <a:p>
            <a:pPr>
              <a:buNone/>
            </a:pPr>
            <a:r>
              <a:rPr lang="en-US" dirty="0" smtClean="0"/>
              <a:t>    A. marathon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</a:t>
            </a:r>
            <a:r>
              <a:rPr lang="en-US" dirty="0" smtClean="0"/>
              <a:t>. was soaked  </a:t>
            </a:r>
            <a:br>
              <a:rPr lang="en-US" dirty="0" smtClean="0"/>
            </a:br>
            <a:r>
              <a:rPr lang="en-US" dirty="0" smtClean="0"/>
              <a:t> C. with  </a:t>
            </a:r>
            <a:br>
              <a:rPr lang="en-US" dirty="0" smtClean="0"/>
            </a:br>
            <a:r>
              <a:rPr lang="en-US" dirty="0" smtClean="0"/>
              <a:t> D. rub himself down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3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</TotalTime>
  <Words>155</Words>
  <Application>Microsoft Office PowerPoint</Application>
  <PresentationFormat>On-screen Show (4:3)</PresentationFormat>
  <Paragraphs>134</Paragraphs>
  <Slides>31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3_Default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abc</dc:creator>
  <cp:lastModifiedBy>abc</cp:lastModifiedBy>
  <cp:revision>6</cp:revision>
  <dcterms:created xsi:type="dcterms:W3CDTF">2014-02-14T11:04:10Z</dcterms:created>
  <dcterms:modified xsi:type="dcterms:W3CDTF">2015-04-07T16:46:29Z</dcterms:modified>
</cp:coreProperties>
</file>