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57" r:id="rId3"/>
    <p:sldId id="298" r:id="rId4"/>
    <p:sldId id="258" r:id="rId5"/>
    <p:sldId id="299" r:id="rId6"/>
    <p:sldId id="259" r:id="rId7"/>
    <p:sldId id="300" r:id="rId8"/>
    <p:sldId id="260" r:id="rId9"/>
    <p:sldId id="301" r:id="rId10"/>
    <p:sldId id="261" r:id="rId11"/>
    <p:sldId id="302" r:id="rId12"/>
    <p:sldId id="262" r:id="rId13"/>
    <p:sldId id="303" r:id="rId14"/>
    <p:sldId id="263" r:id="rId15"/>
    <p:sldId id="304" r:id="rId16"/>
    <p:sldId id="264" r:id="rId17"/>
    <p:sldId id="305" r:id="rId18"/>
    <p:sldId id="265" r:id="rId19"/>
    <p:sldId id="306" r:id="rId20"/>
    <p:sldId id="266" r:id="rId21"/>
    <p:sldId id="307" r:id="rId22"/>
    <p:sldId id="267" r:id="rId23"/>
    <p:sldId id="308" r:id="rId24"/>
    <p:sldId id="268" r:id="rId25"/>
    <p:sldId id="309" r:id="rId26"/>
    <p:sldId id="269" r:id="rId27"/>
    <p:sldId id="310" r:id="rId28"/>
    <p:sldId id="270" r:id="rId29"/>
    <p:sldId id="311" r:id="rId30"/>
    <p:sldId id="271" r:id="rId31"/>
    <p:sldId id="312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52578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36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Columbus Day </a:t>
            </a:r>
            <a:r>
              <a:rPr lang="en-US" b="1" u="sng" dirty="0" smtClean="0"/>
              <a:t>is celebrated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twelve</a:t>
            </a:r>
            <a:r>
              <a:rPr lang="en-US" b="1" dirty="0" smtClean="0"/>
              <a:t> </a:t>
            </a:r>
            <a:r>
              <a:rPr lang="en-US" dirty="0" smtClean="0"/>
              <a:t>of October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on that day in 1492, Christopher Columbus landed in the America.</a:t>
            </a:r>
          </a:p>
          <a:p>
            <a:pPr>
              <a:buNone/>
            </a:pPr>
            <a:r>
              <a:rPr lang="en-US" dirty="0" smtClean="0"/>
              <a:t>    A. is celebrated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twelve  </a:t>
            </a:r>
            <a:br>
              <a:rPr lang="en-US" dirty="0" smtClean="0"/>
            </a:br>
            <a:r>
              <a:rPr lang="en-US" dirty="0" smtClean="0"/>
              <a:t> D. because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The harder he </a:t>
            </a:r>
            <a:r>
              <a:rPr lang="en-US" b="1" u="sng" dirty="0" smtClean="0"/>
              <a:t>tried</a:t>
            </a:r>
            <a:r>
              <a:rPr lang="en-US" b="1" dirty="0" smtClean="0"/>
              <a:t>,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worst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danced</a:t>
            </a:r>
            <a:r>
              <a:rPr lang="en-US" b="1" dirty="0" smtClean="0"/>
              <a:t> </a:t>
            </a:r>
            <a:r>
              <a:rPr lang="en-US" dirty="0" smtClean="0"/>
              <a:t>before the</a:t>
            </a:r>
            <a:r>
              <a:rPr lang="en-US" b="1" dirty="0" smtClean="0"/>
              <a:t> </a:t>
            </a:r>
            <a:r>
              <a:rPr lang="en-US" b="1" u="sng" dirty="0" smtClean="0"/>
              <a:t>large</a:t>
            </a:r>
            <a:r>
              <a:rPr lang="en-US" b="1" dirty="0" smtClean="0"/>
              <a:t> </a:t>
            </a:r>
            <a:r>
              <a:rPr lang="en-US" dirty="0" smtClean="0"/>
              <a:t>audience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tried  </a:t>
            </a:r>
            <a:br>
              <a:rPr lang="en-US" dirty="0" smtClean="0"/>
            </a:br>
            <a:r>
              <a:rPr lang="en-US" dirty="0" smtClean="0"/>
              <a:t> B. worst  </a:t>
            </a:r>
            <a:br>
              <a:rPr lang="en-US" dirty="0" smtClean="0"/>
            </a:br>
            <a:r>
              <a:rPr lang="en-US" dirty="0" smtClean="0"/>
              <a:t> C. danced  </a:t>
            </a:r>
            <a:br>
              <a:rPr lang="en-US" dirty="0" smtClean="0"/>
            </a:br>
            <a:r>
              <a:rPr lang="en-US" dirty="0" smtClean="0"/>
              <a:t> D. large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Columbus Day </a:t>
            </a:r>
            <a:r>
              <a:rPr lang="en-US" b="1" u="sng" dirty="0" smtClean="0"/>
              <a:t>is celebrated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twelve</a:t>
            </a:r>
            <a:r>
              <a:rPr lang="en-US" b="1" dirty="0" smtClean="0"/>
              <a:t> </a:t>
            </a:r>
            <a:r>
              <a:rPr lang="en-US" dirty="0" smtClean="0"/>
              <a:t>of October</a:t>
            </a:r>
            <a:r>
              <a:rPr lang="en-US" b="1" dirty="0" smtClean="0"/>
              <a:t> </a:t>
            </a:r>
            <a:r>
              <a:rPr lang="en-US" b="1" u="sng" dirty="0" smtClean="0"/>
              <a:t>because</a:t>
            </a:r>
            <a:r>
              <a:rPr lang="en-US" b="1" dirty="0" smtClean="0"/>
              <a:t> </a:t>
            </a:r>
            <a:r>
              <a:rPr lang="en-US" dirty="0" smtClean="0"/>
              <a:t>on that day in 1492, Christopher Columbus landed in the America.</a:t>
            </a:r>
          </a:p>
          <a:p>
            <a:pPr>
              <a:buNone/>
            </a:pPr>
            <a:r>
              <a:rPr lang="en-US" dirty="0" smtClean="0"/>
              <a:t>    A. is celebrated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twelve  </a:t>
            </a:r>
            <a:br>
              <a:rPr lang="en-US" dirty="0" smtClean="0"/>
            </a:br>
            <a:r>
              <a:rPr lang="en-US" dirty="0" smtClean="0"/>
              <a:t> D. because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 The harder he </a:t>
            </a:r>
            <a:r>
              <a:rPr lang="en-US" b="1" u="sng" dirty="0" smtClean="0"/>
              <a:t>tried</a:t>
            </a:r>
            <a:r>
              <a:rPr lang="en-US" b="1" dirty="0" smtClean="0"/>
              <a:t>, </a:t>
            </a:r>
            <a:r>
              <a:rPr lang="en-US" dirty="0" smtClean="0"/>
              <a:t>the</a:t>
            </a:r>
            <a:r>
              <a:rPr lang="en-US" b="1" dirty="0" smtClean="0"/>
              <a:t> </a:t>
            </a:r>
            <a:r>
              <a:rPr lang="en-US" b="1" u="sng" dirty="0" smtClean="0"/>
              <a:t>worst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danced</a:t>
            </a:r>
            <a:r>
              <a:rPr lang="en-US" b="1" dirty="0" smtClean="0"/>
              <a:t> </a:t>
            </a:r>
            <a:r>
              <a:rPr lang="en-US" dirty="0" smtClean="0"/>
              <a:t>before the</a:t>
            </a:r>
            <a:r>
              <a:rPr lang="en-US" b="1" dirty="0" smtClean="0"/>
              <a:t> </a:t>
            </a:r>
            <a:r>
              <a:rPr lang="en-US" b="1" u="sng" dirty="0" smtClean="0"/>
              <a:t>large</a:t>
            </a:r>
            <a:r>
              <a:rPr lang="en-US" b="1" dirty="0" smtClean="0"/>
              <a:t> </a:t>
            </a:r>
            <a:r>
              <a:rPr lang="en-US" dirty="0" smtClean="0"/>
              <a:t>audience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tried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worst  </a:t>
            </a:r>
            <a:br>
              <a:rPr lang="en-US" dirty="0" smtClean="0"/>
            </a:br>
            <a:r>
              <a:rPr lang="en-US" dirty="0" smtClean="0"/>
              <a:t> C. danced  </a:t>
            </a:r>
            <a:br>
              <a:rPr lang="en-US" dirty="0" smtClean="0"/>
            </a:br>
            <a:r>
              <a:rPr lang="en-US" dirty="0" smtClean="0"/>
              <a:t> D. large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Although a number of police officers </a:t>
            </a:r>
            <a:r>
              <a:rPr lang="en-US" b="1" u="sng" dirty="0" smtClean="0"/>
              <a:t>was guarding</a:t>
            </a:r>
            <a:r>
              <a:rPr lang="en-US" b="1" dirty="0" smtClean="0"/>
              <a:t> </a:t>
            </a:r>
            <a:r>
              <a:rPr lang="en-US" dirty="0" smtClean="0"/>
              <a:t>the priceless </a:t>
            </a:r>
            <a:r>
              <a:rPr lang="en-US" b="1" u="sng" dirty="0" smtClean="0"/>
              <a:t>treasures</a:t>
            </a:r>
            <a:r>
              <a:rPr lang="en-US" b="1" dirty="0" smtClean="0"/>
              <a:t> </a:t>
            </a:r>
            <a:r>
              <a:rPr lang="en-US" dirty="0" smtClean="0"/>
              <a:t>in the museum, the director worried that someone </a:t>
            </a:r>
            <a:r>
              <a:rPr lang="en-US" b="1" u="sng" dirty="0" smtClean="0"/>
              <a:t>would try to steal</a:t>
            </a:r>
            <a:r>
              <a:rPr lang="en-US" dirty="0" smtClean="0"/>
              <a:t> them.</a:t>
            </a:r>
          </a:p>
          <a:p>
            <a:pPr>
              <a:buNone/>
            </a:pPr>
            <a:r>
              <a:rPr lang="en-US" dirty="0" smtClean="0"/>
              <a:t>    A. was guarding  </a:t>
            </a:r>
            <a:br>
              <a:rPr lang="en-US" dirty="0" smtClean="0"/>
            </a:br>
            <a:r>
              <a:rPr lang="en-US" dirty="0" smtClean="0"/>
              <a:t> B. treasures  </a:t>
            </a:r>
            <a:br>
              <a:rPr lang="en-US" dirty="0" smtClean="0"/>
            </a:br>
            <a:r>
              <a:rPr lang="en-US" dirty="0" smtClean="0"/>
              <a:t> C. would try  </a:t>
            </a:r>
            <a:br>
              <a:rPr lang="en-US" dirty="0" smtClean="0"/>
            </a:br>
            <a:r>
              <a:rPr lang="en-US" dirty="0" smtClean="0"/>
              <a:t> D. to steal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The use of the Computer</a:t>
            </a:r>
            <a:r>
              <a:rPr lang="en-US" b="1" dirty="0" smtClean="0"/>
              <a:t> </a:t>
            </a:r>
            <a:r>
              <a:rPr lang="en-US" b="1" u="sng" dirty="0" smtClean="0"/>
              <a:t>in Medicine</a:t>
            </a:r>
            <a:r>
              <a:rPr lang="en-US" b="1" dirty="0" smtClean="0"/>
              <a:t> </a:t>
            </a:r>
            <a:r>
              <a:rPr lang="en-US" dirty="0" smtClean="0"/>
              <a:t>is a new course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senior medical students</a:t>
            </a:r>
            <a:r>
              <a:rPr lang="en-US" b="1" dirty="0" smtClean="0"/>
              <a:t> </a:t>
            </a:r>
            <a:r>
              <a:rPr lang="en-US" b="1" u="sng" dirty="0" smtClean="0"/>
              <a:t>who if</a:t>
            </a:r>
            <a:r>
              <a:rPr lang="en-US" b="1" dirty="0" smtClean="0"/>
              <a:t> </a:t>
            </a:r>
            <a:r>
              <a:rPr lang="en-US" dirty="0" smtClean="0"/>
              <a:t>they study and</a:t>
            </a:r>
            <a:r>
              <a:rPr lang="en-US" b="1" dirty="0" smtClean="0"/>
              <a:t> </a:t>
            </a:r>
            <a:r>
              <a:rPr lang="en-US" b="1" u="sng" dirty="0" smtClean="0"/>
              <a:t>pass</a:t>
            </a:r>
            <a:r>
              <a:rPr lang="en-US" b="1" dirty="0" smtClean="0"/>
              <a:t> </a:t>
            </a:r>
            <a:r>
              <a:rPr lang="en-US" dirty="0" smtClean="0"/>
              <a:t>will get a special diploma.</a:t>
            </a:r>
          </a:p>
          <a:p>
            <a:pPr>
              <a:buNone/>
            </a:pPr>
            <a:r>
              <a:rPr lang="en-US" dirty="0" smtClean="0"/>
              <a:t>    A. in Medicine  </a:t>
            </a:r>
          </a:p>
          <a:p>
            <a:pPr>
              <a:buNone/>
            </a:pPr>
            <a:r>
              <a:rPr lang="en-US" dirty="0" smtClean="0"/>
              <a:t>    B. for  </a:t>
            </a:r>
            <a:br>
              <a:rPr lang="en-US" dirty="0" smtClean="0"/>
            </a:br>
            <a:r>
              <a:rPr lang="en-US" dirty="0" smtClean="0"/>
              <a:t> C. who if  </a:t>
            </a:r>
            <a:br>
              <a:rPr lang="en-US" dirty="0" smtClean="0"/>
            </a:br>
            <a:r>
              <a:rPr lang="en-US" dirty="0" smtClean="0"/>
              <a:t> D.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Although a number of police officers </a:t>
            </a:r>
            <a:r>
              <a:rPr lang="en-US" b="1" u="sng" dirty="0" smtClean="0"/>
              <a:t>was guarding</a:t>
            </a:r>
            <a:r>
              <a:rPr lang="en-US" b="1" dirty="0" smtClean="0"/>
              <a:t> </a:t>
            </a:r>
            <a:r>
              <a:rPr lang="en-US" dirty="0" smtClean="0"/>
              <a:t>the priceless </a:t>
            </a:r>
            <a:r>
              <a:rPr lang="en-US" b="1" u="sng" dirty="0" smtClean="0"/>
              <a:t>treasures</a:t>
            </a:r>
            <a:r>
              <a:rPr lang="en-US" b="1" dirty="0" smtClean="0"/>
              <a:t> </a:t>
            </a:r>
            <a:r>
              <a:rPr lang="en-US" dirty="0" smtClean="0"/>
              <a:t>in the museum, the director worried that someone </a:t>
            </a:r>
            <a:r>
              <a:rPr lang="en-US" b="1" u="sng" dirty="0" smtClean="0"/>
              <a:t>would try to steal</a:t>
            </a:r>
            <a:r>
              <a:rPr lang="en-US" dirty="0" smtClean="0"/>
              <a:t> them.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was guarding  </a:t>
            </a:r>
            <a:br>
              <a:rPr lang="en-US" dirty="0" smtClean="0"/>
            </a:br>
            <a:r>
              <a:rPr lang="en-US" dirty="0" smtClean="0"/>
              <a:t> B. treasures  </a:t>
            </a:r>
            <a:br>
              <a:rPr lang="en-US" dirty="0" smtClean="0"/>
            </a:br>
            <a:r>
              <a:rPr lang="en-US" dirty="0" smtClean="0"/>
              <a:t> C. would try  </a:t>
            </a:r>
            <a:br>
              <a:rPr lang="en-US" dirty="0" smtClean="0"/>
            </a:br>
            <a:r>
              <a:rPr lang="en-US" dirty="0" smtClean="0"/>
              <a:t> D. to steal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 The use of the Computer</a:t>
            </a:r>
            <a:r>
              <a:rPr lang="en-US" b="1" dirty="0" smtClean="0"/>
              <a:t> </a:t>
            </a:r>
            <a:r>
              <a:rPr lang="en-US" b="1" u="sng" dirty="0" smtClean="0"/>
              <a:t>in Medicine</a:t>
            </a:r>
            <a:r>
              <a:rPr lang="en-US" b="1" dirty="0" smtClean="0"/>
              <a:t> </a:t>
            </a:r>
            <a:r>
              <a:rPr lang="en-US" dirty="0" smtClean="0"/>
              <a:t>is a new course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b="1" dirty="0" smtClean="0"/>
              <a:t> </a:t>
            </a:r>
            <a:r>
              <a:rPr lang="en-US" dirty="0" smtClean="0"/>
              <a:t>senior medical students</a:t>
            </a:r>
            <a:r>
              <a:rPr lang="en-US" b="1" dirty="0" smtClean="0"/>
              <a:t> </a:t>
            </a:r>
            <a:r>
              <a:rPr lang="en-US" b="1" u="sng" dirty="0" smtClean="0"/>
              <a:t>who if</a:t>
            </a:r>
            <a:r>
              <a:rPr lang="en-US" b="1" dirty="0" smtClean="0"/>
              <a:t> </a:t>
            </a:r>
            <a:r>
              <a:rPr lang="en-US" dirty="0" smtClean="0"/>
              <a:t>they study and</a:t>
            </a:r>
            <a:r>
              <a:rPr lang="en-US" b="1" dirty="0" smtClean="0"/>
              <a:t> </a:t>
            </a:r>
            <a:r>
              <a:rPr lang="en-US" b="1" u="sng" dirty="0" smtClean="0"/>
              <a:t>pass</a:t>
            </a:r>
            <a:r>
              <a:rPr lang="en-US" b="1" dirty="0" smtClean="0"/>
              <a:t> </a:t>
            </a:r>
            <a:r>
              <a:rPr lang="en-US" dirty="0" smtClean="0"/>
              <a:t>will get a special diploma.</a:t>
            </a:r>
          </a:p>
          <a:p>
            <a:pPr>
              <a:buNone/>
            </a:pPr>
            <a:r>
              <a:rPr lang="en-US" dirty="0" smtClean="0"/>
              <a:t>    A. in Medicine  </a:t>
            </a:r>
          </a:p>
          <a:p>
            <a:pPr>
              <a:buNone/>
            </a:pPr>
            <a:r>
              <a:rPr lang="en-US" dirty="0" smtClean="0"/>
              <a:t>    B. for  </a:t>
            </a:r>
            <a:br>
              <a:rPr lang="en-US" dirty="0" smtClean="0"/>
            </a:br>
            <a:r>
              <a:rPr lang="en-US" dirty="0" smtClean="0"/>
              <a:t> C. who if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Since it was </a:t>
            </a:r>
            <a:r>
              <a:rPr lang="en-US" b="1" u="sng" dirty="0" smtClean="0"/>
              <a:t>so difficult</a:t>
            </a:r>
            <a:r>
              <a:rPr lang="en-US" dirty="0" smtClean="0"/>
              <a:t> for American Indians</a:t>
            </a:r>
            <a:r>
              <a:rPr lang="en-US" b="1" dirty="0" smtClean="0"/>
              <a:t> </a:t>
            </a:r>
            <a:r>
              <a:rPr lang="en-US" b="1" u="sng" dirty="0" smtClean="0"/>
              <a:t>to negotiate</a:t>
            </a:r>
            <a:r>
              <a:rPr lang="en-US" dirty="0" smtClean="0"/>
              <a:t> a peace treaty or declare war</a:t>
            </a:r>
            <a:r>
              <a:rPr lang="en-US" b="1" dirty="0" smtClean="0"/>
              <a:t> </a:t>
            </a:r>
            <a:r>
              <a:rPr lang="en-US" b="1" u="sng" dirty="0" smtClean="0"/>
              <a:t>in their native language</a:t>
            </a:r>
            <a:r>
              <a:rPr lang="en-US" b="1" dirty="0" smtClean="0"/>
              <a:t>, </a:t>
            </a:r>
            <a:r>
              <a:rPr lang="en-US" dirty="0" smtClean="0"/>
              <a:t>they used a </a:t>
            </a:r>
            <a:r>
              <a:rPr lang="en-US" b="1" u="sng" dirty="0" smtClean="0"/>
              <a:t>universal</a:t>
            </a:r>
            <a:r>
              <a:rPr lang="en-US" b="1" dirty="0" smtClean="0"/>
              <a:t> </a:t>
            </a:r>
            <a:r>
              <a:rPr lang="en-US" dirty="0" smtClean="0"/>
              <a:t>understood form of sign language.</a:t>
            </a:r>
          </a:p>
          <a:p>
            <a:pPr>
              <a:buNone/>
            </a:pPr>
            <a:r>
              <a:rPr lang="en-US" dirty="0" smtClean="0"/>
              <a:t>    A. so difficult  </a:t>
            </a:r>
            <a:br>
              <a:rPr lang="en-US" dirty="0" smtClean="0"/>
            </a:br>
            <a:r>
              <a:rPr lang="en-US" dirty="0" smtClean="0"/>
              <a:t> B. to negotiate  </a:t>
            </a:r>
            <a:br>
              <a:rPr lang="en-US" dirty="0" smtClean="0"/>
            </a:br>
            <a:r>
              <a:rPr lang="en-US" dirty="0" smtClean="0"/>
              <a:t> C. in their native language  </a:t>
            </a:r>
            <a:br>
              <a:rPr lang="en-US" dirty="0" smtClean="0"/>
            </a:br>
            <a:r>
              <a:rPr lang="en-US" dirty="0" smtClean="0"/>
              <a:t> D. universal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When they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b="1" u="sng" dirty="0" smtClean="0"/>
              <a:t>frightened</a:t>
            </a:r>
            <a:r>
              <a:rPr lang="en-US" b="1" dirty="0" smtClean="0"/>
              <a:t>,</a:t>
            </a:r>
            <a:r>
              <a:rPr lang="en-US" dirty="0" smtClean="0"/>
              <a:t> as, for example, </a:t>
            </a:r>
            <a:r>
              <a:rPr lang="en-US" b="1" u="sng" dirty="0" smtClean="0"/>
              <a:t>by</a:t>
            </a:r>
            <a:r>
              <a:rPr lang="en-US" dirty="0" smtClean="0"/>
              <a:t> an electrical storm, dairy cows may refuse </a:t>
            </a:r>
            <a:r>
              <a:rPr lang="en-US" b="1" u="sng" dirty="0" smtClean="0"/>
              <a:t>giving</a:t>
            </a:r>
            <a:r>
              <a:rPr lang="en-US" dirty="0" smtClean="0"/>
              <a:t> milk.</a:t>
            </a:r>
          </a:p>
          <a:p>
            <a:pPr>
              <a:buNone/>
            </a:pPr>
            <a:r>
              <a:rPr lang="en-US" dirty="0" smtClean="0"/>
              <a:t>    A. have been  </a:t>
            </a:r>
            <a:br>
              <a:rPr lang="en-US" dirty="0" smtClean="0"/>
            </a:br>
            <a:r>
              <a:rPr lang="en-US" dirty="0" smtClean="0"/>
              <a:t> B. frightened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giving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Since it was </a:t>
            </a:r>
            <a:r>
              <a:rPr lang="en-US" b="1" u="sng" dirty="0" smtClean="0"/>
              <a:t>so difficult</a:t>
            </a:r>
            <a:r>
              <a:rPr lang="en-US" dirty="0" smtClean="0"/>
              <a:t> for American Indians</a:t>
            </a:r>
            <a:r>
              <a:rPr lang="en-US" b="1" dirty="0" smtClean="0"/>
              <a:t> </a:t>
            </a:r>
            <a:r>
              <a:rPr lang="en-US" b="1" u="sng" dirty="0" smtClean="0"/>
              <a:t>to negotiate</a:t>
            </a:r>
            <a:r>
              <a:rPr lang="en-US" dirty="0" smtClean="0"/>
              <a:t> a peace treaty or declare war</a:t>
            </a:r>
            <a:r>
              <a:rPr lang="en-US" b="1" dirty="0" smtClean="0"/>
              <a:t> </a:t>
            </a:r>
            <a:r>
              <a:rPr lang="en-US" b="1" u="sng" dirty="0" smtClean="0"/>
              <a:t>in their native language</a:t>
            </a:r>
            <a:r>
              <a:rPr lang="en-US" b="1" dirty="0" smtClean="0"/>
              <a:t>, </a:t>
            </a:r>
            <a:r>
              <a:rPr lang="en-US" dirty="0" smtClean="0"/>
              <a:t>they used a </a:t>
            </a:r>
            <a:r>
              <a:rPr lang="en-US" b="1" u="sng" dirty="0" smtClean="0"/>
              <a:t>universal</a:t>
            </a:r>
            <a:r>
              <a:rPr lang="en-US" b="1" dirty="0" smtClean="0"/>
              <a:t> </a:t>
            </a:r>
            <a:r>
              <a:rPr lang="en-US" dirty="0" smtClean="0"/>
              <a:t>understood form of sign language.</a:t>
            </a:r>
          </a:p>
          <a:p>
            <a:pPr>
              <a:buNone/>
            </a:pPr>
            <a:r>
              <a:rPr lang="en-US" dirty="0" smtClean="0"/>
              <a:t>    A. so difficult  </a:t>
            </a:r>
            <a:br>
              <a:rPr lang="en-US" dirty="0" smtClean="0"/>
            </a:br>
            <a:r>
              <a:rPr lang="en-US" dirty="0" smtClean="0"/>
              <a:t> B. to negotiate  </a:t>
            </a:r>
            <a:br>
              <a:rPr lang="en-US" dirty="0" smtClean="0"/>
            </a:br>
            <a:r>
              <a:rPr lang="en-US" dirty="0" smtClean="0"/>
              <a:t> C. in their native language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universal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When they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b="1" u="sng" dirty="0" smtClean="0"/>
              <a:t>frightened</a:t>
            </a:r>
            <a:r>
              <a:rPr lang="en-US" b="1" dirty="0" smtClean="0"/>
              <a:t>,</a:t>
            </a:r>
            <a:r>
              <a:rPr lang="en-US" dirty="0" smtClean="0"/>
              <a:t> as, for example, </a:t>
            </a:r>
            <a:r>
              <a:rPr lang="en-US" b="1" u="sng" dirty="0" smtClean="0"/>
              <a:t>by</a:t>
            </a:r>
            <a:r>
              <a:rPr lang="en-US" dirty="0" smtClean="0"/>
              <a:t> an electrical storm, dairy cows may refuse </a:t>
            </a:r>
            <a:r>
              <a:rPr lang="en-US" b="1" u="sng" dirty="0" smtClean="0"/>
              <a:t>giving</a:t>
            </a:r>
            <a:r>
              <a:rPr lang="en-US" dirty="0" smtClean="0"/>
              <a:t> milk.</a:t>
            </a:r>
          </a:p>
          <a:p>
            <a:pPr>
              <a:buNone/>
            </a:pPr>
            <a:r>
              <a:rPr lang="en-US" dirty="0" smtClean="0"/>
              <a:t>    A. have been  </a:t>
            </a:r>
            <a:br>
              <a:rPr lang="en-US" dirty="0" smtClean="0"/>
            </a:br>
            <a:r>
              <a:rPr lang="en-US" dirty="0" smtClean="0"/>
              <a:t> B. frightened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giving 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Oceans of the world </a:t>
            </a:r>
            <a:r>
              <a:rPr lang="en-US" b="1" u="sng" dirty="0" smtClean="0"/>
              <a:t>exerts</a:t>
            </a:r>
            <a:r>
              <a:rPr lang="en-US" b="1" dirty="0" smtClean="0"/>
              <a:t> </a:t>
            </a:r>
            <a:r>
              <a:rPr lang="en-US" dirty="0" smtClean="0"/>
              <a:t>strong influences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 weather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 </a:t>
            </a:r>
            <a:r>
              <a:rPr lang="en-US" dirty="0" smtClean="0"/>
              <a:t>the Earth's</a:t>
            </a:r>
            <a:r>
              <a:rPr lang="en-US" b="1" dirty="0" smtClean="0"/>
              <a:t> </a:t>
            </a:r>
            <a:r>
              <a:rPr lang="en-US" b="1" u="sng" dirty="0" smtClean="0"/>
              <a:t>surface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exerts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surface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In order to survive, trees </a:t>
            </a:r>
            <a:r>
              <a:rPr lang="en-US" b="1" u="sng" dirty="0" smtClean="0"/>
              <a:t>rely to</a:t>
            </a:r>
            <a:r>
              <a:rPr lang="en-US" b="1" dirty="0" smtClean="0"/>
              <a:t> </a:t>
            </a:r>
            <a:r>
              <a:rPr lang="en-US" dirty="0" smtClean="0"/>
              <a:t>the amount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annual rainfall they receive</a:t>
            </a:r>
            <a:r>
              <a:rPr lang="en-US" b="1" dirty="0" smtClean="0"/>
              <a:t>, </a:t>
            </a:r>
            <a:r>
              <a:rPr lang="en-US" b="1" u="sng" dirty="0" smtClean="0"/>
              <a:t>as well</a:t>
            </a:r>
            <a:r>
              <a:rPr lang="en-US" b="1" dirty="0" smtClean="0"/>
              <a:t> </a:t>
            </a:r>
            <a:r>
              <a:rPr lang="en-US" dirty="0" smtClean="0"/>
              <a:t>as the </a:t>
            </a:r>
            <a:r>
              <a:rPr lang="en-US" b="1" u="sng" dirty="0" smtClean="0"/>
              <a:t>seasonal distribution</a:t>
            </a:r>
            <a:r>
              <a:rPr lang="en-US" dirty="0" smtClean="0"/>
              <a:t> of the rain.</a:t>
            </a:r>
          </a:p>
          <a:p>
            <a:pPr>
              <a:buNone/>
            </a:pPr>
            <a:r>
              <a:rPr lang="en-US" dirty="0" smtClean="0"/>
              <a:t>    A. rely to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as well  </a:t>
            </a:r>
            <a:br>
              <a:rPr lang="en-US" dirty="0" smtClean="0"/>
            </a:br>
            <a:r>
              <a:rPr lang="en-US" dirty="0" smtClean="0"/>
              <a:t> D. seasonal distribution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Oceans of the world </a:t>
            </a:r>
            <a:r>
              <a:rPr lang="en-US" b="1" u="sng" dirty="0" smtClean="0"/>
              <a:t>exerts</a:t>
            </a:r>
            <a:r>
              <a:rPr lang="en-US" b="1" dirty="0" smtClean="0"/>
              <a:t> </a:t>
            </a:r>
            <a:r>
              <a:rPr lang="en-US" dirty="0" smtClean="0"/>
              <a:t>strong influences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 weather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 </a:t>
            </a:r>
            <a:r>
              <a:rPr lang="en-US" dirty="0" smtClean="0"/>
              <a:t>the Earth's</a:t>
            </a:r>
            <a:r>
              <a:rPr lang="en-US" b="1" dirty="0" smtClean="0"/>
              <a:t> </a:t>
            </a:r>
            <a:r>
              <a:rPr lang="en-US" b="1" u="sng" dirty="0" smtClean="0"/>
              <a:t>surface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exerts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surface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In order to survive, trees </a:t>
            </a:r>
            <a:r>
              <a:rPr lang="en-US" b="1" u="sng" dirty="0" smtClean="0"/>
              <a:t>rely to</a:t>
            </a:r>
            <a:r>
              <a:rPr lang="en-US" b="1" dirty="0" smtClean="0"/>
              <a:t> </a:t>
            </a:r>
            <a:r>
              <a:rPr lang="en-US" dirty="0" smtClean="0"/>
              <a:t>the amount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annual rainfall they receive</a:t>
            </a:r>
            <a:r>
              <a:rPr lang="en-US" b="1" dirty="0" smtClean="0"/>
              <a:t>, </a:t>
            </a:r>
            <a:r>
              <a:rPr lang="en-US" b="1" u="sng" dirty="0" smtClean="0"/>
              <a:t>as well</a:t>
            </a:r>
            <a:r>
              <a:rPr lang="en-US" b="1" dirty="0" smtClean="0"/>
              <a:t> </a:t>
            </a:r>
            <a:r>
              <a:rPr lang="en-US" dirty="0" smtClean="0"/>
              <a:t>as the </a:t>
            </a:r>
            <a:r>
              <a:rPr lang="en-US" b="1" u="sng" dirty="0" smtClean="0"/>
              <a:t>seasonal distribution</a:t>
            </a:r>
            <a:r>
              <a:rPr lang="en-US" dirty="0" smtClean="0"/>
              <a:t> of the rain.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rely to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as well  </a:t>
            </a:r>
            <a:br>
              <a:rPr lang="en-US" dirty="0" smtClean="0"/>
            </a:br>
            <a:r>
              <a:rPr lang="en-US" dirty="0" smtClean="0"/>
              <a:t> D. seasonal distribution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He promised </a:t>
            </a:r>
            <a:r>
              <a:rPr lang="en-US" b="1" u="sng" dirty="0" smtClean="0"/>
              <a:t>he come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 but he</a:t>
            </a:r>
            <a:r>
              <a:rPr lang="en-US" b="1" dirty="0" smtClean="0"/>
              <a:t> </a:t>
            </a:r>
            <a:r>
              <a:rPr lang="en-US" b="1" u="sng" dirty="0" smtClean="0"/>
              <a:t>forgot</a:t>
            </a:r>
            <a:r>
              <a:rPr lang="en-US" b="1" dirty="0" smtClean="0"/>
              <a:t> </a:t>
            </a:r>
            <a:r>
              <a:rPr lang="en-US" dirty="0" smtClean="0"/>
              <a:t>about the heavy traffic </a:t>
            </a:r>
            <a:r>
              <a:rPr lang="en-US" b="1" u="sng" dirty="0" smtClean="0"/>
              <a:t>at that time</a:t>
            </a:r>
            <a:r>
              <a:rPr lang="en-US" b="1" dirty="0" smtClean="0"/>
              <a:t> </a:t>
            </a:r>
            <a:r>
              <a:rPr lang="en-US" dirty="0" smtClean="0"/>
              <a:t>of the morning.</a:t>
            </a:r>
          </a:p>
          <a:p>
            <a:pPr>
              <a:buNone/>
            </a:pPr>
            <a:r>
              <a:rPr lang="en-US" dirty="0" smtClean="0"/>
              <a:t>    A. he come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forgot  </a:t>
            </a:r>
            <a:br>
              <a:rPr lang="en-US" dirty="0" smtClean="0"/>
            </a:br>
            <a:r>
              <a:rPr lang="en-US" dirty="0" smtClean="0"/>
              <a:t> D. at that time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Wood is still extensively used </a:t>
            </a:r>
            <a:r>
              <a:rPr lang="en-US" b="1" u="sng" dirty="0" smtClean="0"/>
              <a:t>in construction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though the deterioration </a:t>
            </a:r>
            <a:r>
              <a:rPr lang="en-US" b="1" u="sng" dirty="0" smtClean="0"/>
              <a:t>causing</a:t>
            </a:r>
            <a:r>
              <a:rPr lang="en-US" dirty="0" smtClean="0"/>
              <a:t> by weathering is one factor </a:t>
            </a:r>
            <a:r>
              <a:rPr lang="en-US" b="1" u="sng" dirty="0" smtClean="0"/>
              <a:t>against its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construction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b="1" dirty="0" smtClean="0"/>
              <a:t> </a:t>
            </a:r>
            <a:r>
              <a:rPr lang="en-US" dirty="0" smtClean="0"/>
              <a:t>C</a:t>
            </a:r>
            <a:r>
              <a:rPr lang="en-US" b="1" dirty="0" smtClean="0"/>
              <a:t>. </a:t>
            </a:r>
            <a:r>
              <a:rPr lang="en-US" dirty="0" smtClean="0"/>
              <a:t>causing  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 D. against its use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He promised </a:t>
            </a:r>
            <a:r>
              <a:rPr lang="en-US" b="1" u="sng" dirty="0" smtClean="0"/>
              <a:t>he come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 but he</a:t>
            </a:r>
            <a:r>
              <a:rPr lang="en-US" b="1" dirty="0" smtClean="0"/>
              <a:t> </a:t>
            </a:r>
            <a:r>
              <a:rPr lang="en-US" b="1" u="sng" dirty="0" smtClean="0"/>
              <a:t>forgot</a:t>
            </a:r>
            <a:r>
              <a:rPr lang="en-US" b="1" dirty="0" smtClean="0"/>
              <a:t> </a:t>
            </a:r>
            <a:r>
              <a:rPr lang="en-US" dirty="0" smtClean="0"/>
              <a:t>about the heavy traffic </a:t>
            </a:r>
            <a:r>
              <a:rPr lang="en-US" b="1" u="sng" dirty="0" smtClean="0"/>
              <a:t>at that time</a:t>
            </a:r>
            <a:r>
              <a:rPr lang="en-US" b="1" dirty="0" smtClean="0"/>
              <a:t> </a:t>
            </a:r>
            <a:r>
              <a:rPr lang="en-US" dirty="0" smtClean="0"/>
              <a:t>of the morning.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he come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forgot  </a:t>
            </a:r>
            <a:br>
              <a:rPr lang="en-US" dirty="0" smtClean="0"/>
            </a:br>
            <a:r>
              <a:rPr lang="en-US" dirty="0" smtClean="0"/>
              <a:t> D. at that time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Wood is still extensively used </a:t>
            </a:r>
            <a:r>
              <a:rPr lang="en-US" b="1" u="sng" dirty="0" smtClean="0"/>
              <a:t>in construction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b="1" dirty="0" smtClean="0"/>
              <a:t> </a:t>
            </a:r>
            <a:r>
              <a:rPr lang="en-US" dirty="0" smtClean="0"/>
              <a:t>though the deterioration </a:t>
            </a:r>
            <a:r>
              <a:rPr lang="en-US" b="1" u="sng" dirty="0" smtClean="0"/>
              <a:t>causing</a:t>
            </a:r>
            <a:r>
              <a:rPr lang="en-US" dirty="0" smtClean="0"/>
              <a:t> by weathering is one factor </a:t>
            </a:r>
            <a:r>
              <a:rPr lang="en-US" b="1" u="sng" dirty="0" smtClean="0"/>
              <a:t>against its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construction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b="1" dirty="0" smtClean="0"/>
              <a:t> C. </a:t>
            </a:r>
            <a:r>
              <a:rPr lang="en-US" dirty="0" smtClean="0"/>
              <a:t>causing  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> D. against its use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It was </a:t>
            </a:r>
            <a:r>
              <a:rPr lang="en-US" b="1" u="sng" dirty="0" smtClean="0"/>
              <a:t>her</a:t>
            </a:r>
            <a:r>
              <a:rPr lang="en-US" b="1" dirty="0" smtClean="0"/>
              <a:t>, </a:t>
            </a:r>
            <a:r>
              <a:rPr lang="en-US" dirty="0" smtClean="0"/>
              <a:t>Elizabeth</a:t>
            </a:r>
            <a:r>
              <a:rPr lang="en-US" b="1" dirty="0" smtClean="0"/>
              <a:t> </a:t>
            </a:r>
            <a:r>
              <a:rPr lang="en-US" dirty="0" smtClean="0"/>
              <a:t>I, not</a:t>
            </a:r>
            <a:r>
              <a:rPr lang="en-US" b="1" dirty="0" smtClean="0"/>
              <a:t> </a:t>
            </a:r>
            <a:r>
              <a:rPr lang="en-US" b="1" u="sng" dirty="0" smtClean="0"/>
              <a:t>her father</a:t>
            </a:r>
            <a:r>
              <a:rPr lang="en-US" dirty="0" smtClean="0"/>
              <a:t>, King Henry</a:t>
            </a:r>
            <a:r>
              <a:rPr lang="en-US" b="1" dirty="0" smtClean="0"/>
              <a:t>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led</a:t>
            </a:r>
            <a:r>
              <a:rPr lang="en-US" b="1" dirty="0" smtClean="0"/>
              <a:t> </a:t>
            </a:r>
            <a:r>
              <a:rPr lang="en-US" dirty="0" smtClean="0"/>
              <a:t>England into the Age of Empire.</a:t>
            </a:r>
          </a:p>
          <a:p>
            <a:pPr>
              <a:buNone/>
            </a:pPr>
            <a:r>
              <a:rPr lang="en-US" dirty="0" smtClean="0"/>
              <a:t>    A. her  </a:t>
            </a:r>
            <a:br>
              <a:rPr lang="en-US" dirty="0" smtClean="0"/>
            </a:br>
            <a:r>
              <a:rPr lang="en-US" dirty="0" smtClean="0"/>
              <a:t> B. her father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function of pain is</a:t>
            </a:r>
            <a:r>
              <a:rPr lang="en-US" b="1" dirty="0" smtClean="0"/>
              <a:t> </a:t>
            </a:r>
            <a:r>
              <a:rPr lang="en-US" b="1" u="sng" dirty="0" smtClean="0"/>
              <a:t>to warn</a:t>
            </a:r>
            <a:r>
              <a:rPr lang="en-US" dirty="0" smtClean="0"/>
              <a:t> the individual of danger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he</a:t>
            </a:r>
            <a:r>
              <a:rPr lang="en-US" b="1" dirty="0" smtClean="0"/>
              <a:t> </a:t>
            </a:r>
            <a:r>
              <a:rPr lang="en-US" dirty="0" smtClean="0"/>
              <a:t>can take action to avoid more </a:t>
            </a:r>
            <a:r>
              <a:rPr lang="en-US" b="1" u="sng" dirty="0" smtClean="0"/>
              <a:t>serious</a:t>
            </a:r>
            <a:r>
              <a:rPr lang="en-US" dirty="0" smtClean="0"/>
              <a:t> damage.</a:t>
            </a:r>
          </a:p>
          <a:p>
            <a:pPr>
              <a:buNone/>
            </a:pPr>
            <a:r>
              <a:rPr lang="en-US" dirty="0" smtClean="0"/>
              <a:t>    A. to warn  </a:t>
            </a:r>
            <a:br>
              <a:rPr lang="en-US" dirty="0" smtClean="0"/>
            </a:br>
            <a:r>
              <a:rPr lang="en-US" dirty="0" smtClean="0"/>
              <a:t> B. so  </a:t>
            </a:r>
            <a:br>
              <a:rPr lang="en-US" dirty="0" smtClean="0"/>
            </a:br>
            <a:r>
              <a:rPr lang="en-US" dirty="0" smtClean="0"/>
              <a:t> C. he  </a:t>
            </a:r>
            <a:br>
              <a:rPr lang="en-US" dirty="0" smtClean="0"/>
            </a:br>
            <a:r>
              <a:rPr lang="en-US" dirty="0" smtClean="0"/>
              <a:t> D. serious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An</a:t>
            </a:r>
            <a:r>
              <a:rPr lang="en-US" b="1" dirty="0" smtClean="0"/>
              <a:t> </a:t>
            </a:r>
            <a:r>
              <a:rPr lang="en-US" b="1" u="sng" dirty="0" smtClean="0"/>
              <a:t>increasing</a:t>
            </a:r>
            <a:r>
              <a:rPr lang="en-US" b="1" dirty="0" smtClean="0"/>
              <a:t> </a:t>
            </a:r>
            <a:r>
              <a:rPr lang="en-US" dirty="0" smtClean="0"/>
              <a:t>number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office</a:t>
            </a:r>
            <a:r>
              <a:rPr lang="en-US" b="1" dirty="0" smtClean="0"/>
              <a:t> </a:t>
            </a:r>
            <a:r>
              <a:rPr lang="en-US" b="1" u="sng" dirty="0" smtClean="0"/>
              <a:t>works</a:t>
            </a:r>
            <a:r>
              <a:rPr lang="en-US" b="1" dirty="0" smtClean="0"/>
              <a:t> </a:t>
            </a:r>
            <a:r>
              <a:rPr lang="en-US" dirty="0" smtClean="0"/>
              <a:t>use computer programs as </a:t>
            </a:r>
            <a:r>
              <a:rPr lang="en-US" b="1" u="sng" dirty="0" smtClean="0"/>
              <a:t>daily</a:t>
            </a:r>
            <a:r>
              <a:rPr lang="en-US" dirty="0" smtClean="0"/>
              <a:t> routine.</a:t>
            </a:r>
          </a:p>
          <a:p>
            <a:pPr>
              <a:buNone/>
            </a:pPr>
            <a:r>
              <a:rPr lang="en-US" dirty="0" smtClean="0"/>
              <a:t>    A. increasing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works  </a:t>
            </a:r>
            <a:br>
              <a:rPr lang="en-US" dirty="0" smtClean="0"/>
            </a:br>
            <a:r>
              <a:rPr lang="en-US" dirty="0" smtClean="0"/>
              <a:t> D. daily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A water</a:t>
            </a:r>
            <a:r>
              <a:rPr lang="en-US" b="1" dirty="0" smtClean="0"/>
              <a:t> </a:t>
            </a:r>
            <a:r>
              <a:rPr lang="en-US" dirty="0" smtClean="0"/>
              <a:t>molecule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two hydrogen</a:t>
            </a:r>
            <a:r>
              <a:rPr lang="en-US" b="1" dirty="0" smtClean="0"/>
              <a:t> </a:t>
            </a:r>
            <a:r>
              <a:rPr lang="en-US" b="1" u="sng" dirty="0" smtClean="0"/>
              <a:t>atoms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had</a:t>
            </a:r>
            <a:r>
              <a:rPr lang="en-US" b="1" dirty="0" smtClean="0"/>
              <a:t> </a:t>
            </a:r>
            <a:r>
              <a:rPr lang="en-US" dirty="0" smtClean="0"/>
              <a:t>one oxygen atom.</a:t>
            </a:r>
          </a:p>
          <a:p>
            <a:pPr>
              <a:buNone/>
            </a:pPr>
            <a:r>
              <a:rPr lang="en-US" dirty="0" smtClean="0"/>
              <a:t>    A. A water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C. atoms  </a:t>
            </a:r>
            <a:br>
              <a:rPr lang="en-US" dirty="0" smtClean="0"/>
            </a:br>
            <a:r>
              <a:rPr lang="en-US" dirty="0" smtClean="0"/>
              <a:t> D. had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An</a:t>
            </a:r>
            <a:r>
              <a:rPr lang="en-US" b="1" dirty="0" smtClean="0"/>
              <a:t> </a:t>
            </a:r>
            <a:r>
              <a:rPr lang="en-US" b="1" u="sng" dirty="0" smtClean="0"/>
              <a:t>increasing</a:t>
            </a:r>
            <a:r>
              <a:rPr lang="en-US" b="1" dirty="0" smtClean="0"/>
              <a:t> </a:t>
            </a:r>
            <a:r>
              <a:rPr lang="en-US" dirty="0" smtClean="0"/>
              <a:t>number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office</a:t>
            </a:r>
            <a:r>
              <a:rPr lang="en-US" b="1" dirty="0" smtClean="0"/>
              <a:t> </a:t>
            </a:r>
            <a:r>
              <a:rPr lang="en-US" b="1" u="sng" dirty="0" smtClean="0"/>
              <a:t>works</a:t>
            </a:r>
            <a:r>
              <a:rPr lang="en-US" b="1" dirty="0" smtClean="0"/>
              <a:t> </a:t>
            </a:r>
            <a:r>
              <a:rPr lang="en-US" dirty="0" smtClean="0"/>
              <a:t>use computer programs as </a:t>
            </a:r>
            <a:r>
              <a:rPr lang="en-US" b="1" u="sng" dirty="0" smtClean="0"/>
              <a:t>daily</a:t>
            </a:r>
            <a:r>
              <a:rPr lang="en-US" dirty="0" smtClean="0"/>
              <a:t> routine.</a:t>
            </a:r>
          </a:p>
          <a:p>
            <a:pPr>
              <a:buNone/>
            </a:pPr>
            <a:r>
              <a:rPr lang="en-US" dirty="0" smtClean="0"/>
              <a:t>    A. increasing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works  </a:t>
            </a:r>
            <a:br>
              <a:rPr lang="en-US" dirty="0" smtClean="0"/>
            </a:br>
            <a:r>
              <a:rPr lang="en-US" dirty="0" smtClean="0"/>
              <a:t> D. daily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A water</a:t>
            </a:r>
            <a:r>
              <a:rPr lang="en-US" b="1" dirty="0" smtClean="0"/>
              <a:t> </a:t>
            </a:r>
            <a:r>
              <a:rPr lang="en-US" dirty="0" smtClean="0"/>
              <a:t>molecule</a:t>
            </a:r>
            <a:r>
              <a:rPr lang="en-US" b="1" dirty="0" smtClean="0"/>
              <a:t>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two hydrogen</a:t>
            </a:r>
            <a:r>
              <a:rPr lang="en-US" b="1" dirty="0" smtClean="0"/>
              <a:t> </a:t>
            </a:r>
            <a:r>
              <a:rPr lang="en-US" b="1" u="sng" dirty="0" smtClean="0"/>
              <a:t>atoms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had</a:t>
            </a:r>
            <a:r>
              <a:rPr lang="en-US" b="1" dirty="0" smtClean="0"/>
              <a:t> </a:t>
            </a:r>
            <a:r>
              <a:rPr lang="en-US" dirty="0" smtClean="0"/>
              <a:t>one oxygen atom.</a:t>
            </a:r>
          </a:p>
          <a:p>
            <a:pPr>
              <a:buNone/>
            </a:pPr>
            <a:r>
              <a:rPr lang="en-US" dirty="0" smtClean="0"/>
              <a:t>    A. A water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C. atoms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</a:t>
            </a:r>
            <a:r>
              <a:rPr lang="en-US" b="1" dirty="0" smtClean="0"/>
              <a:t>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invention of</a:t>
            </a:r>
            <a:r>
              <a:rPr lang="en-US" b="1" dirty="0" smtClean="0"/>
              <a:t> </a:t>
            </a:r>
            <a:r>
              <a:rPr lang="en-US" b="1" u="sng" dirty="0" smtClean="0"/>
              <a:t>the printing</a:t>
            </a:r>
            <a:r>
              <a:rPr lang="en-US" dirty="0" smtClean="0"/>
              <a:t> press, books</a:t>
            </a:r>
            <a:r>
              <a:rPr lang="en-US" b="1" dirty="0" smtClean="0"/>
              <a:t>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dirty="0" smtClean="0"/>
              <a:t>all printed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hand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the printing  </a:t>
            </a:r>
            <a:br>
              <a:rPr lang="en-US" dirty="0" smtClean="0"/>
            </a:br>
            <a:r>
              <a:rPr lang="en-US" dirty="0" smtClean="0"/>
              <a:t> C. have been  </a:t>
            </a:r>
            <a:br>
              <a:rPr lang="en-US" dirty="0" smtClean="0"/>
            </a:br>
            <a:r>
              <a:rPr lang="en-US" dirty="0" smtClean="0"/>
              <a:t> D. by  </a:t>
            </a:r>
            <a:br>
              <a:rPr lang="en-US" dirty="0" smtClean="0"/>
            </a:br>
            <a:endParaRPr lang="en-US" b="1" dirty="0" smtClean="0"/>
          </a:p>
          <a:p>
            <a:pPr>
              <a:buNone/>
            </a:pPr>
            <a:r>
              <a:rPr lang="en-US" b="1" dirty="0" smtClean="0"/>
              <a:t>22. Drug addiction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resulted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many</a:t>
            </a:r>
            <a:r>
              <a:rPr lang="en-US" b="1" dirty="0" smtClean="0"/>
              <a:t> </a:t>
            </a:r>
            <a:r>
              <a:rPr lang="en-US" b="1" u="sng" dirty="0" smtClean="0"/>
              <a:t>destroyed</a:t>
            </a:r>
            <a:r>
              <a:rPr lang="en-US" b="1" dirty="0" smtClean="0"/>
              <a:t> </a:t>
            </a:r>
            <a:r>
              <a:rPr lang="en-US" dirty="0" smtClean="0"/>
              <a:t>careers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expulsions</a:t>
            </a:r>
            <a:r>
              <a:rPr lang="en-US" b="1" dirty="0" smtClean="0"/>
              <a:t> </a:t>
            </a:r>
            <a:r>
              <a:rPr lang="en-US" dirty="0" smtClean="0"/>
              <a:t>from school or college.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destroyed  </a:t>
            </a:r>
            <a:br>
              <a:rPr lang="en-US" dirty="0" smtClean="0"/>
            </a:br>
            <a:r>
              <a:rPr lang="en-US" dirty="0" smtClean="0"/>
              <a:t> D. expulsions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914400"/>
            <a:ext cx="8521730" cy="523083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21.</a:t>
            </a:r>
            <a:r>
              <a:rPr lang="en-US" b="1" dirty="0" smtClean="0"/>
              <a:t> </a:t>
            </a:r>
            <a:r>
              <a:rPr lang="en-US" b="1" u="sng" dirty="0" smtClean="0"/>
              <a:t>Before</a:t>
            </a:r>
            <a:r>
              <a:rPr lang="en-US" b="1" dirty="0" smtClean="0"/>
              <a:t> </a:t>
            </a:r>
            <a:r>
              <a:rPr lang="en-US" dirty="0" smtClean="0"/>
              <a:t>the invention of</a:t>
            </a:r>
            <a:r>
              <a:rPr lang="en-US" b="1" dirty="0" smtClean="0"/>
              <a:t> </a:t>
            </a:r>
            <a:r>
              <a:rPr lang="en-US" b="1" u="sng" dirty="0" smtClean="0"/>
              <a:t>the printing</a:t>
            </a:r>
            <a:r>
              <a:rPr lang="en-US" dirty="0" smtClean="0"/>
              <a:t> press, books</a:t>
            </a:r>
            <a:r>
              <a:rPr lang="en-US" b="1" dirty="0" smtClean="0"/>
              <a:t>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dirty="0" smtClean="0"/>
              <a:t>all printed</a:t>
            </a:r>
            <a:r>
              <a:rPr lang="en-US" b="1" dirty="0" smtClean="0"/>
              <a:t>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hand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Before  </a:t>
            </a:r>
            <a:br>
              <a:rPr lang="en-US" dirty="0" smtClean="0"/>
            </a:br>
            <a:r>
              <a:rPr lang="en-US" dirty="0" smtClean="0"/>
              <a:t> B. the printing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have been  </a:t>
            </a:r>
            <a:br>
              <a:rPr lang="en-US" dirty="0" smtClean="0"/>
            </a:br>
            <a:r>
              <a:rPr lang="en-US" dirty="0" smtClean="0"/>
              <a:t> D. by  </a:t>
            </a:r>
            <a:br>
              <a:rPr lang="en-US" dirty="0" smtClean="0"/>
            </a:br>
            <a:endParaRPr lang="en-US" b="1" dirty="0" smtClean="0"/>
          </a:p>
          <a:p>
            <a:pPr>
              <a:buNone/>
            </a:pPr>
            <a:r>
              <a:rPr lang="en-US" dirty="0" smtClean="0"/>
              <a:t>22. </a:t>
            </a:r>
            <a:r>
              <a:rPr lang="en-US" b="1" dirty="0" smtClean="0"/>
              <a:t>Drug addiction </a:t>
            </a:r>
            <a:r>
              <a:rPr lang="en-US" b="1" u="sng" dirty="0" smtClean="0"/>
              <a:t>has</a:t>
            </a:r>
            <a:r>
              <a:rPr lang="en-US" b="1" dirty="0" smtClean="0"/>
              <a:t> </a:t>
            </a:r>
            <a:r>
              <a:rPr lang="en-US" dirty="0" smtClean="0"/>
              <a:t>resulted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many</a:t>
            </a:r>
            <a:r>
              <a:rPr lang="en-US" b="1" dirty="0" smtClean="0"/>
              <a:t> </a:t>
            </a:r>
            <a:r>
              <a:rPr lang="en-US" b="1" u="sng" dirty="0" smtClean="0"/>
              <a:t>destroyed</a:t>
            </a:r>
            <a:r>
              <a:rPr lang="en-US" b="1" dirty="0" smtClean="0"/>
              <a:t> </a:t>
            </a:r>
            <a:r>
              <a:rPr lang="en-US" dirty="0" smtClean="0"/>
              <a:t>careers</a:t>
            </a:r>
            <a:r>
              <a:rPr lang="en-US" b="1" dirty="0" smtClean="0"/>
              <a:t>, </a:t>
            </a:r>
            <a:r>
              <a:rPr lang="en-US" dirty="0" smtClean="0"/>
              <a:t>and</a:t>
            </a:r>
            <a:r>
              <a:rPr lang="en-US" b="1" dirty="0" smtClean="0"/>
              <a:t> </a:t>
            </a:r>
            <a:r>
              <a:rPr lang="en-US" b="1" u="sng" dirty="0" smtClean="0"/>
              <a:t>expulsions</a:t>
            </a:r>
            <a:r>
              <a:rPr lang="en-US" b="1" dirty="0" smtClean="0"/>
              <a:t> </a:t>
            </a:r>
            <a:r>
              <a:rPr lang="en-US" dirty="0" smtClean="0"/>
              <a:t>from school or college.</a:t>
            </a:r>
          </a:p>
          <a:p>
            <a:pPr>
              <a:buNone/>
            </a:pPr>
            <a:r>
              <a:rPr lang="en-US" dirty="0" smtClean="0"/>
              <a:t>    A. has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of  </a:t>
            </a:r>
            <a:br>
              <a:rPr lang="en-US" dirty="0" smtClean="0"/>
            </a:br>
            <a:r>
              <a:rPr lang="en-US" dirty="0" smtClean="0"/>
              <a:t> C. destroyed  </a:t>
            </a:r>
            <a:br>
              <a:rPr lang="en-US" dirty="0" smtClean="0"/>
            </a:br>
            <a:r>
              <a:rPr lang="en-US" dirty="0" smtClean="0"/>
              <a:t> D. expulsions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Lava, </a:t>
            </a:r>
            <a:r>
              <a:rPr lang="en-US" b="1" u="sng" dirty="0" smtClean="0"/>
              <a:t>rock</a:t>
            </a:r>
            <a:r>
              <a:rPr lang="en-US" dirty="0" smtClean="0"/>
              <a:t> fragments, and</a:t>
            </a:r>
            <a:r>
              <a:rPr lang="en-US" b="1" dirty="0" smtClean="0"/>
              <a:t> </a:t>
            </a:r>
            <a:r>
              <a:rPr lang="en-US" b="1" u="sng" dirty="0" smtClean="0"/>
              <a:t>gaseous</a:t>
            </a:r>
            <a:r>
              <a:rPr lang="en-US" b="1" dirty="0" smtClean="0"/>
              <a:t> </a:t>
            </a:r>
            <a:r>
              <a:rPr lang="en-US" dirty="0" smtClean="0"/>
              <a:t>may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b="1" u="sng" dirty="0" smtClean="0"/>
              <a:t>erupt</a:t>
            </a:r>
            <a:r>
              <a:rPr lang="en-US" dirty="0" smtClean="0"/>
              <a:t> from a volcano.</a:t>
            </a:r>
          </a:p>
          <a:p>
            <a:pPr>
              <a:buNone/>
            </a:pPr>
            <a:r>
              <a:rPr lang="en-US" dirty="0" smtClean="0"/>
              <a:t>    A. rock  </a:t>
            </a:r>
            <a:br>
              <a:rPr lang="en-US" dirty="0" smtClean="0"/>
            </a:br>
            <a:r>
              <a:rPr lang="en-US" dirty="0" smtClean="0"/>
              <a:t> B. gaseous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D. erupt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Nowhere</a:t>
            </a:r>
            <a:r>
              <a:rPr lang="en-US" b="1" dirty="0" smtClean="0"/>
              <a:t> </a:t>
            </a:r>
            <a:r>
              <a:rPr lang="en-US" b="1" u="sng" dirty="0" smtClean="0"/>
              <a:t>he could</a:t>
            </a:r>
            <a:r>
              <a:rPr lang="en-US" b="1" dirty="0" smtClean="0"/>
              <a:t> </a:t>
            </a:r>
            <a:r>
              <a:rPr lang="en-US" dirty="0" smtClean="0"/>
              <a:t>find a good place</a:t>
            </a:r>
            <a:r>
              <a:rPr lang="en-US" b="1" dirty="0" smtClean="0"/>
              <a:t> </a:t>
            </a:r>
            <a:r>
              <a:rPr lang="en-US" b="1" u="sng" dirty="0" smtClean="0"/>
              <a:t>to study</a:t>
            </a:r>
            <a:r>
              <a:rPr lang="en-US" b="1" dirty="0" smtClean="0"/>
              <a:t>,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returned</a:t>
            </a:r>
            <a:r>
              <a:rPr lang="en-US" b="1" dirty="0" smtClean="0"/>
              <a:t> </a:t>
            </a:r>
            <a:r>
              <a:rPr lang="en-US" dirty="0" smtClean="0"/>
              <a:t>to his dorm.</a:t>
            </a:r>
          </a:p>
          <a:p>
            <a:pPr>
              <a:buNone/>
            </a:pPr>
            <a:r>
              <a:rPr lang="en-US" dirty="0" smtClean="0"/>
              <a:t>    A. he could  </a:t>
            </a:r>
            <a:br>
              <a:rPr lang="en-US" dirty="0" smtClean="0"/>
            </a:br>
            <a:r>
              <a:rPr lang="en-US" dirty="0" smtClean="0"/>
              <a:t> B. to study  </a:t>
            </a:r>
            <a:br>
              <a:rPr lang="en-US" dirty="0" smtClean="0"/>
            </a:br>
            <a:r>
              <a:rPr lang="en-US" dirty="0" smtClean="0"/>
              <a:t> C. so  </a:t>
            </a:r>
            <a:br>
              <a:rPr lang="en-US" dirty="0" smtClean="0"/>
            </a:br>
            <a:r>
              <a:rPr lang="en-US" dirty="0" smtClean="0"/>
              <a:t> D. returned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Lava, </a:t>
            </a:r>
            <a:r>
              <a:rPr lang="en-US" b="1" u="sng" dirty="0" smtClean="0"/>
              <a:t>rock</a:t>
            </a:r>
            <a:r>
              <a:rPr lang="en-US" dirty="0" smtClean="0"/>
              <a:t> fragments, and</a:t>
            </a:r>
            <a:r>
              <a:rPr lang="en-US" b="1" dirty="0" smtClean="0"/>
              <a:t> </a:t>
            </a:r>
            <a:r>
              <a:rPr lang="en-US" b="1" u="sng" dirty="0" smtClean="0"/>
              <a:t>gaseous</a:t>
            </a:r>
            <a:r>
              <a:rPr lang="en-US" b="1" dirty="0" smtClean="0"/>
              <a:t> </a:t>
            </a:r>
            <a:r>
              <a:rPr lang="en-US" dirty="0" smtClean="0"/>
              <a:t>may</a:t>
            </a:r>
            <a:r>
              <a:rPr lang="en-US" b="1" dirty="0" smtClean="0"/>
              <a:t> </a:t>
            </a:r>
            <a:r>
              <a:rPr lang="en-US" b="1" u="sng" dirty="0" smtClean="0"/>
              <a:t>all</a:t>
            </a:r>
            <a:r>
              <a:rPr lang="en-US" b="1" dirty="0" smtClean="0"/>
              <a:t> </a:t>
            </a:r>
            <a:r>
              <a:rPr lang="en-US" b="1" u="sng" dirty="0" smtClean="0"/>
              <a:t>erupt</a:t>
            </a:r>
            <a:r>
              <a:rPr lang="en-US" dirty="0" smtClean="0"/>
              <a:t> from a volcano.</a:t>
            </a:r>
          </a:p>
          <a:p>
            <a:pPr>
              <a:buNone/>
            </a:pPr>
            <a:r>
              <a:rPr lang="en-US" dirty="0" smtClean="0"/>
              <a:t>    A. rock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gaseous  </a:t>
            </a:r>
            <a:br>
              <a:rPr lang="en-US" dirty="0" smtClean="0"/>
            </a:br>
            <a:r>
              <a:rPr lang="en-US" dirty="0" smtClean="0"/>
              <a:t> C. all  </a:t>
            </a:r>
            <a:br>
              <a:rPr lang="en-US" dirty="0" smtClean="0"/>
            </a:br>
            <a:r>
              <a:rPr lang="en-US" dirty="0" smtClean="0"/>
              <a:t> D. erupt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Nowhere</a:t>
            </a:r>
            <a:r>
              <a:rPr lang="en-US" b="1" dirty="0" smtClean="0"/>
              <a:t> </a:t>
            </a:r>
            <a:r>
              <a:rPr lang="en-US" b="1" u="sng" dirty="0" smtClean="0"/>
              <a:t>he could</a:t>
            </a:r>
            <a:r>
              <a:rPr lang="en-US" b="1" dirty="0" smtClean="0"/>
              <a:t> </a:t>
            </a:r>
            <a:r>
              <a:rPr lang="en-US" dirty="0" smtClean="0"/>
              <a:t>find a good place</a:t>
            </a:r>
            <a:r>
              <a:rPr lang="en-US" b="1" dirty="0" smtClean="0"/>
              <a:t> </a:t>
            </a:r>
            <a:r>
              <a:rPr lang="en-US" b="1" u="sng" dirty="0" smtClean="0"/>
              <a:t>to study</a:t>
            </a:r>
            <a:r>
              <a:rPr lang="en-US" b="1" dirty="0" smtClean="0"/>
              <a:t>,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he</a:t>
            </a:r>
            <a:r>
              <a:rPr lang="en-US" b="1" dirty="0" smtClean="0"/>
              <a:t> </a:t>
            </a:r>
            <a:r>
              <a:rPr lang="en-US" b="1" u="sng" dirty="0" smtClean="0"/>
              <a:t>returned</a:t>
            </a:r>
            <a:r>
              <a:rPr lang="en-US" b="1" dirty="0" smtClean="0"/>
              <a:t> </a:t>
            </a:r>
            <a:r>
              <a:rPr lang="en-US" dirty="0" smtClean="0"/>
              <a:t>to his dorm.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he could  </a:t>
            </a:r>
            <a:br>
              <a:rPr lang="en-US" dirty="0" smtClean="0"/>
            </a:br>
            <a:r>
              <a:rPr lang="en-US" dirty="0" smtClean="0"/>
              <a:t> B. to study  </a:t>
            </a:r>
            <a:br>
              <a:rPr lang="en-US" dirty="0" smtClean="0"/>
            </a:br>
            <a:r>
              <a:rPr lang="en-US" dirty="0" smtClean="0"/>
              <a:t> C. so  </a:t>
            </a:r>
            <a:br>
              <a:rPr lang="en-US" dirty="0" smtClean="0"/>
            </a:br>
            <a:r>
              <a:rPr lang="en-US" dirty="0" smtClean="0"/>
              <a:t> D. returned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Public health experts say that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money one spends</a:t>
            </a:r>
            <a:r>
              <a:rPr lang="en-US" b="1" dirty="0" smtClean="0"/>
              <a:t> </a:t>
            </a:r>
            <a:r>
              <a:rPr lang="en-US" b="1" u="sng" dirty="0" smtClean="0"/>
              <a:t>avoiding</a:t>
            </a:r>
            <a:r>
              <a:rPr lang="en-US" b="1" dirty="0" smtClean="0"/>
              <a:t> </a:t>
            </a:r>
            <a:r>
              <a:rPr lang="en-US" dirty="0" smtClean="0"/>
              <a:t>illness is </a:t>
            </a:r>
            <a:r>
              <a:rPr lang="en-US" b="1" u="sng" dirty="0" smtClean="0"/>
              <a:t>less</a:t>
            </a:r>
            <a:r>
              <a:rPr lang="en-US" b="1" dirty="0" smtClean="0"/>
              <a:t> </a:t>
            </a:r>
            <a:r>
              <a:rPr lang="en-US" dirty="0" smtClean="0"/>
              <a:t>than the cost </a:t>
            </a:r>
            <a:r>
              <a:rPr lang="en-US" b="1" u="sng" dirty="0" smtClean="0"/>
              <a:t>to be</a:t>
            </a:r>
            <a:r>
              <a:rPr lang="en-US" dirty="0" smtClean="0"/>
              <a:t> sick.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avoiding  </a:t>
            </a:r>
            <a:br>
              <a:rPr lang="en-US" dirty="0" smtClean="0"/>
            </a:br>
            <a:r>
              <a:rPr lang="en-US" dirty="0" smtClean="0"/>
              <a:t> C. less  </a:t>
            </a:r>
            <a:br>
              <a:rPr lang="en-US" dirty="0" smtClean="0"/>
            </a:br>
            <a:r>
              <a:rPr lang="en-US" dirty="0" smtClean="0"/>
              <a:t> D. to be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The International Red Cross,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has helped</a:t>
            </a:r>
            <a:r>
              <a:rPr lang="en-US" b="1" dirty="0" smtClean="0"/>
              <a:t> </a:t>
            </a:r>
            <a:r>
              <a:rPr lang="en-US" dirty="0" smtClean="0"/>
              <a:t>so many nations, won the Nobel Peace Prize three times for</a:t>
            </a:r>
            <a:r>
              <a:rPr lang="en-US" b="1" dirty="0" smtClean="0"/>
              <a:t> </a:t>
            </a:r>
            <a:r>
              <a:rPr lang="en-US" b="1" u="sng" dirty="0" smtClean="0"/>
              <a:t>their efforts</a:t>
            </a:r>
            <a:r>
              <a:rPr lang="en-US" b="1" dirty="0" smtClean="0"/>
              <a:t> </a:t>
            </a:r>
            <a:r>
              <a:rPr lang="en-US" dirty="0" smtClean="0"/>
              <a:t>to reduce</a:t>
            </a:r>
            <a:r>
              <a:rPr lang="en-US" b="1" dirty="0" smtClean="0"/>
              <a:t> </a:t>
            </a:r>
            <a:r>
              <a:rPr lang="en-US" b="1" u="sng" dirty="0" smtClean="0"/>
              <a:t>human suffering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which  </a:t>
            </a:r>
            <a:br>
              <a:rPr lang="en-US" dirty="0" smtClean="0"/>
            </a:br>
            <a:r>
              <a:rPr lang="en-US" dirty="0" smtClean="0"/>
              <a:t> B. has helped  </a:t>
            </a:r>
            <a:br>
              <a:rPr lang="en-US" dirty="0" smtClean="0"/>
            </a:br>
            <a:r>
              <a:rPr lang="en-US" dirty="0" smtClean="0"/>
              <a:t> C. their efforts  </a:t>
            </a:r>
            <a:br>
              <a:rPr lang="en-US" dirty="0" smtClean="0"/>
            </a:br>
            <a:r>
              <a:rPr lang="en-US" dirty="0" smtClean="0"/>
              <a:t> D. human suffering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Public health experts say that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money one spends</a:t>
            </a:r>
            <a:r>
              <a:rPr lang="en-US" b="1" dirty="0" smtClean="0"/>
              <a:t> </a:t>
            </a:r>
            <a:r>
              <a:rPr lang="en-US" b="1" u="sng" dirty="0" smtClean="0"/>
              <a:t>avoiding</a:t>
            </a:r>
            <a:r>
              <a:rPr lang="en-US" b="1" dirty="0" smtClean="0"/>
              <a:t> </a:t>
            </a:r>
            <a:r>
              <a:rPr lang="en-US" dirty="0" smtClean="0"/>
              <a:t>illness is </a:t>
            </a:r>
            <a:r>
              <a:rPr lang="en-US" b="1" u="sng" dirty="0" smtClean="0"/>
              <a:t>less</a:t>
            </a:r>
            <a:r>
              <a:rPr lang="en-US" b="1" dirty="0" smtClean="0"/>
              <a:t> </a:t>
            </a:r>
            <a:r>
              <a:rPr lang="en-US" dirty="0" smtClean="0"/>
              <a:t>than the cost </a:t>
            </a:r>
            <a:r>
              <a:rPr lang="en-US" b="1" u="sng" dirty="0" smtClean="0"/>
              <a:t>to be</a:t>
            </a:r>
            <a:r>
              <a:rPr lang="en-US" dirty="0" smtClean="0"/>
              <a:t> sick.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avoiding  </a:t>
            </a:r>
            <a:br>
              <a:rPr lang="en-US" dirty="0" smtClean="0"/>
            </a:br>
            <a:r>
              <a:rPr lang="en-US" dirty="0" smtClean="0"/>
              <a:t> C. less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 be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The International Red Cross,</a:t>
            </a:r>
            <a:r>
              <a:rPr lang="en-US" b="1" dirty="0" smtClean="0"/>
              <a:t>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b="1" u="sng" dirty="0" smtClean="0"/>
              <a:t>has helped</a:t>
            </a:r>
            <a:r>
              <a:rPr lang="en-US" b="1" dirty="0" smtClean="0"/>
              <a:t> </a:t>
            </a:r>
            <a:r>
              <a:rPr lang="en-US" dirty="0" smtClean="0"/>
              <a:t>so many nations, won the Nobel Peace Prize three times for</a:t>
            </a:r>
            <a:r>
              <a:rPr lang="en-US" b="1" dirty="0" smtClean="0"/>
              <a:t> </a:t>
            </a:r>
            <a:r>
              <a:rPr lang="en-US" b="1" u="sng" dirty="0" smtClean="0"/>
              <a:t>their efforts</a:t>
            </a:r>
            <a:r>
              <a:rPr lang="en-US" b="1" dirty="0" smtClean="0"/>
              <a:t> </a:t>
            </a:r>
            <a:r>
              <a:rPr lang="en-US" dirty="0" smtClean="0"/>
              <a:t>to reduce</a:t>
            </a:r>
            <a:r>
              <a:rPr lang="en-US" b="1" dirty="0" smtClean="0"/>
              <a:t> </a:t>
            </a:r>
            <a:r>
              <a:rPr lang="en-US" b="1" u="sng" dirty="0" smtClean="0"/>
              <a:t>human suffering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which  </a:t>
            </a:r>
            <a:br>
              <a:rPr lang="en-US" dirty="0" smtClean="0"/>
            </a:br>
            <a:r>
              <a:rPr lang="en-US" dirty="0" smtClean="0"/>
              <a:t> B. has helped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their efforts  </a:t>
            </a:r>
            <a:br>
              <a:rPr lang="en-US" dirty="0" smtClean="0"/>
            </a:br>
            <a:r>
              <a:rPr lang="en-US" dirty="0" smtClean="0"/>
              <a:t> D. human suffering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Sharks </a:t>
            </a:r>
            <a:r>
              <a:rPr lang="en-US" b="1" u="sng" dirty="0" smtClean="0"/>
              <a:t>differ from</a:t>
            </a:r>
            <a:r>
              <a:rPr lang="en-US" b="1" dirty="0" smtClean="0"/>
              <a:t> </a:t>
            </a:r>
            <a:r>
              <a:rPr lang="en-US" b="1" u="sng" dirty="0" smtClean="0"/>
              <a:t>other fish</a:t>
            </a:r>
            <a:r>
              <a:rPr lang="en-US" b="1" dirty="0" smtClean="0"/>
              <a:t> </a:t>
            </a:r>
            <a:r>
              <a:rPr lang="en-US" dirty="0" smtClean="0"/>
              <a:t>in that their skeletons</a:t>
            </a:r>
            <a:r>
              <a:rPr lang="en-US" b="1" dirty="0" smtClean="0"/>
              <a:t> </a:t>
            </a:r>
            <a:r>
              <a:rPr lang="en-US" b="1" u="sng" dirty="0" smtClean="0"/>
              <a:t>are made</a:t>
            </a:r>
            <a:r>
              <a:rPr lang="en-US" b="1" dirty="0" smtClean="0"/>
              <a:t> </a:t>
            </a:r>
            <a:r>
              <a:rPr lang="en-US" dirty="0" smtClean="0"/>
              <a:t>of cartilage</a:t>
            </a:r>
            <a:r>
              <a:rPr lang="en-US" b="1" dirty="0" smtClean="0"/>
              <a:t> </a:t>
            </a:r>
            <a:r>
              <a:rPr lang="en-US" b="1" u="sng" dirty="0" smtClean="0"/>
              <a:t>instead</a:t>
            </a:r>
            <a:r>
              <a:rPr lang="en-US" b="1" dirty="0" smtClean="0"/>
              <a:t> </a:t>
            </a:r>
            <a:r>
              <a:rPr lang="en-US" dirty="0" smtClean="0"/>
              <a:t>bone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differ from  </a:t>
            </a:r>
            <a:br>
              <a:rPr lang="en-US" dirty="0" smtClean="0"/>
            </a:br>
            <a:r>
              <a:rPr lang="en-US" dirty="0" smtClean="0"/>
              <a:t> B. other fish  </a:t>
            </a:r>
            <a:br>
              <a:rPr lang="en-US" dirty="0" smtClean="0"/>
            </a:br>
            <a:r>
              <a:rPr lang="en-US" dirty="0" smtClean="0"/>
              <a:t> C. are made  </a:t>
            </a:r>
            <a:br>
              <a:rPr lang="en-US" dirty="0" smtClean="0"/>
            </a:br>
            <a:r>
              <a:rPr lang="en-US" dirty="0" smtClean="0"/>
              <a:t> D. instead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Most of</a:t>
            </a:r>
            <a:r>
              <a:rPr lang="en-US" b="1" dirty="0" smtClean="0"/>
              <a:t> </a:t>
            </a:r>
            <a:r>
              <a:rPr lang="en-US" b="1" u="sng" dirty="0" smtClean="0"/>
              <a:t>the magnesium</a:t>
            </a:r>
            <a:r>
              <a:rPr lang="en-US" b="1" dirty="0" smtClean="0"/>
              <a:t> </a:t>
            </a:r>
            <a:r>
              <a:rPr lang="en-US" dirty="0" smtClean="0"/>
              <a:t>used in</a:t>
            </a:r>
            <a:r>
              <a:rPr lang="en-US" b="1" dirty="0" smtClean="0"/>
              <a:t> </a:t>
            </a:r>
            <a:r>
              <a:rPr lang="en-US" b="1" u="sng" dirty="0" smtClean="0"/>
              <a:t>the United States</a:t>
            </a:r>
            <a:r>
              <a:rPr lang="en-US" b="1" dirty="0" smtClean="0"/>
              <a:t> </a:t>
            </a:r>
            <a:r>
              <a:rPr lang="en-US" dirty="0" smtClean="0"/>
              <a:t>comes from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sea water.</a:t>
            </a:r>
          </a:p>
          <a:p>
            <a:pPr>
              <a:buNone/>
            </a:pPr>
            <a:r>
              <a:rPr lang="en-US" dirty="0" smtClean="0"/>
              <a:t>    A. Most of  </a:t>
            </a:r>
            <a:br>
              <a:rPr lang="en-US" dirty="0" smtClean="0"/>
            </a:br>
            <a:r>
              <a:rPr lang="en-US" dirty="0" smtClean="0"/>
              <a:t> B. the magnesium  </a:t>
            </a:r>
            <a:br>
              <a:rPr lang="en-US" dirty="0" smtClean="0"/>
            </a:br>
            <a:r>
              <a:rPr lang="en-US" dirty="0" smtClean="0"/>
              <a:t> C. the United States  </a:t>
            </a:r>
            <a:br>
              <a:rPr lang="en-US" dirty="0" smtClean="0"/>
            </a:br>
            <a:r>
              <a:rPr lang="en-US" dirty="0" smtClean="0"/>
              <a:t> D.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Sharks </a:t>
            </a:r>
            <a:r>
              <a:rPr lang="en-US" b="1" u="sng" dirty="0" smtClean="0"/>
              <a:t>differ from</a:t>
            </a:r>
            <a:r>
              <a:rPr lang="en-US" b="1" dirty="0" smtClean="0"/>
              <a:t> </a:t>
            </a:r>
            <a:r>
              <a:rPr lang="en-US" b="1" u="sng" dirty="0" smtClean="0"/>
              <a:t>other fish</a:t>
            </a:r>
            <a:r>
              <a:rPr lang="en-US" b="1" dirty="0" smtClean="0"/>
              <a:t> </a:t>
            </a:r>
            <a:r>
              <a:rPr lang="en-US" dirty="0" smtClean="0"/>
              <a:t>in that their skeletons</a:t>
            </a:r>
            <a:r>
              <a:rPr lang="en-US" b="1" dirty="0" smtClean="0"/>
              <a:t> </a:t>
            </a:r>
            <a:r>
              <a:rPr lang="en-US" b="1" u="sng" dirty="0" smtClean="0"/>
              <a:t>are made</a:t>
            </a:r>
            <a:r>
              <a:rPr lang="en-US" b="1" dirty="0" smtClean="0"/>
              <a:t> </a:t>
            </a:r>
            <a:r>
              <a:rPr lang="en-US" dirty="0" smtClean="0"/>
              <a:t>of cartilage</a:t>
            </a:r>
            <a:r>
              <a:rPr lang="en-US" b="1" dirty="0" smtClean="0"/>
              <a:t> </a:t>
            </a:r>
            <a:r>
              <a:rPr lang="en-US" b="1" u="sng" dirty="0" smtClean="0"/>
              <a:t>instead</a:t>
            </a:r>
            <a:r>
              <a:rPr lang="en-US" b="1" dirty="0" smtClean="0"/>
              <a:t> </a:t>
            </a:r>
            <a:r>
              <a:rPr lang="en-US" dirty="0" smtClean="0"/>
              <a:t>bone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differ from  </a:t>
            </a:r>
            <a:br>
              <a:rPr lang="en-US" dirty="0" smtClean="0"/>
            </a:br>
            <a:r>
              <a:rPr lang="en-US" dirty="0" smtClean="0"/>
              <a:t> B. other fish  </a:t>
            </a:r>
            <a:br>
              <a:rPr lang="en-US" dirty="0" smtClean="0"/>
            </a:br>
            <a:r>
              <a:rPr lang="en-US" dirty="0" smtClean="0"/>
              <a:t> C. are made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instead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</a:t>
            </a:r>
            <a:r>
              <a:rPr lang="en-US" b="1" dirty="0" smtClean="0"/>
              <a:t> </a:t>
            </a:r>
            <a:r>
              <a:rPr lang="en-US" b="1" u="sng" dirty="0" smtClean="0"/>
              <a:t>Most of</a:t>
            </a:r>
            <a:r>
              <a:rPr lang="en-US" b="1" dirty="0" smtClean="0"/>
              <a:t> </a:t>
            </a:r>
            <a:r>
              <a:rPr lang="en-US" b="1" u="sng" dirty="0" smtClean="0"/>
              <a:t>the magnesium</a:t>
            </a:r>
            <a:r>
              <a:rPr lang="en-US" b="1" dirty="0" smtClean="0"/>
              <a:t> </a:t>
            </a:r>
            <a:r>
              <a:rPr lang="en-US" dirty="0" smtClean="0"/>
              <a:t>used in</a:t>
            </a:r>
            <a:r>
              <a:rPr lang="en-US" b="1" dirty="0" smtClean="0"/>
              <a:t> </a:t>
            </a:r>
            <a:r>
              <a:rPr lang="en-US" b="1" u="sng" dirty="0" smtClean="0"/>
              <a:t>the United States</a:t>
            </a:r>
            <a:r>
              <a:rPr lang="en-US" b="1" dirty="0" smtClean="0"/>
              <a:t> </a:t>
            </a:r>
            <a:r>
              <a:rPr lang="en-US" dirty="0" smtClean="0"/>
              <a:t>comes from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sea water.</a:t>
            </a:r>
          </a:p>
          <a:p>
            <a:pPr>
              <a:buNone/>
            </a:pPr>
            <a:r>
              <a:rPr lang="en-US" dirty="0" smtClean="0"/>
              <a:t>    A. Most of  </a:t>
            </a:r>
            <a:br>
              <a:rPr lang="en-US" dirty="0" smtClean="0"/>
            </a:br>
            <a:r>
              <a:rPr lang="en-US" dirty="0" smtClean="0"/>
              <a:t> B. the magnesium  </a:t>
            </a:r>
            <a:br>
              <a:rPr lang="en-US" dirty="0" smtClean="0"/>
            </a:br>
            <a:r>
              <a:rPr lang="en-US" dirty="0" smtClean="0"/>
              <a:t> C. the United States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the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It was </a:t>
            </a:r>
            <a:r>
              <a:rPr lang="en-US" b="1" u="sng" dirty="0" smtClean="0"/>
              <a:t>her</a:t>
            </a:r>
            <a:r>
              <a:rPr lang="en-US" b="1" dirty="0" smtClean="0"/>
              <a:t>, </a:t>
            </a:r>
            <a:r>
              <a:rPr lang="en-US" dirty="0" smtClean="0"/>
              <a:t>Elizabeth</a:t>
            </a:r>
            <a:r>
              <a:rPr lang="en-US" b="1" dirty="0" smtClean="0"/>
              <a:t> </a:t>
            </a:r>
            <a:r>
              <a:rPr lang="en-US" dirty="0" smtClean="0"/>
              <a:t>I, not</a:t>
            </a:r>
            <a:r>
              <a:rPr lang="en-US" b="1" dirty="0" smtClean="0"/>
              <a:t> </a:t>
            </a:r>
            <a:r>
              <a:rPr lang="en-US" b="1" u="sng" dirty="0" smtClean="0"/>
              <a:t>her father</a:t>
            </a:r>
            <a:r>
              <a:rPr lang="en-US" dirty="0" smtClean="0"/>
              <a:t>, King Henry</a:t>
            </a:r>
            <a:r>
              <a:rPr lang="en-US" b="1" dirty="0" smtClean="0"/>
              <a:t>, </a:t>
            </a:r>
            <a:r>
              <a:rPr lang="en-US" b="1" u="sng" dirty="0" smtClean="0"/>
              <a:t>who</a:t>
            </a:r>
            <a:r>
              <a:rPr lang="en-US" b="1" dirty="0" smtClean="0"/>
              <a:t> </a:t>
            </a:r>
            <a:r>
              <a:rPr lang="en-US" b="1" u="sng" dirty="0" smtClean="0"/>
              <a:t>led</a:t>
            </a:r>
            <a:r>
              <a:rPr lang="en-US" b="1" dirty="0" smtClean="0"/>
              <a:t> </a:t>
            </a:r>
            <a:r>
              <a:rPr lang="en-US" dirty="0" smtClean="0"/>
              <a:t>England into the Age of Empire.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her  </a:t>
            </a:r>
            <a:br>
              <a:rPr lang="en-US" dirty="0" smtClean="0"/>
            </a:br>
            <a:r>
              <a:rPr lang="en-US" dirty="0" smtClean="0"/>
              <a:t> B. her father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led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The function of pain is</a:t>
            </a:r>
            <a:r>
              <a:rPr lang="en-US" b="1" dirty="0" smtClean="0"/>
              <a:t> </a:t>
            </a:r>
            <a:r>
              <a:rPr lang="en-US" b="1" u="sng" dirty="0" smtClean="0"/>
              <a:t>to warn</a:t>
            </a:r>
            <a:r>
              <a:rPr lang="en-US" dirty="0" smtClean="0"/>
              <a:t> the individual of danger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b="1" u="sng" dirty="0" smtClean="0"/>
              <a:t>he</a:t>
            </a:r>
            <a:r>
              <a:rPr lang="en-US" b="1" dirty="0" smtClean="0"/>
              <a:t> </a:t>
            </a:r>
            <a:r>
              <a:rPr lang="en-US" dirty="0" smtClean="0"/>
              <a:t>can take action to avoid more </a:t>
            </a:r>
            <a:r>
              <a:rPr lang="en-US" b="1" u="sng" dirty="0" smtClean="0"/>
              <a:t>serious</a:t>
            </a:r>
            <a:r>
              <a:rPr lang="en-US" dirty="0" smtClean="0"/>
              <a:t> damage.</a:t>
            </a:r>
          </a:p>
          <a:p>
            <a:pPr>
              <a:buNone/>
            </a:pPr>
            <a:r>
              <a:rPr lang="en-US" dirty="0" smtClean="0"/>
              <a:t>    A. to warn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so  </a:t>
            </a:r>
            <a:br>
              <a:rPr lang="en-US" dirty="0" smtClean="0"/>
            </a:br>
            <a:r>
              <a:rPr lang="en-US" dirty="0" smtClean="0"/>
              <a:t> C. he  </a:t>
            </a:r>
            <a:br>
              <a:rPr lang="en-US" dirty="0" smtClean="0"/>
            </a:br>
            <a:r>
              <a:rPr lang="en-US" dirty="0" smtClean="0"/>
              <a:t> D. serious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medical problems of parents and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children tend </a:t>
            </a:r>
            <a:r>
              <a:rPr lang="en-US" b="1" u="sng" dirty="0" smtClean="0"/>
              <a:t>to be</a:t>
            </a:r>
            <a:r>
              <a:rPr lang="en-US" b="1" dirty="0" smtClean="0"/>
              <a:t> </a:t>
            </a:r>
            <a:r>
              <a:rPr lang="en-US" dirty="0" smtClean="0"/>
              <a:t>very</a:t>
            </a:r>
            <a:r>
              <a:rPr lang="en-US" b="1" dirty="0" smtClean="0"/>
              <a:t> </a:t>
            </a:r>
            <a:r>
              <a:rPr lang="en-US" b="1" u="sng" dirty="0" smtClean="0"/>
              <a:t>similar to</a:t>
            </a:r>
            <a:r>
              <a:rPr lang="en-US" b="1" dirty="0" smtClean="0"/>
              <a:t>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the hereditary nature of many diseases.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B. to be  </a:t>
            </a:r>
            <a:br>
              <a:rPr lang="en-US" dirty="0" smtClean="0"/>
            </a:br>
            <a:r>
              <a:rPr lang="en-US" dirty="0" smtClean="0"/>
              <a:t> C. similar to  </a:t>
            </a:r>
            <a:br>
              <a:rPr lang="en-US" dirty="0" smtClean="0"/>
            </a:br>
            <a:r>
              <a:rPr lang="en-US" dirty="0" smtClean="0"/>
              <a:t> D. because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The novels of Kurt Vonnegut </a:t>
            </a:r>
            <a:r>
              <a:rPr lang="en-US" b="1" u="sng" dirty="0" smtClean="0"/>
              <a:t>present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desperately</a:t>
            </a:r>
            <a:r>
              <a:rPr lang="en-US" dirty="0" smtClean="0"/>
              <a:t> comic </a:t>
            </a:r>
            <a:r>
              <a:rPr lang="en-US" b="1" u="sng" dirty="0" smtClean="0"/>
              <a:t>aware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human nature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present  </a:t>
            </a:r>
            <a:br>
              <a:rPr lang="en-US" dirty="0" smtClean="0"/>
            </a:br>
            <a:r>
              <a:rPr lang="en-US" dirty="0" smtClean="0"/>
              <a:t> B. desperately  </a:t>
            </a:r>
            <a:br>
              <a:rPr lang="en-US" dirty="0" smtClean="0"/>
            </a:br>
            <a:r>
              <a:rPr lang="en-US" dirty="0" smtClean="0"/>
              <a:t> C. aware  </a:t>
            </a:r>
            <a:br>
              <a:rPr lang="en-US" dirty="0" smtClean="0"/>
            </a:br>
            <a:r>
              <a:rPr lang="en-US" dirty="0" smtClean="0"/>
              <a:t> D. human nature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medical problems of parents and</a:t>
            </a:r>
            <a:r>
              <a:rPr lang="en-US" b="1" dirty="0" smtClean="0"/>
              <a:t> </a:t>
            </a:r>
            <a:r>
              <a:rPr lang="en-US" b="1" u="sng" dirty="0" smtClean="0"/>
              <a:t>their</a:t>
            </a:r>
            <a:r>
              <a:rPr lang="en-US" b="1" dirty="0" smtClean="0"/>
              <a:t> </a:t>
            </a:r>
            <a:r>
              <a:rPr lang="en-US" dirty="0" smtClean="0"/>
              <a:t>children tend </a:t>
            </a:r>
            <a:r>
              <a:rPr lang="en-US" b="1" u="sng" dirty="0" smtClean="0"/>
              <a:t>to be</a:t>
            </a:r>
            <a:r>
              <a:rPr lang="en-US" b="1" dirty="0" smtClean="0"/>
              <a:t> </a:t>
            </a:r>
            <a:r>
              <a:rPr lang="en-US" dirty="0" smtClean="0"/>
              <a:t>very</a:t>
            </a:r>
            <a:r>
              <a:rPr lang="en-US" b="1" dirty="0" smtClean="0"/>
              <a:t> </a:t>
            </a:r>
            <a:r>
              <a:rPr lang="en-US" b="1" u="sng" dirty="0" smtClean="0"/>
              <a:t>similar to</a:t>
            </a:r>
            <a:r>
              <a:rPr lang="en-US" b="1" dirty="0" smtClean="0"/>
              <a:t>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the hereditary nature of many diseases.</a:t>
            </a:r>
          </a:p>
          <a:p>
            <a:pPr>
              <a:buNone/>
            </a:pPr>
            <a:r>
              <a:rPr lang="en-US" dirty="0" smtClean="0"/>
              <a:t>    A. their  </a:t>
            </a:r>
            <a:br>
              <a:rPr lang="en-US" dirty="0" smtClean="0"/>
            </a:br>
            <a:r>
              <a:rPr lang="en-US" dirty="0" smtClean="0"/>
              <a:t> B. to be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similar to  </a:t>
            </a:r>
            <a:br>
              <a:rPr lang="en-US" dirty="0" smtClean="0"/>
            </a:br>
            <a:r>
              <a:rPr lang="en-US" dirty="0" smtClean="0"/>
              <a:t> D. because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30. The novels of Kurt Vonnegut </a:t>
            </a:r>
            <a:r>
              <a:rPr lang="en-US" b="1" u="sng" dirty="0" smtClean="0"/>
              <a:t>present</a:t>
            </a:r>
            <a:r>
              <a:rPr lang="en-US" b="1" dirty="0" smtClean="0"/>
              <a:t> </a:t>
            </a:r>
            <a:r>
              <a:rPr lang="en-US" dirty="0" smtClean="0"/>
              <a:t>a</a:t>
            </a:r>
            <a:r>
              <a:rPr lang="en-US" b="1" dirty="0" smtClean="0"/>
              <a:t> </a:t>
            </a:r>
            <a:r>
              <a:rPr lang="en-US" b="1" u="sng" dirty="0" smtClean="0"/>
              <a:t>desperately</a:t>
            </a:r>
            <a:r>
              <a:rPr lang="en-US" dirty="0" smtClean="0"/>
              <a:t> comic </a:t>
            </a:r>
            <a:r>
              <a:rPr lang="en-US" b="1" u="sng" dirty="0" smtClean="0"/>
              <a:t>aware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human nature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present  </a:t>
            </a:r>
            <a:br>
              <a:rPr lang="en-US" dirty="0" smtClean="0"/>
            </a:br>
            <a:r>
              <a:rPr lang="en-US" dirty="0" smtClean="0"/>
              <a:t> B. desperately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aware  </a:t>
            </a:r>
            <a:br>
              <a:rPr lang="en-US" dirty="0" smtClean="0"/>
            </a:br>
            <a:r>
              <a:rPr lang="en-US" dirty="0" smtClean="0"/>
              <a:t> D. human nature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winter storm </a:t>
            </a:r>
            <a:r>
              <a:rPr lang="en-US" b="1" u="sng" dirty="0" smtClean="0"/>
              <a:t>that raced</a:t>
            </a:r>
            <a:r>
              <a:rPr lang="en-US" b="1" dirty="0" smtClean="0"/>
              <a:t>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the area for </a:t>
            </a:r>
            <a:r>
              <a:rPr lang="en-US" b="1" u="sng" dirty="0" smtClean="0"/>
              <a:t>the last</a:t>
            </a:r>
            <a:r>
              <a:rPr lang="en-US" b="1" dirty="0" smtClean="0"/>
              <a:t> </a:t>
            </a:r>
            <a:r>
              <a:rPr lang="en-US" dirty="0" smtClean="0"/>
              <a:t>two</a:t>
            </a:r>
            <a:r>
              <a:rPr lang="en-US" b="1" dirty="0" smtClean="0"/>
              <a:t> </a:t>
            </a:r>
            <a:r>
              <a:rPr lang="en-US" b="1" u="sng" dirty="0" smtClean="0"/>
              <a:t>day</a:t>
            </a:r>
            <a:r>
              <a:rPr lang="en-US" b="1" dirty="0" smtClean="0"/>
              <a:t> </a:t>
            </a:r>
            <a:r>
              <a:rPr lang="en-US" dirty="0" smtClean="0"/>
              <a:t>moved east today.</a:t>
            </a:r>
          </a:p>
          <a:p>
            <a:pPr>
              <a:buNone/>
            </a:pPr>
            <a:r>
              <a:rPr lang="en-US" dirty="0" smtClean="0"/>
              <a:t>    A. that raced  </a:t>
            </a:r>
            <a:br>
              <a:rPr lang="en-US" dirty="0" smtClean="0"/>
            </a:br>
            <a:r>
              <a:rPr lang="en-US" dirty="0" smtClean="0"/>
              <a:t> B. through  </a:t>
            </a:r>
            <a:br>
              <a:rPr lang="en-US" dirty="0" smtClean="0"/>
            </a:br>
            <a:r>
              <a:rPr lang="en-US" dirty="0" smtClean="0"/>
              <a:t> C. the last  </a:t>
            </a:r>
            <a:br>
              <a:rPr lang="en-US" dirty="0" smtClean="0"/>
            </a:br>
            <a:r>
              <a:rPr lang="en-US" dirty="0" smtClean="0"/>
              <a:t> D. day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Perhaps was</a:t>
            </a:r>
            <a:r>
              <a:rPr lang="en-US" b="1" dirty="0" smtClean="0"/>
              <a:t> </a:t>
            </a:r>
            <a:r>
              <a:rPr lang="en-US" dirty="0" smtClean="0"/>
              <a:t>his own lack of</a:t>
            </a:r>
            <a:r>
              <a:rPr lang="en-US" b="1" dirty="0" smtClean="0"/>
              <a:t> </a:t>
            </a:r>
            <a:r>
              <a:rPr lang="en-US" b="1" u="sng" dirty="0" smtClean="0"/>
              <a:t>proper schooling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led</a:t>
            </a:r>
            <a:r>
              <a:rPr lang="en-US" b="1" dirty="0" smtClean="0"/>
              <a:t> </a:t>
            </a:r>
            <a:r>
              <a:rPr lang="en-US" dirty="0" smtClean="0"/>
              <a:t>Horace Mann to struggle for the important reforms in </a:t>
            </a:r>
            <a:r>
              <a:rPr lang="en-US" b="1" u="sng" dirty="0" smtClean="0"/>
              <a:t>education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Perhaps was  </a:t>
            </a:r>
            <a:br>
              <a:rPr lang="en-US" dirty="0" smtClean="0"/>
            </a:br>
            <a:r>
              <a:rPr lang="en-US" dirty="0" smtClean="0"/>
              <a:t> B. proper schooling  </a:t>
            </a:r>
            <a:br>
              <a:rPr lang="en-US" dirty="0" smtClean="0"/>
            </a:br>
            <a:r>
              <a:rPr lang="en-US" dirty="0" smtClean="0"/>
              <a:t> C. led  </a:t>
            </a:r>
            <a:br>
              <a:rPr lang="en-US" dirty="0" smtClean="0"/>
            </a:br>
            <a:r>
              <a:rPr lang="en-US" dirty="0" smtClean="0"/>
              <a:t> D. education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winter storm </a:t>
            </a:r>
            <a:r>
              <a:rPr lang="en-US" b="1" u="sng" dirty="0" smtClean="0"/>
              <a:t>that raced</a:t>
            </a:r>
            <a:r>
              <a:rPr lang="en-US" b="1" dirty="0" smtClean="0"/>
              <a:t> </a:t>
            </a:r>
            <a:r>
              <a:rPr lang="en-US" b="1" u="sng" dirty="0" smtClean="0"/>
              <a:t>through</a:t>
            </a:r>
            <a:r>
              <a:rPr lang="en-US" b="1" dirty="0" smtClean="0"/>
              <a:t> </a:t>
            </a:r>
            <a:r>
              <a:rPr lang="en-US" dirty="0" smtClean="0"/>
              <a:t>the area for </a:t>
            </a:r>
            <a:r>
              <a:rPr lang="en-US" b="1" u="sng" dirty="0" smtClean="0"/>
              <a:t>the last</a:t>
            </a:r>
            <a:r>
              <a:rPr lang="en-US" b="1" dirty="0" smtClean="0"/>
              <a:t> </a:t>
            </a:r>
            <a:r>
              <a:rPr lang="en-US" dirty="0" smtClean="0"/>
              <a:t>two</a:t>
            </a:r>
            <a:r>
              <a:rPr lang="en-US" b="1" dirty="0" smtClean="0"/>
              <a:t> </a:t>
            </a:r>
            <a:r>
              <a:rPr lang="en-US" b="1" u="sng" dirty="0" smtClean="0"/>
              <a:t>day</a:t>
            </a:r>
            <a:r>
              <a:rPr lang="en-US" b="1" dirty="0" smtClean="0"/>
              <a:t> </a:t>
            </a:r>
            <a:r>
              <a:rPr lang="en-US" dirty="0" smtClean="0"/>
              <a:t>moved east today.</a:t>
            </a:r>
          </a:p>
          <a:p>
            <a:pPr>
              <a:buNone/>
            </a:pPr>
            <a:r>
              <a:rPr lang="en-US" dirty="0" smtClean="0"/>
              <a:t>    A. that raced  </a:t>
            </a:r>
            <a:br>
              <a:rPr lang="en-US" dirty="0" smtClean="0"/>
            </a:br>
            <a:r>
              <a:rPr lang="en-US" dirty="0" smtClean="0"/>
              <a:t> B. through  </a:t>
            </a:r>
            <a:br>
              <a:rPr lang="en-US" dirty="0" smtClean="0"/>
            </a:br>
            <a:r>
              <a:rPr lang="en-US" dirty="0" smtClean="0"/>
              <a:t> C. the last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day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Perhaps was</a:t>
            </a:r>
            <a:r>
              <a:rPr lang="en-US" b="1" dirty="0" smtClean="0"/>
              <a:t> </a:t>
            </a:r>
            <a:r>
              <a:rPr lang="en-US" dirty="0" smtClean="0"/>
              <a:t>his own lack of</a:t>
            </a:r>
            <a:r>
              <a:rPr lang="en-US" b="1" dirty="0" smtClean="0"/>
              <a:t> </a:t>
            </a:r>
            <a:r>
              <a:rPr lang="en-US" b="1" u="sng" dirty="0" smtClean="0"/>
              <a:t>proper schooling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led</a:t>
            </a:r>
            <a:r>
              <a:rPr lang="en-US" b="1" dirty="0" smtClean="0"/>
              <a:t> </a:t>
            </a:r>
            <a:r>
              <a:rPr lang="en-US" dirty="0" smtClean="0"/>
              <a:t>Horace Mann to struggle for the important reforms in </a:t>
            </a:r>
            <a:r>
              <a:rPr lang="en-US" b="1" u="sng" dirty="0" smtClean="0"/>
              <a:t>education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Perhaps was  </a:t>
            </a:r>
            <a:br>
              <a:rPr lang="en-US" dirty="0" smtClean="0"/>
            </a:br>
            <a:r>
              <a:rPr lang="en-US" dirty="0" smtClean="0"/>
              <a:t> B. proper schooling  </a:t>
            </a:r>
            <a:br>
              <a:rPr lang="en-US" dirty="0" smtClean="0"/>
            </a:br>
            <a:r>
              <a:rPr lang="en-US" dirty="0" smtClean="0"/>
              <a:t> C. led  </a:t>
            </a:r>
            <a:br>
              <a:rPr lang="en-US" dirty="0" smtClean="0"/>
            </a:br>
            <a:r>
              <a:rPr lang="en-US" dirty="0" smtClean="0"/>
              <a:t> D. education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3,500-foot George Washington Bridge </a:t>
            </a:r>
            <a:r>
              <a:rPr lang="en-US" b="1" u="sng" dirty="0" smtClean="0"/>
              <a:t>spans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Hudson River to </a:t>
            </a:r>
            <a:r>
              <a:rPr lang="en-US" b="1" u="sng" dirty="0" smtClean="0"/>
              <a:t>link</a:t>
            </a:r>
            <a:r>
              <a:rPr lang="en-US" dirty="0" smtClean="0"/>
              <a:t> New York City </a:t>
            </a:r>
            <a:r>
              <a:rPr lang="en-US" b="1" u="sng" dirty="0" smtClean="0"/>
              <a:t>also</a:t>
            </a:r>
            <a:r>
              <a:rPr lang="en-US" dirty="0" smtClean="0"/>
              <a:t> New Jersey.</a:t>
            </a:r>
          </a:p>
          <a:p>
            <a:pPr>
              <a:buNone/>
            </a:pPr>
            <a:r>
              <a:rPr lang="en-US" dirty="0" smtClean="0"/>
              <a:t>    A. spans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link  </a:t>
            </a:r>
            <a:br>
              <a:rPr lang="en-US" dirty="0" smtClean="0"/>
            </a:br>
            <a:r>
              <a:rPr lang="en-US" dirty="0" smtClean="0"/>
              <a:t> D. also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Every scientist </a:t>
            </a:r>
            <a:r>
              <a:rPr lang="en-US" b="1" u="sng" dirty="0" smtClean="0"/>
              <a:t>knows</a:t>
            </a:r>
            <a:r>
              <a:rPr lang="en-US" b="1" dirty="0" smtClean="0"/>
              <a:t> </a:t>
            </a:r>
            <a:r>
              <a:rPr lang="en-US" dirty="0" smtClean="0"/>
              <a:t>that gravity is the force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maintains</a:t>
            </a:r>
            <a:r>
              <a:rPr lang="en-US" b="1" dirty="0" smtClean="0"/>
              <a:t> </a:t>
            </a:r>
            <a:r>
              <a:rPr lang="en-US" dirty="0" smtClean="0"/>
              <a:t>the earth and the planets in </a:t>
            </a:r>
            <a:r>
              <a:rPr lang="en-US" u="sng" dirty="0" smtClean="0"/>
              <a:t>its</a:t>
            </a:r>
            <a:r>
              <a:rPr lang="en-US" dirty="0" smtClean="0"/>
              <a:t> orbits around the sun.</a:t>
            </a:r>
          </a:p>
          <a:p>
            <a:pPr>
              <a:buNone/>
            </a:pPr>
            <a:r>
              <a:rPr lang="en-US" dirty="0" smtClean="0"/>
              <a:t>    A. knows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maintains  </a:t>
            </a:r>
            <a:br>
              <a:rPr lang="en-US" dirty="0" smtClean="0"/>
            </a:br>
            <a:r>
              <a:rPr lang="en-US" dirty="0" smtClean="0"/>
              <a:t> D. its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3,500-foot George Washington Bridge </a:t>
            </a:r>
            <a:r>
              <a:rPr lang="en-US" b="1" u="sng" dirty="0" smtClean="0"/>
              <a:t>spans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Hudson River to </a:t>
            </a:r>
            <a:r>
              <a:rPr lang="en-US" b="1" u="sng" dirty="0" smtClean="0"/>
              <a:t>link</a:t>
            </a:r>
            <a:r>
              <a:rPr lang="en-US" dirty="0" smtClean="0"/>
              <a:t> New York City </a:t>
            </a:r>
            <a:r>
              <a:rPr lang="en-US" b="1" u="sng" dirty="0" smtClean="0"/>
              <a:t>also</a:t>
            </a:r>
            <a:r>
              <a:rPr lang="en-US" dirty="0" smtClean="0"/>
              <a:t> New Jersey.</a:t>
            </a:r>
          </a:p>
          <a:p>
            <a:pPr>
              <a:buNone/>
            </a:pPr>
            <a:r>
              <a:rPr lang="en-US" dirty="0" smtClean="0"/>
              <a:t>    A. spans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link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also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6. Every scientist </a:t>
            </a:r>
            <a:r>
              <a:rPr lang="en-US" b="1" u="sng" dirty="0" smtClean="0"/>
              <a:t>knows</a:t>
            </a:r>
            <a:r>
              <a:rPr lang="en-US" b="1" dirty="0" smtClean="0"/>
              <a:t> </a:t>
            </a:r>
            <a:r>
              <a:rPr lang="en-US" dirty="0" smtClean="0"/>
              <a:t>that gravity is the force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maintains</a:t>
            </a:r>
            <a:r>
              <a:rPr lang="en-US" b="1" dirty="0" smtClean="0"/>
              <a:t> </a:t>
            </a:r>
            <a:r>
              <a:rPr lang="en-US" dirty="0" smtClean="0"/>
              <a:t>the earth and the planets in </a:t>
            </a:r>
            <a:r>
              <a:rPr lang="en-US" u="sng" dirty="0" smtClean="0"/>
              <a:t>its</a:t>
            </a:r>
            <a:r>
              <a:rPr lang="en-US" dirty="0" smtClean="0"/>
              <a:t> orbits around the sun.</a:t>
            </a:r>
          </a:p>
          <a:p>
            <a:pPr>
              <a:buNone/>
            </a:pPr>
            <a:r>
              <a:rPr lang="en-US" dirty="0" smtClean="0"/>
              <a:t>    A. knows  </a:t>
            </a:r>
            <a:br>
              <a:rPr lang="en-US" dirty="0" smtClean="0"/>
            </a:br>
            <a:r>
              <a:rPr lang="en-US" dirty="0" smtClean="0"/>
              <a:t> B. that  </a:t>
            </a:r>
            <a:br>
              <a:rPr lang="en-US" dirty="0" smtClean="0"/>
            </a:br>
            <a:r>
              <a:rPr lang="en-US" dirty="0" smtClean="0"/>
              <a:t> C. maintains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its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plants that </a:t>
            </a:r>
            <a:r>
              <a:rPr lang="en-US" b="1" u="sng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belong</a:t>
            </a:r>
            <a:r>
              <a:rPr lang="en-US" b="1" dirty="0" smtClean="0"/>
              <a:t> </a:t>
            </a:r>
            <a:r>
              <a:rPr lang="en-US" dirty="0" smtClean="0"/>
              <a:t>to the family of ferns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quite varied in </a:t>
            </a:r>
            <a:r>
              <a:rPr lang="en-US" b="1" u="sng" dirty="0" smtClean="0"/>
              <a:t>their</a:t>
            </a:r>
            <a:r>
              <a:rPr lang="en-US" b="1" dirty="0" smtClean="0"/>
              <a:t> s</a:t>
            </a:r>
            <a:r>
              <a:rPr lang="en-US" dirty="0" smtClean="0"/>
              <a:t>ize and structure.</a:t>
            </a:r>
          </a:p>
          <a:p>
            <a:pPr>
              <a:buNone/>
            </a:pPr>
            <a:r>
              <a:rPr lang="en-US" dirty="0" smtClean="0"/>
              <a:t>    A. they  </a:t>
            </a:r>
            <a:br>
              <a:rPr lang="en-US" dirty="0" smtClean="0"/>
            </a:br>
            <a:r>
              <a:rPr lang="en-US" dirty="0" smtClean="0"/>
              <a:t> B. belong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As the</a:t>
            </a:r>
            <a:r>
              <a:rPr lang="en-US" b="1" dirty="0" smtClean="0"/>
              <a:t> </a:t>
            </a:r>
            <a:r>
              <a:rPr lang="en-US" b="1" u="sng" dirty="0" smtClean="0"/>
              <a:t>marathon</a:t>
            </a:r>
            <a:r>
              <a:rPr lang="en-US" b="1" dirty="0" smtClean="0"/>
              <a:t> </a:t>
            </a:r>
            <a:r>
              <a:rPr lang="en-US" dirty="0" smtClean="0"/>
              <a:t>runner reached the half-way mark he being hot and </a:t>
            </a:r>
            <a:r>
              <a:rPr lang="en-US" b="1" u="sng" dirty="0" smtClean="0"/>
              <a:t>was soaked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perspiration stopped to</a:t>
            </a:r>
            <a:r>
              <a:rPr lang="en-US" b="1" dirty="0" smtClean="0"/>
              <a:t> </a:t>
            </a:r>
            <a:r>
              <a:rPr lang="en-US" b="1" u="sng" dirty="0" smtClean="0"/>
              <a:t>rub himself down</a:t>
            </a:r>
            <a:r>
              <a:rPr lang="en-US" b="1" dirty="0" smtClean="0"/>
              <a:t> </a:t>
            </a:r>
            <a:r>
              <a:rPr lang="en-US" dirty="0" smtClean="0"/>
              <a:t>with a towel.</a:t>
            </a:r>
          </a:p>
          <a:p>
            <a:pPr>
              <a:buNone/>
            </a:pPr>
            <a:r>
              <a:rPr lang="en-US" dirty="0" smtClean="0"/>
              <a:t>    A. marathon  </a:t>
            </a:r>
            <a:br>
              <a:rPr lang="en-US" dirty="0" smtClean="0"/>
            </a:br>
            <a:r>
              <a:rPr lang="en-US" dirty="0" smtClean="0"/>
              <a:t> B. was soaked  </a:t>
            </a:r>
            <a:br>
              <a:rPr lang="en-US" dirty="0" smtClean="0"/>
            </a:br>
            <a:r>
              <a:rPr lang="en-US" dirty="0" smtClean="0"/>
              <a:t> C. with  </a:t>
            </a:r>
            <a:br>
              <a:rPr lang="en-US" dirty="0" smtClean="0"/>
            </a:br>
            <a:r>
              <a:rPr lang="en-US" dirty="0" smtClean="0"/>
              <a:t> D. rub himself down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plants that </a:t>
            </a:r>
            <a:r>
              <a:rPr lang="en-US" b="1" u="sng" dirty="0" smtClean="0"/>
              <a:t>they</a:t>
            </a:r>
            <a:r>
              <a:rPr lang="en-US" b="1" dirty="0" smtClean="0"/>
              <a:t> </a:t>
            </a:r>
            <a:r>
              <a:rPr lang="en-US" b="1" u="sng" dirty="0" smtClean="0"/>
              <a:t>belong</a:t>
            </a:r>
            <a:r>
              <a:rPr lang="en-US" b="1" dirty="0" smtClean="0"/>
              <a:t> </a:t>
            </a:r>
            <a:r>
              <a:rPr lang="en-US" dirty="0" smtClean="0"/>
              <a:t>to the family of ferns</a:t>
            </a:r>
            <a:r>
              <a:rPr lang="en-US" b="1" dirty="0" smtClean="0"/>
              <a:t> </a:t>
            </a:r>
            <a:r>
              <a:rPr lang="en-US" b="1" u="sng" dirty="0" smtClean="0"/>
              <a:t>are</a:t>
            </a:r>
            <a:r>
              <a:rPr lang="en-US" b="1" dirty="0" smtClean="0"/>
              <a:t> </a:t>
            </a:r>
            <a:r>
              <a:rPr lang="en-US" dirty="0" smtClean="0"/>
              <a:t>quite varied in </a:t>
            </a:r>
            <a:r>
              <a:rPr lang="en-US" b="1" u="sng" dirty="0" smtClean="0"/>
              <a:t>their</a:t>
            </a:r>
            <a:r>
              <a:rPr lang="en-US" b="1" dirty="0" smtClean="0"/>
              <a:t> s</a:t>
            </a:r>
            <a:r>
              <a:rPr lang="en-US" dirty="0" smtClean="0"/>
              <a:t>ize and structure.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they  </a:t>
            </a:r>
            <a:br>
              <a:rPr lang="en-US" dirty="0" smtClean="0"/>
            </a:br>
            <a:r>
              <a:rPr lang="en-US" dirty="0" smtClean="0"/>
              <a:t> B. belong  </a:t>
            </a:r>
            <a:br>
              <a:rPr lang="en-US" dirty="0" smtClean="0"/>
            </a:br>
            <a:r>
              <a:rPr lang="en-US" dirty="0" smtClean="0"/>
              <a:t> C. are  </a:t>
            </a:r>
            <a:br>
              <a:rPr lang="en-US" dirty="0" smtClean="0"/>
            </a:br>
            <a:r>
              <a:rPr lang="en-US" dirty="0" smtClean="0"/>
              <a:t> D. their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As the</a:t>
            </a:r>
            <a:r>
              <a:rPr lang="en-US" b="1" dirty="0" smtClean="0"/>
              <a:t> </a:t>
            </a:r>
            <a:r>
              <a:rPr lang="en-US" b="1" u="sng" dirty="0" smtClean="0"/>
              <a:t>marathon</a:t>
            </a:r>
            <a:r>
              <a:rPr lang="en-US" b="1" dirty="0" smtClean="0"/>
              <a:t> </a:t>
            </a:r>
            <a:r>
              <a:rPr lang="en-US" dirty="0" smtClean="0"/>
              <a:t>runner reached the half-way mark he being hot and </a:t>
            </a:r>
            <a:r>
              <a:rPr lang="en-US" b="1" u="sng" dirty="0" smtClean="0"/>
              <a:t>was soaked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perspiration stopped to</a:t>
            </a:r>
            <a:r>
              <a:rPr lang="en-US" b="1" dirty="0" smtClean="0"/>
              <a:t> </a:t>
            </a:r>
            <a:r>
              <a:rPr lang="en-US" b="1" u="sng" dirty="0" smtClean="0"/>
              <a:t>rub himself down</a:t>
            </a:r>
            <a:r>
              <a:rPr lang="en-US" b="1" dirty="0" smtClean="0"/>
              <a:t> </a:t>
            </a:r>
            <a:r>
              <a:rPr lang="en-US" dirty="0" smtClean="0"/>
              <a:t>with a towel.</a:t>
            </a:r>
          </a:p>
          <a:p>
            <a:pPr>
              <a:buNone/>
            </a:pPr>
            <a:r>
              <a:rPr lang="en-US" dirty="0" smtClean="0"/>
              <a:t>    A. marathon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was soaked  </a:t>
            </a:r>
            <a:br>
              <a:rPr lang="en-US" dirty="0" smtClean="0"/>
            </a:br>
            <a:r>
              <a:rPr lang="en-US" dirty="0" smtClean="0"/>
              <a:t> C. with  </a:t>
            </a:r>
            <a:br>
              <a:rPr lang="en-US" dirty="0" smtClean="0"/>
            </a:br>
            <a:r>
              <a:rPr lang="en-US" dirty="0" smtClean="0"/>
              <a:t> D. rub himself down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155</Words>
  <Application>Microsoft Office PowerPoint</Application>
  <PresentationFormat>On-screen Show (4:3)</PresentationFormat>
  <Paragraphs>134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6</cp:revision>
  <dcterms:created xsi:type="dcterms:W3CDTF">2014-02-14T11:04:10Z</dcterms:created>
  <dcterms:modified xsi:type="dcterms:W3CDTF">2015-04-07T16:46:29Z</dcterms:modified>
</cp:coreProperties>
</file>