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64" r:id="rId5"/>
    <p:sldId id="263" r:id="rId6"/>
    <p:sldId id="262" r:id="rId7"/>
    <p:sldId id="261" r:id="rId8"/>
    <p:sldId id="260" r:id="rId9"/>
    <p:sldId id="259" r:id="rId10"/>
    <p:sldId id="258" r:id="rId11"/>
    <p:sldId id="257" r:id="rId12"/>
    <p:sldId id="277" r:id="rId13"/>
    <p:sldId id="276" r:id="rId14"/>
    <p:sldId id="275" r:id="rId15"/>
    <p:sldId id="274" r:id="rId16"/>
    <p:sldId id="273" r:id="rId17"/>
    <p:sldId id="272" r:id="rId18"/>
    <p:sldId id="271" r:id="rId19"/>
    <p:sldId id="270" r:id="rId20"/>
    <p:sldId id="269" r:id="rId21"/>
    <p:sldId id="268" r:id="rId22"/>
    <p:sldId id="267" r:id="rId23"/>
    <p:sldId id="287" r:id="rId24"/>
    <p:sldId id="286" r:id="rId25"/>
    <p:sldId id="285" r:id="rId26"/>
    <p:sldId id="284" r:id="rId27"/>
    <p:sldId id="283" r:id="rId28"/>
    <p:sldId id="282" r:id="rId29"/>
    <p:sldId id="281" r:id="rId30"/>
    <p:sldId id="280" r:id="rId31"/>
    <p:sldId id="279" r:id="rId32"/>
    <p:sldId id="278" r:id="rId33"/>
    <p:sldId id="296" r:id="rId34"/>
    <p:sldId id="295" r:id="rId35"/>
    <p:sldId id="294" r:id="rId36"/>
    <p:sldId id="293" r:id="rId37"/>
    <p:sldId id="292" r:id="rId38"/>
    <p:sldId id="291" r:id="rId39"/>
    <p:sldId id="290" r:id="rId40"/>
    <p:sldId id="289" r:id="rId41"/>
    <p:sldId id="288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FD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7" y="6575527"/>
            <a:ext cx="3964257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71890" y="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TOEIC- INCOMPLETE SENTENCES 5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-387424"/>
            <a:ext cx="11525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01162" y="980728"/>
            <a:ext cx="21629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2"/>
                </a:solidFill>
              </a:rPr>
              <a:t>TOEIC</a:t>
            </a:r>
            <a:endParaRPr lang="en-IN" sz="44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6571" y="2276872"/>
            <a:ext cx="74911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INCOMPLETE SENTENCES</a:t>
            </a:r>
            <a:endParaRPr lang="en-IN" sz="4400" b="1" dirty="0">
              <a:solidFill>
                <a:srgbClr val="FF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43192" y="3645024"/>
            <a:ext cx="21497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5">
                    <a:lumMod val="75000"/>
                  </a:schemeClr>
                </a:solidFill>
              </a:rPr>
              <a:t>PART 5</a:t>
            </a:r>
            <a:endParaRPr lang="en-IN" sz="44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5. The proposal is due at the client's office .......... </a:t>
            </a:r>
            <a:r>
              <a:rPr lang="en-IN" sz="3600" b="1" dirty="0" smtClean="0"/>
              <a:t>Friday.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348880"/>
            <a:ext cx="5184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with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on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at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for </a:t>
            </a:r>
            <a:endParaRPr lang="en-IN" sz="36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5. The proposal is due at the client's office .......... Friday.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198884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with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B on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for </a:t>
            </a:r>
            <a:endParaRPr lang="en-IN" sz="36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92696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6. </a:t>
            </a:r>
            <a:r>
              <a:rPr lang="en-IN" sz="3600" b="1" dirty="0"/>
              <a:t>If we had started earlier, we..........the deadline.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276872"/>
            <a:ext cx="4680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would meet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would have met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will meet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will have met</a:t>
            </a:r>
            <a:endParaRPr lang="en-IN" sz="36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6. If we had started earlier, we..........the deadline.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would meet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B would have met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will meet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will have met</a:t>
            </a:r>
            <a:endParaRPr lang="en-IN" sz="36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7. </a:t>
            </a:r>
            <a:r>
              <a:rPr lang="en-IN" sz="3600" b="1" dirty="0"/>
              <a:t>Mr. </a:t>
            </a:r>
            <a:r>
              <a:rPr lang="en-IN" sz="3600" b="1" dirty="0" smtClean="0"/>
              <a:t>Yi </a:t>
            </a:r>
            <a:r>
              <a:rPr lang="en-IN" sz="3600" b="1" dirty="0"/>
              <a:t>.......... in charge of the </a:t>
            </a:r>
            <a:r>
              <a:rPr lang="en-IN" sz="3600" b="1" dirty="0" smtClean="0"/>
              <a:t>account </a:t>
            </a:r>
            <a:r>
              <a:rPr lang="en-IN" sz="3600" b="1" dirty="0"/>
              <a:t>division for two years.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132856"/>
            <a:ext cx="4320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has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has been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is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had</a:t>
            </a:r>
            <a:endParaRPr lang="en-IN" sz="36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7. Mr. Yi .......... in charge of the account division for two years.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has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B has been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is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had</a:t>
            </a:r>
            <a:endParaRPr lang="en-IN" sz="36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54868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8. </a:t>
            </a:r>
            <a:r>
              <a:rPr lang="en-IN" sz="3600" b="1" dirty="0"/>
              <a:t>Mr. </a:t>
            </a:r>
            <a:r>
              <a:rPr lang="en-IN" sz="3600" b="1" dirty="0" smtClean="0"/>
              <a:t>Monty </a:t>
            </a:r>
            <a:r>
              <a:rPr lang="en-IN" sz="3600" b="1" dirty="0"/>
              <a:t>is the </a:t>
            </a:r>
            <a:r>
              <a:rPr lang="en-IN" sz="3600" b="1" dirty="0" smtClean="0"/>
              <a:t>officer </a:t>
            </a:r>
            <a:r>
              <a:rPr lang="en-IN" sz="3600" b="1" dirty="0"/>
              <a:t>.......... orders office supplies.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276872"/>
            <a:ext cx="51125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which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who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whose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whom</a:t>
            </a:r>
            <a:endParaRPr lang="en-IN" sz="36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8. Mr. Monty is the officer .......... orders office supplies.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13285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which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B who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whose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whom</a:t>
            </a:r>
            <a:endParaRPr lang="en-IN" sz="36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9. </a:t>
            </a:r>
            <a:r>
              <a:rPr lang="en-IN" sz="3600" b="1" dirty="0"/>
              <a:t>Mr. </a:t>
            </a:r>
            <a:r>
              <a:rPr lang="en-IN" sz="3600" b="1" dirty="0" err="1" smtClean="0"/>
              <a:t>Tison</a:t>
            </a:r>
            <a:r>
              <a:rPr lang="en-IN" sz="3600" b="1" dirty="0" smtClean="0"/>
              <a:t> </a:t>
            </a:r>
            <a:r>
              <a:rPr lang="en-IN" sz="3600" b="1" dirty="0"/>
              <a:t>.......... for </a:t>
            </a:r>
            <a:r>
              <a:rPr lang="en-IN" sz="3600" b="1" dirty="0" smtClean="0"/>
              <a:t>appointments.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628800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late is always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is always late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always late is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is late always</a:t>
            </a:r>
            <a:endParaRPr lang="en-IN" sz="36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9. Mr. </a:t>
            </a:r>
            <a:r>
              <a:rPr lang="en-IN" sz="3600" b="1" dirty="0" err="1" smtClean="0"/>
              <a:t>Tison</a:t>
            </a:r>
            <a:r>
              <a:rPr lang="en-IN" sz="3600" b="1" dirty="0" smtClean="0"/>
              <a:t> .......... for appointments.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1772816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late is always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0FFD37"/>
                </a:solidFill>
              </a:rPr>
              <a:t> B is always late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always late is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is late always</a:t>
            </a:r>
            <a:endParaRPr lang="en-IN" sz="4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1. A letter for Mr. </a:t>
            </a:r>
            <a:r>
              <a:rPr lang="en-IN" sz="3600" b="1" dirty="0" smtClean="0"/>
              <a:t>Jackson </a:t>
            </a:r>
            <a:r>
              <a:rPr lang="en-IN" sz="3600" b="1" dirty="0"/>
              <a:t>was left..........Mr. </a:t>
            </a:r>
            <a:r>
              <a:rPr lang="en-IN" sz="3600" b="1" dirty="0" smtClean="0"/>
              <a:t>Oliver's </a:t>
            </a:r>
            <a:r>
              <a:rPr lang="en-IN" sz="3600" b="1" dirty="0"/>
              <a:t>desk.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2060848"/>
            <a:ext cx="63001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through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out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up</a:t>
            </a:r>
            <a:endParaRPr lang="en-IN" sz="36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10. The .......... about our new plans will reassure consumers.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1988840"/>
            <a:ext cx="6120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public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publish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publishing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publicity</a:t>
            </a:r>
            <a:endParaRPr lang="en-IN" sz="36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10. The .......... about our new plans will reassure consumers.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0486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public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publish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publishing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D publicity</a:t>
            </a:r>
            <a:endParaRPr lang="en-IN" sz="3600" b="1" dirty="0">
              <a:solidFill>
                <a:srgbClr val="0FFD37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11. Mr. </a:t>
            </a:r>
            <a:r>
              <a:rPr lang="en-IN" sz="3600" b="1" dirty="0" err="1" smtClean="0"/>
              <a:t>Fernandes</a:t>
            </a:r>
            <a:r>
              <a:rPr lang="en-IN" sz="3600" b="1" dirty="0" smtClean="0"/>
              <a:t> delivered the .......... bid to the client.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1988840"/>
            <a:ext cx="38164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seals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seal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sealing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sealed</a:t>
            </a:r>
            <a:endParaRPr lang="en-IN" sz="36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11. Mr. </a:t>
            </a:r>
            <a:r>
              <a:rPr lang="en-IN" sz="3600" b="1" dirty="0" err="1" smtClean="0"/>
              <a:t>Fernandes</a:t>
            </a:r>
            <a:r>
              <a:rPr lang="en-IN" sz="3600" b="1" dirty="0" smtClean="0"/>
              <a:t> delivered the .......... bid to the client.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06084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seals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seal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sealing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D sealed</a:t>
            </a:r>
            <a:endParaRPr lang="en-IN" sz="3600" b="1" dirty="0">
              <a:solidFill>
                <a:srgbClr val="0FFD37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3528" y="62068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12. An apple is .......... than a Samsung phone.</a:t>
            </a:r>
            <a:endParaRPr lang="en-IN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2348880"/>
            <a:ext cx="56886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more efficient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most efficient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the most efficient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the more efficient</a:t>
            </a:r>
          </a:p>
          <a:p>
            <a:pPr>
              <a:buFont typeface="Arial" pitchFamily="34" charset="0"/>
              <a:buChar char="•"/>
            </a:pPr>
            <a:endParaRPr lang="en-IN" sz="36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12. An apple is .......... than a Samsung phone.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060848"/>
            <a:ext cx="7128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A more efficient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most efficient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the most efficient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the more efficient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13. .......... .......... Ms. Bruce was late, she did not miss the performance.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492896"/>
            <a:ext cx="38164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During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Because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In spite of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Although</a:t>
            </a:r>
            <a:endParaRPr lang="en-IN" sz="36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13. .......... .......... Ms. Bruce was late, she did not miss the performance.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0486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During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Because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In spite of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D Although</a:t>
            </a:r>
            <a:endParaRPr lang="en-IN" sz="3600" b="1" dirty="0">
              <a:solidFill>
                <a:srgbClr val="0FFD37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14. This report is .......... the previous one.</a:t>
            </a:r>
            <a:endParaRPr lang="en-IN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2060848"/>
            <a:ext cx="52565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as confusing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confusing as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as confusing as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as confused as</a:t>
            </a:r>
          </a:p>
          <a:p>
            <a:pPr>
              <a:buFont typeface="Arial" pitchFamily="34" charset="0"/>
              <a:buChar char="•"/>
            </a:pPr>
            <a:endParaRPr lang="en-IN" sz="36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14. This report is .......... the previous one.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06084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as confusing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confusing as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C as confusing as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as confused 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1. A letter for Mr. Jackson was left..........Mr. Oliver's desk.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13285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through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B 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out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up</a:t>
            </a:r>
            <a:endParaRPr lang="en-IN" sz="36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15. Tomorrow we .......... the memo by overnight mail.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276872"/>
            <a:ext cx="3960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will send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sent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had sent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is sending</a:t>
            </a:r>
            <a:endParaRPr lang="en-IN" sz="36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15. Tomorrow we .......... the memo by overnight mail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13285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A will send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sent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had sent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is sending</a:t>
            </a:r>
            <a:endParaRPr lang="en-IN" sz="36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16. ..........the conference, Ms. Tran missed several important phone calls.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060848"/>
            <a:ext cx="46085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Although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In spite of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Because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During</a:t>
            </a:r>
          </a:p>
          <a:p>
            <a:r>
              <a:rPr lang="en-US" sz="3600" b="1" dirty="0" smtClean="0"/>
              <a:t> </a:t>
            </a:r>
            <a:endParaRPr lang="en-IN" sz="36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16. ..........the conference, Ms. Tran missed several important phone calls.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Although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In spite of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Because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D During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17. The president has .......... his speech by three minutes.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132856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short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shortening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shortened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shortage</a:t>
            </a:r>
            <a:endParaRPr lang="en-IN" sz="36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17. The president has .......... his speech by three minutes.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13285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short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shortening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C shortened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shortage</a:t>
            </a:r>
            <a:endParaRPr lang="en-IN" sz="36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92696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18. The ship provisions officer .......... his supplies in large quantities.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132856"/>
            <a:ext cx="51125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buy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buys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buying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to buy</a:t>
            </a:r>
            <a:endParaRPr lang="en-IN" sz="36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18. The ship provisions officer .......... his supplies in large quantities.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0486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buy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B buys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buying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to buy</a:t>
            </a:r>
            <a:endParaRPr lang="en-IN" sz="36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764704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19. Did Mr. Paul . .......... the travel guide from the company library?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132856"/>
            <a:ext cx="4320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loan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borrow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lend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sent</a:t>
            </a:r>
            <a:endParaRPr lang="en-IN" sz="36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19. Did Mr. Paul . .......... the travel guide from the company library?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34888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loan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B borrow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lend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sent</a:t>
            </a:r>
            <a:endParaRPr lang="en-IN" sz="3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2. An .......... training period will be instituted in </a:t>
            </a:r>
            <a:r>
              <a:rPr lang="en-IN" sz="3600" b="1" dirty="0" smtClean="0"/>
              <a:t>December.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060848"/>
            <a:ext cx="4536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extend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extended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extension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extent</a:t>
            </a:r>
            <a:endParaRPr lang="en-IN" sz="3600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20. If this document is sent by overnight delivery, it .......... Milan by noon tomorrow.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492896"/>
            <a:ext cx="47525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reaches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reached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will reach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has reached</a:t>
            </a:r>
            <a:endParaRPr lang="en-IN" sz="36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20. If this document is sent by overnight delivery, it .......... Milan by noon tomorrow.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7809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reaches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reached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C will reach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has reached</a:t>
            </a:r>
            <a:endParaRPr lang="en-IN" sz="36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620688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2. An .......... training period will be instituted in December.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34888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extend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B extended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extension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extent</a:t>
            </a:r>
            <a:endParaRPr lang="en-IN" sz="3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3. Mr. </a:t>
            </a:r>
            <a:r>
              <a:rPr lang="en-IN" sz="3600" b="1" dirty="0" smtClean="0"/>
              <a:t>Fabien </a:t>
            </a:r>
            <a:r>
              <a:rPr lang="en-IN" sz="3600" b="1" dirty="0"/>
              <a:t>wants to </a:t>
            </a:r>
            <a:r>
              <a:rPr lang="en-IN" sz="3600" b="1" dirty="0" smtClean="0"/>
              <a:t>conduct  </a:t>
            </a:r>
            <a:r>
              <a:rPr lang="en-IN" sz="3600" b="1" dirty="0"/>
              <a:t>..........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1916832"/>
            <a:ext cx="4968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 </a:t>
            </a:r>
            <a:r>
              <a:rPr lang="en-US" sz="3600" b="1" dirty="0" err="1" smtClean="0"/>
              <a:t>a</a:t>
            </a:r>
            <a:r>
              <a:rPr lang="en-US" sz="3600" b="1" dirty="0" smtClean="0"/>
              <a:t> meeting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an hour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an appointment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a time</a:t>
            </a:r>
            <a:endParaRPr lang="en-IN" sz="36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3. Mr. Fabien wants to conduct  ..........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177281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 </a:t>
            </a:r>
            <a:r>
              <a:rPr lang="en-US" sz="3600" b="1" dirty="0" err="1" smtClean="0">
                <a:solidFill>
                  <a:srgbClr val="0FFD37"/>
                </a:solidFill>
              </a:rPr>
              <a:t>a</a:t>
            </a:r>
            <a:r>
              <a:rPr lang="en-US" sz="3600" b="1" dirty="0" smtClean="0">
                <a:solidFill>
                  <a:srgbClr val="0FFD37"/>
                </a:solidFill>
              </a:rPr>
              <a:t> meeting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an hour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an appointment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a time</a:t>
            </a:r>
            <a:endParaRPr lang="en-IN" sz="36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4. The employees will be arriving .......... the office in thirty minutes.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204864"/>
            <a:ext cx="42484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with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into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for</a:t>
            </a:r>
            <a:endParaRPr lang="en-IN" sz="36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4. The employees will be arriving .......... the office in thirty minutes.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FFD37"/>
                </a:solidFill>
              </a:rPr>
              <a:t> A at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with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into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for</a:t>
            </a:r>
            <a:endParaRPr lang="en-IN" sz="3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630</TotalTime>
  <Words>1094</Words>
  <Application>Microsoft Office PowerPoint</Application>
  <PresentationFormat>On-screen Show (4:3)</PresentationFormat>
  <Paragraphs>204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User</cp:lastModifiedBy>
  <cp:revision>57</cp:revision>
  <dcterms:created xsi:type="dcterms:W3CDTF">2014-01-06T07:37:56Z</dcterms:created>
  <dcterms:modified xsi:type="dcterms:W3CDTF">2015-05-21T12:27:28Z</dcterms:modified>
</cp:coreProperties>
</file>