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57" r:id="rId12"/>
    <p:sldId id="277" r:id="rId13"/>
    <p:sldId id="276" r:id="rId14"/>
    <p:sldId id="275" r:id="rId15"/>
    <p:sldId id="274" r:id="rId16"/>
    <p:sldId id="273" r:id="rId17"/>
    <p:sldId id="272" r:id="rId18"/>
    <p:sldId id="271" r:id="rId19"/>
    <p:sldId id="270" r:id="rId20"/>
    <p:sldId id="269" r:id="rId21"/>
    <p:sldId id="268" r:id="rId22"/>
    <p:sldId id="267" r:id="rId23"/>
    <p:sldId id="287" r:id="rId24"/>
    <p:sldId id="286" r:id="rId25"/>
    <p:sldId id="285" r:id="rId26"/>
    <p:sldId id="284" r:id="rId27"/>
    <p:sldId id="283" r:id="rId28"/>
    <p:sldId id="282" r:id="rId29"/>
    <p:sldId id="281" r:id="rId30"/>
    <p:sldId id="280" r:id="rId31"/>
    <p:sldId id="279" r:id="rId32"/>
    <p:sldId id="278" r:id="rId33"/>
    <p:sldId id="296" r:id="rId34"/>
    <p:sldId id="295" r:id="rId35"/>
    <p:sldId id="294" r:id="rId36"/>
    <p:sldId id="293" r:id="rId37"/>
    <p:sldId id="292" r:id="rId38"/>
    <p:sldId id="291" r:id="rId39"/>
    <p:sldId id="290" r:id="rId40"/>
    <p:sldId id="289" r:id="rId41"/>
    <p:sldId id="28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F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575527"/>
            <a:ext cx="396425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71890" y="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5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1162" y="980728"/>
            <a:ext cx="21629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/>
                </a:solidFill>
              </a:rPr>
              <a:t>TOEIC</a:t>
            </a:r>
            <a:endParaRPr lang="en-IN" sz="44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571" y="2276872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3192" y="3645024"/>
            <a:ext cx="2149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PART 5</a:t>
            </a:r>
            <a:endParaRPr lang="en-IN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5. The proposal is due at the client's office .......... </a:t>
            </a:r>
            <a:r>
              <a:rPr lang="en-IN" sz="3600" b="1" dirty="0" smtClean="0"/>
              <a:t>Friday.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348880"/>
            <a:ext cx="5184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on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for </a:t>
            </a:r>
            <a:endParaRPr lang="en-IN" sz="3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The proposal is due at the client's office .......... Friday.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198884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on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for </a:t>
            </a:r>
            <a:endParaRPr lang="en-IN" sz="3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92696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</a:t>
            </a:r>
            <a:r>
              <a:rPr lang="en-IN" sz="3600" b="1" dirty="0"/>
              <a:t>If we had started earlier, we..........the deadline.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276872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would meet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would have met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will meet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will have met</a:t>
            </a:r>
            <a:endParaRPr lang="en-IN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If we had started earlier, we..........the deadline.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would meet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would have met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will meet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will have met</a:t>
            </a:r>
            <a:endParaRPr lang="en-IN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</a:t>
            </a:r>
            <a:r>
              <a:rPr lang="en-IN" sz="3600" b="1" dirty="0"/>
              <a:t>Mr. </a:t>
            </a:r>
            <a:r>
              <a:rPr lang="en-IN" sz="3600" b="1" dirty="0" smtClean="0"/>
              <a:t>Yi </a:t>
            </a:r>
            <a:r>
              <a:rPr lang="en-IN" sz="3600" b="1" dirty="0"/>
              <a:t>.......... in charge of the </a:t>
            </a:r>
            <a:r>
              <a:rPr lang="en-IN" sz="3600" b="1" dirty="0" smtClean="0"/>
              <a:t>account </a:t>
            </a:r>
            <a:r>
              <a:rPr lang="en-IN" sz="3600" b="1" dirty="0"/>
              <a:t>division for two years.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has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has been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is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had</a:t>
            </a:r>
            <a:endParaRPr lang="en-IN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Mr. Yi .......... in charge of the account division for two years.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has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has been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is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had</a:t>
            </a:r>
            <a:endParaRPr lang="en-IN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</a:t>
            </a:r>
            <a:r>
              <a:rPr lang="en-IN" sz="3600" b="1" dirty="0"/>
              <a:t>Mr. </a:t>
            </a:r>
            <a:r>
              <a:rPr lang="en-IN" sz="3600" b="1" dirty="0" smtClean="0"/>
              <a:t>Monty </a:t>
            </a:r>
            <a:r>
              <a:rPr lang="en-IN" sz="3600" b="1" dirty="0"/>
              <a:t>is the </a:t>
            </a:r>
            <a:r>
              <a:rPr lang="en-IN" sz="3600" b="1" dirty="0" smtClean="0"/>
              <a:t>officer </a:t>
            </a:r>
            <a:r>
              <a:rPr lang="en-IN" sz="3600" b="1" dirty="0"/>
              <a:t>.......... orders office supplies.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which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who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whose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whom</a:t>
            </a:r>
            <a:endParaRPr lang="en-IN" sz="3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Mr. Monty is the officer .......... orders office supplies.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which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who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whose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whom</a:t>
            </a:r>
            <a:endParaRPr lang="en-IN" sz="3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</a:t>
            </a:r>
            <a:r>
              <a:rPr lang="en-IN" sz="3600" b="1" dirty="0"/>
              <a:t>Mr. </a:t>
            </a:r>
            <a:r>
              <a:rPr lang="en-IN" sz="3600" b="1" dirty="0" err="1" smtClean="0"/>
              <a:t>Tison</a:t>
            </a:r>
            <a:r>
              <a:rPr lang="en-IN" sz="3600" b="1" dirty="0" smtClean="0"/>
              <a:t> </a:t>
            </a:r>
            <a:r>
              <a:rPr lang="en-IN" sz="3600" b="1" dirty="0"/>
              <a:t>.......... for </a:t>
            </a:r>
            <a:r>
              <a:rPr lang="en-IN" sz="3600" b="1" dirty="0" smtClean="0"/>
              <a:t>appointments.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628800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late is always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is always late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always late is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is late always</a:t>
            </a:r>
            <a:endParaRPr lang="en-IN" sz="3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Mr. </a:t>
            </a:r>
            <a:r>
              <a:rPr lang="en-IN" sz="3600" b="1" dirty="0" err="1" smtClean="0"/>
              <a:t>Tison</a:t>
            </a:r>
            <a:r>
              <a:rPr lang="en-IN" sz="3600" b="1" dirty="0" smtClean="0"/>
              <a:t> .......... for appointments.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77281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late is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0FFD37"/>
                </a:solidFill>
              </a:rPr>
              <a:t> B is always late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always late is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late always</a:t>
            </a:r>
            <a:endParaRPr lang="en-IN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1. A letter for Mr. </a:t>
            </a:r>
            <a:r>
              <a:rPr lang="en-IN" sz="3600" b="1" dirty="0" smtClean="0"/>
              <a:t>Jackson </a:t>
            </a:r>
            <a:r>
              <a:rPr lang="en-IN" sz="3600" b="1" dirty="0"/>
              <a:t>was left..........Mr. </a:t>
            </a:r>
            <a:r>
              <a:rPr lang="en-IN" sz="3600" b="1" dirty="0" smtClean="0"/>
              <a:t>Oliver's </a:t>
            </a:r>
            <a:r>
              <a:rPr lang="en-IN" sz="3600" b="1" dirty="0"/>
              <a:t>desk.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2060848"/>
            <a:ext cx="63001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through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out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up</a:t>
            </a:r>
            <a:endParaRPr lang="en-IN" sz="36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The .......... about our new plans will reassure consumers.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988840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public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publish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publishing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publicity</a:t>
            </a:r>
            <a:endParaRPr lang="en-IN" sz="3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The .......... about our new plans will reassure consumers.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public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publish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publishing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D publicity</a:t>
            </a:r>
            <a:endParaRPr lang="en-IN" sz="3600" b="1" dirty="0">
              <a:solidFill>
                <a:srgbClr val="0FFD37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Mr. </a:t>
            </a:r>
            <a:r>
              <a:rPr lang="en-IN" sz="3600" b="1" dirty="0" err="1" smtClean="0"/>
              <a:t>Fernandes</a:t>
            </a:r>
            <a:r>
              <a:rPr lang="en-IN" sz="3600" b="1" dirty="0" smtClean="0"/>
              <a:t> delivered the .......... bid to the client.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988840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seals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seal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sealing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sealed</a:t>
            </a:r>
            <a:endParaRPr lang="en-IN" sz="3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Mr. </a:t>
            </a:r>
            <a:r>
              <a:rPr lang="en-IN" sz="3600" b="1" dirty="0" err="1" smtClean="0"/>
              <a:t>Fernandes</a:t>
            </a:r>
            <a:r>
              <a:rPr lang="en-IN" sz="3600" b="1" dirty="0" smtClean="0"/>
              <a:t> delivered the .......... bid to the client.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seals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seal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sealing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D sealed</a:t>
            </a:r>
            <a:endParaRPr lang="en-IN" sz="3600" b="1" dirty="0">
              <a:solidFill>
                <a:srgbClr val="0FFD37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An apple is .......... than a Samsung phone.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348880"/>
            <a:ext cx="56886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more efficient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most efficient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the most efficient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the more efficient</a:t>
            </a:r>
          </a:p>
          <a:p>
            <a:pPr>
              <a:buFont typeface="Arial" pitchFamily="34" charset="0"/>
              <a:buChar char="•"/>
            </a:pPr>
            <a:endParaRPr lang="en-IN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An apple is .......... than a Samsung phone.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060848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A more efficient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most efficient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the most efficient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the more efficient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.......... .......... Ms. Bruce was late, she did not miss the performance.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492896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During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Because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In spite of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Although</a:t>
            </a:r>
            <a:endParaRPr lang="en-IN" sz="36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.......... .......... Ms. Bruce was late, she did not miss the performance.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During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Because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In spite of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D Although</a:t>
            </a:r>
            <a:endParaRPr lang="en-IN" sz="3600" b="1" dirty="0">
              <a:solidFill>
                <a:srgbClr val="0FFD37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This report is .......... the previous one.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060848"/>
            <a:ext cx="52565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as confusing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confusing 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as confusing 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as confused as</a:t>
            </a:r>
          </a:p>
          <a:p>
            <a:pPr>
              <a:buFont typeface="Arial" pitchFamily="34" charset="0"/>
              <a:buChar char="•"/>
            </a:pPr>
            <a:endParaRPr lang="en-IN" sz="36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This report is .......... the previous one.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as confusing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confusing 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C as confusing 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as confused 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1. A letter for Mr. Jackson was left..........Mr. Oliver's desk.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through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up</a:t>
            </a:r>
            <a:endParaRPr lang="en-IN" sz="36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Tomorrow we .......... the memo by overnight mail.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276872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will send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had sent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is sending</a:t>
            </a:r>
            <a:endParaRPr lang="en-IN" sz="36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Tomorrow we .......... the memo by overnight mail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A will send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had sent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is sending</a:t>
            </a:r>
            <a:endParaRPr lang="en-IN" sz="36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..........the conference, Ms. Tran missed several important phone calls.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46085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In spite of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Because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During</a:t>
            </a:r>
          </a:p>
          <a:p>
            <a:r>
              <a:rPr lang="en-US" sz="3600" b="1" dirty="0" smtClean="0"/>
              <a:t> </a:t>
            </a:r>
            <a:endParaRPr lang="en-IN" sz="3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..........the conference, Ms. Tran missed several important phone calls.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In spite of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Because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D During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The president has .......... his speech by three minutes.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short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shortening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shortened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shortage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The president has .......... his speech by three minutes.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short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shortening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C shortened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shortage</a:t>
            </a:r>
            <a:endParaRPr lang="en-IN" sz="36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92696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The ship provisions officer .......... his supplies in large quantities.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buy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buys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buying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to buy</a:t>
            </a:r>
            <a:endParaRPr lang="en-IN" sz="36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The ship provisions officer .......... his supplies in large quantities.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buy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buys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buying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to buy</a:t>
            </a:r>
            <a:endParaRPr lang="en-IN" sz="36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764704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Did Mr. Paul . .......... the travel guide from the company library?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loan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borrow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lend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sent</a:t>
            </a:r>
            <a:endParaRPr lang="en-IN" sz="36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Did Mr. Paul . .......... the travel guide from the company library?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34888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loan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borrow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lend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sent</a:t>
            </a:r>
            <a:endParaRPr lang="en-IN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2. An .......... training period will be instituted in </a:t>
            </a:r>
            <a:r>
              <a:rPr lang="en-IN" sz="3600" b="1" dirty="0" smtClean="0"/>
              <a:t>December.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extend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extended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extension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extent</a:t>
            </a:r>
            <a:endParaRPr lang="en-IN" sz="36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If this document is sent by overnight delivery, it .......... Milan by noon tomorrow.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492896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reaches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reached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will reach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has reached</a:t>
            </a:r>
            <a:endParaRPr lang="en-IN" sz="36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If this document is sent by overnight delivery, it .......... Milan by noon tomorrow.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reaches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reached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C will reach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has reached</a:t>
            </a:r>
            <a:endParaRPr lang="en-IN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2. An .......... training period will be instituted in December.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extend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B extended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extension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extent</a:t>
            </a:r>
            <a:endParaRPr lang="en-IN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3. Mr. </a:t>
            </a:r>
            <a:r>
              <a:rPr lang="en-IN" sz="3600" b="1" dirty="0" smtClean="0"/>
              <a:t>Fabien </a:t>
            </a:r>
            <a:r>
              <a:rPr lang="en-IN" sz="3600" b="1" dirty="0"/>
              <a:t>wants to </a:t>
            </a:r>
            <a:r>
              <a:rPr lang="en-IN" sz="3600" b="1" dirty="0" smtClean="0"/>
              <a:t>conduct  </a:t>
            </a:r>
            <a:r>
              <a:rPr lang="en-IN" sz="3600" b="1" dirty="0"/>
              <a:t>..........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1916832"/>
            <a:ext cx="4968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 </a:t>
            </a:r>
            <a:r>
              <a:rPr lang="en-US" sz="3600" b="1" dirty="0" err="1" smtClean="0"/>
              <a:t>a</a:t>
            </a:r>
            <a:r>
              <a:rPr lang="en-US" sz="3600" b="1" dirty="0" smtClean="0"/>
              <a:t> meeting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an hour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an appointment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a time</a:t>
            </a:r>
            <a:endParaRPr lang="en-IN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Mr. Fabien wants to conduct  ..........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77281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 </a:t>
            </a:r>
            <a:r>
              <a:rPr lang="en-US" sz="3600" b="1" dirty="0" err="1" smtClean="0">
                <a:solidFill>
                  <a:srgbClr val="0FFD37"/>
                </a:solidFill>
              </a:rPr>
              <a:t>a</a:t>
            </a:r>
            <a:r>
              <a:rPr lang="en-US" sz="3600" b="1" dirty="0" smtClean="0">
                <a:solidFill>
                  <a:srgbClr val="0FFD37"/>
                </a:solidFill>
              </a:rPr>
              <a:t> meeting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an hour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an appointment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 time</a:t>
            </a:r>
            <a:endParaRPr lang="en-IN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The employees will be arriving .......... the office in thirty minutes.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204864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with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into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for</a:t>
            </a:r>
            <a:endParaRPr lang="en-IN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The employees will be arriving .......... the office in thirty minutes.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FFD37"/>
                </a:solidFill>
              </a:rPr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with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into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for</a:t>
            </a:r>
            <a:endParaRPr lang="en-IN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1094</Words>
  <Application>Microsoft Office PowerPoint</Application>
  <PresentationFormat>On-screen Show (4:3)</PresentationFormat>
  <Paragraphs>204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User</cp:lastModifiedBy>
  <cp:revision>57</cp:revision>
  <dcterms:created xsi:type="dcterms:W3CDTF">2014-01-06T07:37:56Z</dcterms:created>
  <dcterms:modified xsi:type="dcterms:W3CDTF">2015-05-21T12:27:28Z</dcterms:modified>
</cp:coreProperties>
</file>