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6" r:id="rId4"/>
    <p:sldId id="265" r:id="rId5"/>
    <p:sldId id="264" r:id="rId6"/>
    <p:sldId id="263" r:id="rId7"/>
    <p:sldId id="262" r:id="rId8"/>
    <p:sldId id="261" r:id="rId9"/>
    <p:sldId id="260" r:id="rId10"/>
    <p:sldId id="259" r:id="rId11"/>
    <p:sldId id="258" r:id="rId12"/>
    <p:sldId id="257" r:id="rId13"/>
    <p:sldId id="276" r:id="rId14"/>
    <p:sldId id="275" r:id="rId15"/>
    <p:sldId id="274" r:id="rId16"/>
    <p:sldId id="273" r:id="rId17"/>
    <p:sldId id="272" r:id="rId18"/>
    <p:sldId id="271" r:id="rId19"/>
    <p:sldId id="270" r:id="rId20"/>
    <p:sldId id="269" r:id="rId21"/>
    <p:sldId id="268" r:id="rId22"/>
    <p:sldId id="290" r:id="rId23"/>
    <p:sldId id="291" r:id="rId24"/>
    <p:sldId id="289" r:id="rId25"/>
    <p:sldId id="288" r:id="rId26"/>
    <p:sldId id="287" r:id="rId27"/>
    <p:sldId id="286" r:id="rId28"/>
    <p:sldId id="285" r:id="rId29"/>
    <p:sldId id="284" r:id="rId30"/>
    <p:sldId id="283" r:id="rId31"/>
    <p:sldId id="282" r:id="rId32"/>
    <p:sldId id="281" r:id="rId33"/>
    <p:sldId id="280" r:id="rId34"/>
    <p:sldId id="279" r:id="rId35"/>
    <p:sldId id="278" r:id="rId36"/>
    <p:sldId id="277" r:id="rId37"/>
    <p:sldId id="296" r:id="rId38"/>
    <p:sldId id="295" r:id="rId39"/>
    <p:sldId id="294" r:id="rId40"/>
    <p:sldId id="293" r:id="rId41"/>
    <p:sldId id="292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4332574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TOEIC- INCOMPLETE SENTENCES 12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575527"/>
            <a:ext cx="396386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963" y="-315476"/>
            <a:ext cx="11525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19872" y="1196752"/>
            <a:ext cx="20554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TOEIC</a:t>
            </a:r>
            <a:endParaRPr lang="en-IN" sz="48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7559" y="2708920"/>
            <a:ext cx="81531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FF"/>
                </a:solidFill>
              </a:rPr>
              <a:t>INCOMPLETE SENTENCES</a:t>
            </a:r>
            <a:endParaRPr lang="en-IN" sz="4800" b="1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39963" y="4509120"/>
            <a:ext cx="26716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</a:rPr>
              <a:t>PART 12</a:t>
            </a:r>
            <a:endParaRPr lang="en-IN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5. When people are considering whether to loan your new business a substantial sum, they are going to ....... your potential.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708920"/>
            <a:ext cx="40324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encompass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evolve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evaluate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enquire</a:t>
            </a:r>
            <a:endParaRPr lang="en-IN" sz="3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5. When people are considering whether to loan your new business a substantial sum, they are going to ....... your potential.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78092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encompass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evolve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evaluate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enquire</a:t>
            </a:r>
            <a:endParaRPr lang="en-IN" sz="32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6. She's got the kind of work that seems to keep her occupied all the time — 24-........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132856"/>
            <a:ext cx="39604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4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5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6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7</a:t>
            </a:r>
            <a:endParaRPr lang="en-IN" sz="3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6. She's got the kind of work that seems to keep her occupied all the time — 24-........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06084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4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5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6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7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 One of the ....... mentioned in the original agreement has decided that they do not want to continue with the profit-sharing scheme.</a:t>
            </a:r>
            <a:endParaRPr lang="en-IN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2708920"/>
            <a:ext cx="44644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partakers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participants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particles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parties</a:t>
            </a:r>
            <a:endParaRPr lang="en-IN" sz="32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 One of the ....... mentioned in the original agreement has decided that they do not want to continue with the profit-sharing scheme.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99695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partakers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participants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particles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parties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The ....... of staff doing physical exercises before the start of the day is well established in big companies.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564904"/>
            <a:ext cx="47525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practical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practicality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practice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practically</a:t>
            </a:r>
            <a:endParaRPr lang="en-IN" sz="32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The ....... of staff doing physical exercises before the start of the day is well established in big companies.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practical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practicality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practice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practically</a:t>
            </a:r>
            <a:endParaRPr lang="en-IN" sz="32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The  boss was obliged to bring the meeting to a ....... because a fire broke out in the adjoining room.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636912"/>
            <a:ext cx="41044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cessation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standstill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stopping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halt</a:t>
            </a:r>
            <a:endParaRPr lang="en-IN" sz="32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The  boss was obliged to bring the meeting to a ....... because a fire broke out in the adjoining room.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cessation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standstill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stopping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halt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764704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1. At the end of </a:t>
            </a:r>
            <a:r>
              <a:rPr lang="en-IN" sz="3200" b="1" dirty="0" smtClean="0"/>
              <a:t>the waiting period </a:t>
            </a:r>
            <a:r>
              <a:rPr lang="en-IN" sz="3200" b="1" dirty="0"/>
              <a:t>the company will ask you to ....... the account.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492896"/>
            <a:ext cx="41044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arrange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finish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settle </a:t>
            </a:r>
            <a:endParaRPr lang="en-IN" sz="32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 Obviously a computer can take all the hard work out of ....... a large number of data.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2564904"/>
            <a:ext cx="33843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proceeding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procedure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processing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processes</a:t>
            </a:r>
            <a:endParaRPr lang="en-IN" sz="32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 Obviously a computer can take all the hard work out of ....... a large number of data.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49289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proceeding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procedure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processing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processes</a:t>
            </a:r>
            <a:endParaRPr lang="en-IN" sz="32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92696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 This is a customer ........ We have a special offer at the moment on kids wear.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132856"/>
            <a:ext cx="50405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audition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announcement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statement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prediction</a:t>
            </a:r>
            <a:endParaRPr lang="en-IN" sz="32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 This is a customer ........ We have a special offer at the moment on kids wear.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27687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audition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announcement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statement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prediction</a:t>
            </a:r>
            <a:endParaRPr lang="en-IN" sz="32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249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12. The local super market has to make a sustained effort at this time of the year to ....... customer demand for summer clothing.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996952"/>
            <a:ext cx="43204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satisfy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satisfaction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satisfies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satisfying </a:t>
            </a:r>
            <a:endParaRPr lang="en-IN" sz="32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12. The local super market has to make a sustained effort at this time of the year to ....... customer demand for summer clothing.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99695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 satisfy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satisfaction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satisfies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satisfying </a:t>
            </a:r>
            <a:endParaRPr lang="en-IN" sz="32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One shouldn’t joke about it because these people are deadly serious and ....... business.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780928"/>
            <a:ext cx="61206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signify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mean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require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need</a:t>
            </a:r>
            <a:endParaRPr lang="en-IN" sz="32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One shouldn’t joke about it because these people are deadly serious and ....... business.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signify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mean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require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need</a:t>
            </a:r>
            <a:endParaRPr lang="en-IN" sz="320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14. We got a very good ....... when we bought that designer three piece suite for half its usual price.</a:t>
            </a:r>
            <a:endParaRPr lang="en-IN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2780928"/>
            <a:ext cx="39604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dealing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dealer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dealt</a:t>
            </a:r>
            <a:endParaRPr lang="en-IN" sz="32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14. We got a very good ....... when we bought that designer three piece suite for half its usual price.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 deal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dealing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dealer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dealt</a:t>
            </a:r>
            <a:endParaRPr lang="en-IN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849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1. At the end of the waiting period the company will ask you to ....... the account.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arrange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finish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settle 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15. Near about fifty people were made ....... when the company suffered a severe financial shock.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420888"/>
            <a:ext cx="51125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useless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unwanted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unneeded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redundant</a:t>
            </a:r>
            <a:endParaRPr lang="en-IN" sz="32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15. Near about fifty people were made ....... when the company suffered a severe financial shock.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49289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useless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unwanted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unneeded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redundant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16. The account manager is responsible for ....... the accounts for the business.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060848"/>
            <a:ext cx="5400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holding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keeping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taking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finding</a:t>
            </a:r>
            <a:endParaRPr lang="en-IN" sz="32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16. The account manager is responsible for ....... the accounts for the business.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34888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holding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keeping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taking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finding</a:t>
            </a:r>
            <a:endParaRPr lang="en-IN" sz="3200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There are frequently ....... in the family home between parents and children about whether they should enter into credit agreements.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3068960"/>
            <a:ext cx="4392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b="1" dirty="0" smtClean="0"/>
              <a:t>A collisions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clashes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claims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crashes</a:t>
            </a:r>
            <a:endParaRPr lang="en-IN" sz="32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There are frequently ....... in the family home between parents and children about whether they should enter into credit agreements.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99695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b="1" dirty="0" smtClean="0"/>
              <a:t>A collisions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clashes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claims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crashes</a:t>
            </a:r>
            <a:endParaRPr lang="en-IN" sz="32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18. In the absence of the right software I'm afraid you can't ....... that particular program.</a:t>
            </a:r>
            <a:endParaRPr lang="en-IN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3068960"/>
            <a:ext cx="50405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reach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access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obtain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find</a:t>
            </a:r>
            <a:endParaRPr lang="en-IN" sz="32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18. In the absence of the right software I'm afraid you can't ....... that particular program.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49289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reach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access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obtain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find</a:t>
            </a:r>
            <a:endParaRPr lang="en-IN" sz="32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19. I was happy to receive your response to my proposal but there are one or two points that need ........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492896"/>
            <a:ext cx="56886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notification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certification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clarification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signification</a:t>
            </a:r>
          </a:p>
          <a:p>
            <a:endParaRPr lang="en-IN" sz="32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19. I was happy to receive your response to my proposal but there are one or two points that need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notification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certification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clarification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signification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2. I am absolutely sure that you are on my ........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132856"/>
            <a:ext cx="36724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road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B corner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route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side</a:t>
            </a:r>
            <a:endParaRPr lang="en-IN" sz="32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548680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20. After someone's death if their ....... reach a certain figure, their family has to pay an additional tax.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780928"/>
            <a:ext cx="39604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profits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wealth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assets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products </a:t>
            </a:r>
            <a:endParaRPr lang="en-IN" sz="320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20. After someone's death if their ....... reach a certain figure, their family has to pay an additional tax.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profits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wealth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assets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products </a:t>
            </a:r>
            <a:endParaRPr lang="en-IN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2. You can be absolutely sure I'm on your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road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B corner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route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side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3. After six more letters I ....... succeeded in settling on a date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636912"/>
            <a:ext cx="56166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eventfully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event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eventually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events</a:t>
            </a:r>
            <a:endParaRPr lang="en-IN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3. After six more letters I ....... succeeded in settling on a date.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34888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eventfully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event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eventually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events</a:t>
            </a:r>
            <a:endParaRPr lang="en-IN" sz="3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4. As the contractor wanted cash for the work he had done, she had to go to the bank personally to ....... the money herself.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636912"/>
            <a:ext cx="39604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take off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take out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take over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take in</a:t>
            </a:r>
            <a:endParaRPr lang="en-IN" sz="32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4. As the contractor wanted cash for the work he had done, she had to go to the bank personally to ....... the money herself.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70892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take off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take out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take over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take in</a:t>
            </a:r>
            <a:endParaRPr lang="en-IN" sz="3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1309</Words>
  <Application>Microsoft Office PowerPoint</Application>
  <PresentationFormat>On-screen Show (4:3)</PresentationFormat>
  <Paragraphs>203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abc</cp:lastModifiedBy>
  <cp:revision>26</cp:revision>
  <dcterms:created xsi:type="dcterms:W3CDTF">2014-01-22T12:12:32Z</dcterms:created>
  <dcterms:modified xsi:type="dcterms:W3CDTF">2015-03-26T15:38:10Z</dcterms:modified>
</cp:coreProperties>
</file>