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  <p:sldId id="257" r:id="rId14"/>
    <p:sldId id="280" r:id="rId15"/>
    <p:sldId id="279" r:id="rId16"/>
    <p:sldId id="278" r:id="rId17"/>
    <p:sldId id="277" r:id="rId18"/>
    <p:sldId id="276" r:id="rId19"/>
    <p:sldId id="275" r:id="rId20"/>
    <p:sldId id="273" r:id="rId21"/>
    <p:sldId id="272" r:id="rId22"/>
    <p:sldId id="271" r:id="rId23"/>
    <p:sldId id="270" r:id="rId24"/>
    <p:sldId id="269" r:id="rId25"/>
    <p:sldId id="290" r:id="rId26"/>
    <p:sldId id="289" r:id="rId27"/>
    <p:sldId id="288" r:id="rId28"/>
    <p:sldId id="287" r:id="rId29"/>
    <p:sldId id="286" r:id="rId30"/>
    <p:sldId id="285" r:id="rId31"/>
    <p:sldId id="284" r:id="rId32"/>
    <p:sldId id="283" r:id="rId33"/>
    <p:sldId id="282" r:id="rId34"/>
    <p:sldId id="281" r:id="rId35"/>
    <p:sldId id="298" r:id="rId36"/>
    <p:sldId id="297" r:id="rId37"/>
    <p:sldId id="296" r:id="rId38"/>
    <p:sldId id="295" r:id="rId39"/>
    <p:sldId id="294" r:id="rId40"/>
    <p:sldId id="293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45953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16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88" y="-387296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83105" y="1124744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5551" y="2636912"/>
            <a:ext cx="81531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8352" y="4221088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16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249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As all advisers, even she stressed that investing in this particular market had to be considered as a ....... commitment over at least 2 years.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284984"/>
            <a:ext cx="56166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elongated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lengthy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long-term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longing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As all advisers, even she stressed that investing in this particular market had to be considered as a ....... commitment over at least 2 years.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elongated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lengthy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long-term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longing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</a:t>
            </a:r>
            <a:r>
              <a:rPr lang="en-IN" sz="3200" b="1" dirty="0"/>
              <a:t>When you see that particular symbol on the screen, you have to take that as a ....... that something is wrong.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348880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indicating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checking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briefing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warning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When you see that particular symbol on the screen, you have to take that as a ....... that something is wrong.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indicating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checking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briefing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 D warning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 Warranties on certain products </a:t>
            </a:r>
            <a:r>
              <a:rPr lang="en-IN" sz="3200" b="1" dirty="0"/>
              <a:t>....... the purchaser to have the item serviced at regular intervals.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636912"/>
            <a:ext cx="55446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remand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 repeat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retain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 Warranties on certain products ....... the purchaser to have the item serviced at regular intervals.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remand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 repeat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require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retain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It's all very well having a dream or an idea but you must know where you're going and what your ....... is.</a:t>
            </a:r>
            <a:endParaRPr lang="en-I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708920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terminus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terminal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goal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tendency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It's all very well having a dream or an idea but you must know where you're going and what your ....... is.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terminus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terminal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goal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tendency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The company must increase the sale of this commodity by trying to interest a different age range and by ....... into their society.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780928"/>
            <a:ext cx="4392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dripping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floating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sailing</a:t>
            </a:r>
          </a:p>
          <a:p>
            <a:r>
              <a:rPr lang="en-US" sz="3200" b="1" dirty="0" smtClean="0"/>
              <a:t> 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The company must increase the sale of this commodity by trying to interest a different age range and by ....... into their society.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dripping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floating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tapping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sailing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This is a general notice for all </a:t>
            </a:r>
            <a:r>
              <a:rPr lang="en-IN" sz="3200" b="1" dirty="0" smtClean="0"/>
              <a:t>customers: </a:t>
            </a:r>
            <a:r>
              <a:rPr lang="en-IN" sz="3200" b="1" dirty="0"/>
              <a:t>the restaurant in the main ....... is now open.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56166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concord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conduit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concourse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condition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They are trying to get some form of ....... to make up for the poor working conditions they had to put up with for all those years.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56166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cooperation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confirmation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compensation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consideration </a:t>
            </a:r>
          </a:p>
          <a:p>
            <a:pPr>
              <a:buFont typeface="Arial" pitchFamily="34" charset="0"/>
              <a:buChar char="•"/>
            </a:pP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They are trying to get some form of ....... to make up for the poor working conditions they had to put up with for all those years.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cooperation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confirmation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compensation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consideration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You have been violating the company rules so I shall now have to take the matter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420888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longer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further 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You have been violating the company rules so I shall now have to take the matter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longer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further 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Since we were not getting anywhere with our complaint, we had to talk to someone ....... 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older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above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over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senior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Since we were not getting anywhere with our complaint, we had to talk to someone ....... 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older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above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over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senior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I'm sure if you ......., you'll succeed.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844824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pursue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proceed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propel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persevere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I'm sure if you ......., you'll succeed.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70080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pursue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proceed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propel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persevere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The early 1990s ....... in dozens of radio dramatic series that were known as soap operas because they were sponsored by soap companies.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escorted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showed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ushered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welcomed 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The early 1990s ....... in dozens of radio dramatic series that were known as soap operas because they were sponsored by soap companies.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escorted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showed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ushered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welcomed 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This is a general notice for all customers: the restaurant in the main ....... is now open.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concord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conduit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concourse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condition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Another benefit, the stock ownership plan, permits the employee to buy ....... of the company's stock at subsidized prices.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708920"/>
            <a:ext cx="53285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sections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segments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shares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slices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Another benefit, the stock ownership plan, permits the employee to buy ....... of the company's stock at subsidized prices.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sections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segments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shares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slices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They called in an independent adviser after the collapse of the company to ....... some of the issues that were not clear.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92896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result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restrain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resolve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They called in an independent adviser after the collapse of the company to ....... some of the issues that were not clear.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result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restrain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resolve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It has been ....... by a government agency that the percentage of under 35 year olds owing large sums to companies is on the increase.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924944"/>
            <a:ext cx="38164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distinguished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deciphered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dissolved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disclosed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It has been ....... by a government agency that the percentage of under 35 year olds owing large sums to companies is on the increase.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306896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distinguished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deciphered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dissolved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disclosed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024" y="548680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It's good that both husband and wife have the same way of ....... at things.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seeing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looking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V viewing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It's good that both husband and wife have the same way of ....... at things.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seeing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looking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V viewing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I think I have taken the wrong ....... at the last road junction, can you tell me how I get back on the motorway?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turn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turner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turned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turning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I think I have taken the wrong ....... at the last road junction, can you tell me how I get back on the motorway?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turn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turner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turned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turning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In order to ....... the method by which staff pay is calculated the company has bought a new software package.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4248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facile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facility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facilitate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factual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</a:t>
            </a:r>
            <a:r>
              <a:rPr lang="en-IN" sz="3200" b="1" dirty="0" err="1" smtClean="0"/>
              <a:t>Leena</a:t>
            </a:r>
            <a:r>
              <a:rPr lang="en-IN" sz="3200" b="1" dirty="0" smtClean="0"/>
              <a:t>: Yes, that's excellent. Another short sound that ....... to me is brass.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attracts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adheres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appeals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attains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</a:t>
            </a:r>
            <a:r>
              <a:rPr lang="en-IN" sz="3200" b="1" dirty="0" err="1" smtClean="0"/>
              <a:t>Leena</a:t>
            </a:r>
            <a:r>
              <a:rPr lang="en-IN" sz="3200" b="1" dirty="0" smtClean="0"/>
              <a:t>: Yes, that's excellent. Another short sound that ....... to me is brass.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attracts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adheres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appeals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attains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In order to ....... the method by which staff pay is calculated the company has bought a new software package.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facile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facility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facilitate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factual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3. and the machine came on </a:t>
            </a:r>
            <a:r>
              <a:rPr lang="en-IN" sz="3200" b="1" dirty="0" smtClean="0"/>
              <a:t>Thursday </a:t>
            </a:r>
            <a:r>
              <a:rPr lang="en-IN" sz="3200" b="1" dirty="0"/>
              <a:t>February 2th — almost 5 weeks after the ....... delivery date.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636912"/>
            <a:ext cx="60486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promising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promised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promises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promise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and the machine came on Thursday February 2th — almost 5 weeks after the ....... delivery date.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promising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promised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promises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promise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4. </a:t>
            </a:r>
            <a:r>
              <a:rPr lang="en-IN" sz="3200" b="1" dirty="0" smtClean="0"/>
              <a:t> There </a:t>
            </a:r>
            <a:r>
              <a:rPr lang="en-IN" sz="3200" b="1" dirty="0"/>
              <a:t>was ....... that could be done </a:t>
            </a:r>
            <a:r>
              <a:rPr lang="en-IN" sz="3200" b="1" dirty="0" smtClean="0"/>
              <a:t>immediately.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060848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little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least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few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 There was ....... that could be done immediately.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little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least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few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1376</Words>
  <Application>Microsoft Office PowerPoint</Application>
  <PresentationFormat>On-screen Show (4:3)</PresentationFormat>
  <Paragraphs>204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7</cp:revision>
  <dcterms:created xsi:type="dcterms:W3CDTF">2014-01-26T15:23:40Z</dcterms:created>
  <dcterms:modified xsi:type="dcterms:W3CDTF">2015-03-26T15:46:33Z</dcterms:modified>
</cp:coreProperties>
</file>