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57" r:id="rId12"/>
    <p:sldId id="274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84" r:id="rId21"/>
    <p:sldId id="283" r:id="rId22"/>
    <p:sldId id="282" r:id="rId23"/>
    <p:sldId id="281" r:id="rId24"/>
    <p:sldId id="280" r:id="rId25"/>
    <p:sldId id="279" r:id="rId26"/>
    <p:sldId id="278" r:id="rId27"/>
    <p:sldId id="277" r:id="rId28"/>
    <p:sldId id="276" r:id="rId29"/>
    <p:sldId id="291" r:id="rId30"/>
    <p:sldId id="290" r:id="rId31"/>
    <p:sldId id="289" r:id="rId32"/>
    <p:sldId id="288" r:id="rId33"/>
    <p:sldId id="287" r:id="rId34"/>
    <p:sldId id="286" r:id="rId35"/>
    <p:sldId id="285" r:id="rId36"/>
    <p:sldId id="275" r:id="rId37"/>
    <p:sldId id="295" r:id="rId38"/>
    <p:sldId id="294" r:id="rId39"/>
    <p:sldId id="292" r:id="rId40"/>
    <p:sldId id="293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97" autoAdjust="0"/>
    <p:restoredTop sz="94660"/>
  </p:normalViewPr>
  <p:slideViewPr>
    <p:cSldViewPr>
      <p:cViewPr varScale="1">
        <p:scale>
          <a:sx n="65" d="100"/>
          <a:sy n="65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7" y="6575527"/>
            <a:ext cx="387349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0600" y="69757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TOEIC- INCOMPLETE SENTENCES 17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83105" y="1268760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7559" y="2780928"/>
            <a:ext cx="81531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FF"/>
                </a:solidFill>
              </a:rPr>
              <a:t>INCOMPLETE SENTENCES</a:t>
            </a:r>
            <a:endParaRPr lang="en-IN" sz="48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02327" y="4581128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17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5. I had only had my computer for three weeks when I had to have the </a:t>
            </a:r>
            <a:r>
              <a:rPr lang="en-IN" sz="3200" b="1" dirty="0" smtClean="0"/>
              <a:t>key board </a:t>
            </a:r>
            <a:r>
              <a:rPr lang="en-IN" sz="3200" b="1" dirty="0"/>
              <a:t>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2708920"/>
            <a:ext cx="56886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replaced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restored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retaken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revived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I had only had my computer for three weeks when I had to have the key board 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replaced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restored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retaken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revived</a:t>
            </a:r>
            <a:endParaRPr lang="en-IN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</a:t>
            </a:r>
            <a:r>
              <a:rPr lang="en-IN" sz="3200" b="1" dirty="0"/>
              <a:t>I fully understand your </a:t>
            </a:r>
            <a:r>
              <a:rPr lang="en-IN" sz="3200" b="1" dirty="0" smtClean="0"/>
              <a:t>requirements </a:t>
            </a:r>
            <a:r>
              <a:rPr lang="en-IN" sz="3200" b="1" dirty="0"/>
              <a:t>and bearing those in ......., I have made the appropriate decision.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852936"/>
            <a:ext cx="46085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mind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thought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sense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I fully understand your requirements and bearing those in ......., I have made the appropriate decision.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brain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mind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thought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sense</a:t>
            </a:r>
            <a:endParaRPr lang="en-IN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</a:t>
            </a:r>
            <a:r>
              <a:rPr lang="en-IN" sz="3200" b="1" dirty="0"/>
              <a:t>The really </a:t>
            </a:r>
            <a:r>
              <a:rPr lang="en-IN" sz="3200" b="1" dirty="0" smtClean="0"/>
              <a:t>effective commercial advertisement </a:t>
            </a:r>
            <a:r>
              <a:rPr lang="en-IN" sz="3200" b="1" dirty="0"/>
              <a:t>is the one that ....... you of its authenticity.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636912"/>
            <a:ext cx="63367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persuades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persuasion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persuasive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persuading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The really effective commercial advertisement is the one that ....... you of its authenticity.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persuades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persuasion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persuasive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persuading</a:t>
            </a:r>
            <a:endParaRPr lang="en-IN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764704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</a:t>
            </a:r>
            <a:r>
              <a:rPr lang="en-IN" sz="3200" b="1" dirty="0"/>
              <a:t>They are completely ....... up with all the noise in </a:t>
            </a:r>
            <a:r>
              <a:rPr lang="en-IN" sz="3200" b="1" dirty="0" smtClean="0"/>
              <a:t>their neighbourhood.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6085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tired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fed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sick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ill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They are completely ....... up with all the noise in their neighbourhood.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tired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fed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sick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ill</a:t>
            </a:r>
            <a:endParaRPr lang="en-IN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</a:t>
            </a:r>
            <a:r>
              <a:rPr lang="en-IN" sz="3200" b="1" dirty="0"/>
              <a:t>As this </a:t>
            </a:r>
            <a:r>
              <a:rPr lang="en-IN" sz="3200" b="1" dirty="0" smtClean="0"/>
              <a:t>topic </a:t>
            </a:r>
            <a:r>
              <a:rPr lang="en-IN" sz="3200" b="1" dirty="0"/>
              <a:t>was of a very specialist nature an ....... was invited to join the interview panel.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2492896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expert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exponent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exhibitor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expedient 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As this topic was of a very specialist nature an ....... was invited to join the interview panel.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expert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exponent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exhibitor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expedient </a:t>
            </a:r>
            <a:endParaRPr lang="en-IN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Her statement has </a:t>
            </a:r>
            <a:r>
              <a:rPr lang="en-IN" sz="3200" b="1" dirty="0"/>
              <a:t>been proved right in everything she did as the report quite clearly bears 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62646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to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for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onto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</a:t>
            </a:r>
            <a:r>
              <a:rPr lang="en-IN" sz="3200" b="1" dirty="0"/>
              <a:t>The </a:t>
            </a:r>
            <a:r>
              <a:rPr lang="en-IN" sz="3200" b="1" dirty="0" smtClean="0"/>
              <a:t>residential </a:t>
            </a:r>
            <a:r>
              <a:rPr lang="en-IN" sz="3200" b="1" dirty="0"/>
              <a:t>society sent a letter to all its savers and ....... that there would be a reduction in the interest </a:t>
            </a:r>
            <a:r>
              <a:rPr lang="en-IN" sz="3200" b="1" dirty="0" smtClean="0"/>
              <a:t>rate.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852936"/>
            <a:ext cx="54726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lenders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borrowers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loans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takers</a:t>
            </a: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The residential society sent a letter to all its savers and ....... that there would be a reduction in the interest rate.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lenders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borrowers</a:t>
            </a:r>
            <a:r>
              <a:rPr lang="en-US" sz="3200" b="1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loans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takers</a:t>
            </a:r>
            <a:endParaRPr lang="en-IN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Very often someone will give a ....... of a film and when you see it for yourself, it's quite different.</a:t>
            </a:r>
            <a:endParaRPr lang="en-I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708920"/>
            <a:ext cx="59766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describing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describes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described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description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Very often someone will give a ....... of a film and when you see it for yourself, it's quite different.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describing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describes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described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description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If you start earning money and if you want to keep it safe, you can always ....... an account with a bank.</a:t>
            </a:r>
            <a:endParaRPr lang="en-IN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2636912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open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start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begin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commence</a:t>
            </a:r>
            <a:endParaRPr lang="en-IN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If you start earning money and if you want to keep it safe, you can always ....... an account with a bank.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open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start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begin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commence</a:t>
            </a:r>
            <a:endParaRPr lang="en-IN" sz="32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A good captain must be able to ....... his players to face the challenge of a downturn in business.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924944"/>
            <a:ext cx="5760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inspiring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inspiration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inspires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inspire</a:t>
            </a:r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A good captain must be able to ....... his players to face the challenge of a downturn in business.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inspiring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inspiration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inspires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inspire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It is the policy of the company to ....... all interviews for new recruits with a member of the accounts department.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492896"/>
            <a:ext cx="49685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control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conduct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convene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confirm</a:t>
            </a:r>
            <a:endParaRPr lang="en-IN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It is the policy of the company to ....... all interviews for new recruits with a member of the accounts department.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control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conduct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convene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confirm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Her statement has been proved right in everything she did as the report quite clearly bears 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onto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The loan you have taken out is for a ....... term, which in your case is 5 years.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988840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steady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fixed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long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exact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The loan you have taken out is for a ....... term, which in your case is 5 years.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91683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steady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fixed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long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exact</a:t>
            </a:r>
            <a:endParaRPr lang="en-IN" sz="32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This film was the first to show conditions in which poor people lived and as such was to ....... future directors.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852936"/>
            <a:ext cx="54726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influence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hold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infect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show</a:t>
            </a:r>
            <a:endParaRPr lang="en-IN" sz="32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This film was the first to show conditions in which poor people lived and as such was to ....... future directors.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influence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hold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infect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show</a:t>
            </a:r>
            <a:endParaRPr lang="en-IN" sz="32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Due to the serious problems associated with the takeover the newspaper company has decided to ....... its offer of financial help.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068960"/>
            <a:ext cx="40324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throw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reject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cancel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deter</a:t>
            </a:r>
            <a:endParaRPr lang="en-IN" sz="32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Due to the serious problems associated with the takeover the newspaper company has decided to ....... its offer of financial help.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throw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reject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cancel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deter</a:t>
            </a:r>
            <a:endParaRPr lang="en-IN" sz="32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The great advantage of having an external zip drive is that you can use it as an extra means of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348880"/>
            <a:ext cx="4464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hoarding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keeping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holding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storage</a:t>
            </a: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The great advantage of having an external zip drive is that you can use it as an extra means of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hoarding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keeping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holding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storage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The views of all the board of directors clearly ....... at this point I'm pleased to say.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convert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concert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conduct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coincide</a:t>
            </a:r>
            <a:endParaRPr lang="en-IN" sz="32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The views of all the board of directors clearly ....... at this point I'm pleased to say.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convert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concert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conduct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coincide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2. </a:t>
            </a:r>
            <a:r>
              <a:rPr lang="en-IN" sz="3200" b="1" dirty="0" smtClean="0"/>
              <a:t>On the republic day the minister made </a:t>
            </a:r>
            <a:r>
              <a:rPr lang="en-IN" sz="3200" b="1" dirty="0"/>
              <a:t>this short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204864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speak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speaking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spoke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speech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The product had been on the market for some years and was selling well but somehow the image was in need of a face lift or ........</a:t>
            </a:r>
            <a:endParaRPr lang="en-IN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3140968"/>
            <a:ext cx="67687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enhancement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enthusiasm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endeavor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enticement </a:t>
            </a:r>
            <a:endParaRPr lang="en-IN" sz="32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The product had been on the market for some years and was selling well but somehow the image was in need of a face lift or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enhancement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enthusiasm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endeavor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enticement </a:t>
            </a:r>
            <a:endParaRPr lang="en-IN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On the republic day the minister made this short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speak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speaking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spoke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speech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3. I think that the main ....... for all this emotion is probably the way </a:t>
            </a:r>
            <a:r>
              <a:rPr lang="en-IN" sz="3200" b="1" dirty="0" smtClean="0"/>
              <a:t>you feel about him.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ratio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reason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rate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I think that the main ....... for all this emotion is probably the way you feel about him.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ratio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reason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rate</a:t>
            </a:r>
            <a:endParaRPr lang="en-IN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4. The ....... </a:t>
            </a:r>
            <a:r>
              <a:rPr lang="en-IN" sz="3200" b="1" dirty="0" smtClean="0"/>
              <a:t>fashion </a:t>
            </a:r>
            <a:r>
              <a:rPr lang="en-IN" sz="3200" b="1" dirty="0"/>
              <a:t>in children's desire to wear designer label clothes should be exploited.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5760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currant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current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occurring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occurred 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The ....... fashion in children's desire to wear designer label clothes should be exploited.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currant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current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occurring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occurred </a:t>
            </a:r>
            <a:endParaRPr lang="en-IN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</TotalTime>
  <Words>1333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8</cp:revision>
  <dcterms:created xsi:type="dcterms:W3CDTF">2014-01-27T09:38:23Z</dcterms:created>
  <dcterms:modified xsi:type="dcterms:W3CDTF">2015-03-26T15:48:25Z</dcterms:modified>
</cp:coreProperties>
</file>