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5" r:id="rId4"/>
    <p:sldId id="264" r:id="rId5"/>
    <p:sldId id="263" r:id="rId6"/>
    <p:sldId id="262" r:id="rId7"/>
    <p:sldId id="261" r:id="rId8"/>
    <p:sldId id="260" r:id="rId9"/>
    <p:sldId id="259" r:id="rId10"/>
    <p:sldId id="258" r:id="rId11"/>
    <p:sldId id="257" r:id="rId12"/>
    <p:sldId id="278" r:id="rId13"/>
    <p:sldId id="277" r:id="rId14"/>
    <p:sldId id="276" r:id="rId15"/>
    <p:sldId id="275" r:id="rId16"/>
    <p:sldId id="274" r:id="rId17"/>
    <p:sldId id="273" r:id="rId18"/>
    <p:sldId id="272" r:id="rId19"/>
    <p:sldId id="271" r:id="rId20"/>
    <p:sldId id="270" r:id="rId21"/>
    <p:sldId id="269" r:id="rId22"/>
    <p:sldId id="268" r:id="rId23"/>
    <p:sldId id="303" r:id="rId24"/>
    <p:sldId id="302" r:id="rId25"/>
    <p:sldId id="301" r:id="rId26"/>
    <p:sldId id="300" r:id="rId27"/>
    <p:sldId id="299" r:id="rId28"/>
    <p:sldId id="298" r:id="rId29"/>
    <p:sldId id="297" r:id="rId30"/>
    <p:sldId id="296" r:id="rId31"/>
    <p:sldId id="295" r:id="rId32"/>
    <p:sldId id="294" r:id="rId33"/>
    <p:sldId id="293" r:id="rId34"/>
    <p:sldId id="292" r:id="rId35"/>
    <p:sldId id="291" r:id="rId36"/>
    <p:sldId id="290" r:id="rId37"/>
    <p:sldId id="289" r:id="rId38"/>
    <p:sldId id="288" r:id="rId39"/>
    <p:sldId id="287" r:id="rId40"/>
    <p:sldId id="286" r:id="rId41"/>
    <p:sldId id="285" r:id="rId42"/>
    <p:sldId id="284" r:id="rId43"/>
    <p:sldId id="283" r:id="rId44"/>
    <p:sldId id="282" r:id="rId45"/>
    <p:sldId id="281" r:id="rId46"/>
    <p:sldId id="280" r:id="rId47"/>
    <p:sldId id="279" r:id="rId48"/>
    <p:sldId id="267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7" y="6575527"/>
            <a:ext cx="3873497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0600" y="45953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18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1963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11097" y="1196752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8579" y="2636912"/>
            <a:ext cx="74911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FF00FF"/>
                </a:solidFill>
              </a:rPr>
              <a:t>INCOMPLETE SENTENCES</a:t>
            </a:r>
            <a:endParaRPr lang="en-IN" sz="44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46343" y="4437112"/>
            <a:ext cx="2671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18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92696"/>
            <a:ext cx="842493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Paul wants Melissa ____ a presentation.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276872"/>
            <a:ext cx="453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she makes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to make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make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make her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Paul wants Melissa ____ a presentation.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395536" y="177281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she makes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to make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make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make her</a:t>
            </a:r>
            <a:endParaRPr lang="en-IN" sz="32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6.I’m ____ tired to work! I’m going to rest.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988840"/>
            <a:ext cx="50405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very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too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enough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so</a:t>
            </a:r>
            <a:endParaRPr lang="en-IN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6.I’m ____ tired to work! I’m going to rest.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323528" y="155679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very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too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enough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so</a:t>
            </a:r>
            <a:endParaRPr lang="en-IN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7.Melenie ___ a lot of mistakes in her report.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348880"/>
            <a:ext cx="4392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took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made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did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got</a:t>
            </a:r>
            <a:endParaRPr lang="en-IN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7.Melenie ___ a lot of mistakes in her report.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323528" y="170080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took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made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did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got</a:t>
            </a:r>
            <a:endParaRPr lang="en-IN" sz="32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Daniel ____ to go to college in Denver.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772816"/>
            <a:ext cx="56886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was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didn’t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used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went</a:t>
            </a:r>
            <a:endParaRPr lang="en-IN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Daniel ____ to go to college in Denver.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395536" y="162880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was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didn’t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used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went</a:t>
            </a:r>
            <a:endParaRPr lang="en-IN" sz="32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2204864"/>
            <a:ext cx="482453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your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yours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you’re </a:t>
            </a:r>
            <a:endParaRPr lang="en-IN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you</a:t>
            </a:r>
          </a:p>
        </p:txBody>
      </p:sp>
      <p:sp>
        <p:nvSpPr>
          <p:cNvPr id="6" name="Rectangle 5"/>
          <p:cNvSpPr/>
          <p:nvPr/>
        </p:nvSpPr>
        <p:spPr>
          <a:xfrm>
            <a:off x="323528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This bag was found in the restroom. Is it ___?</a:t>
            </a:r>
            <a:endParaRPr lang="en-IN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This bag was found in the restroom. Is it ___?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your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yours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you’re </a:t>
            </a:r>
            <a:endParaRPr lang="en-IN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92696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1.Jennifer bought ___ a new dress from the mall.</a:t>
            </a:r>
            <a:endParaRPr lang="en-IN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39552" y="2276872"/>
            <a:ext cx="56166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she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hers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herself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536" y="692696"/>
            <a:ext cx="85689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10.____ you like a cup of green tea?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2060848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Would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Can </a:t>
            </a:r>
            <a:endParaRPr lang="en-IN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764704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10.____ you like a cup of green tea?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539552" y="177281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Would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Do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Can </a:t>
            </a:r>
            <a:endParaRPr lang="en-IN" sz="3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11.Please can you ____ on the music?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844824"/>
            <a:ext cx="52565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open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turn</a:t>
            </a:r>
            <a:endParaRPr lang="en-IN" sz="3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764704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11.Please can you ____ on the music?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539552" y="177281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open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take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turn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92696"/>
            <a:ext cx="835292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12.This laptop is ____ better than that one.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204864"/>
            <a:ext cx="446449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lot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very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many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much</a:t>
            </a:r>
            <a:endParaRPr lang="en-IN" sz="3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528" y="692696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12.This laptop is ____ better than that one.</a:t>
            </a:r>
            <a:endParaRPr lang="en-IN" sz="3200" dirty="0"/>
          </a:p>
        </p:txBody>
      </p:sp>
      <p:sp>
        <p:nvSpPr>
          <p:cNvPr id="7" name="Rectangle 6"/>
          <p:cNvSpPr/>
          <p:nvPr/>
        </p:nvSpPr>
        <p:spPr>
          <a:xfrm>
            <a:off x="611560" y="170080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lot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very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many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much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692696"/>
            <a:ext cx="835292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It’s a ____ hot in here. I’ll put the AC on.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2204864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few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lot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very</a:t>
            </a:r>
            <a:endParaRPr lang="en-IN" sz="32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3529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It’s a ____ hot in here. I’ll put the AC on.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bit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few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lot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very</a:t>
            </a:r>
            <a:endParaRPr lang="en-IN" sz="32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836712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1.Jennifer bought ___ a new dress from the mall.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3488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her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she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hers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herself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5689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2.How ___ is a ticket from Denver to St Louis?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276872"/>
            <a:ext cx="65527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many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much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big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2.How ___ is a ticket from Denver to St Louis?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467544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many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much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big</a:t>
            </a:r>
            <a:endParaRPr lang="en-IN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6409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3.Rachel always comes to work ____ bus.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916832"/>
            <a:ext cx="55446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with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in 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3.Rachel always comes to work ____ bus.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539552" y="162880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A by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with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in </a:t>
            </a:r>
            <a:endParaRPr lang="en-IN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4.Ask Jack ___ he knows about the meeting.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276872"/>
            <a:ext cx="453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does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can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maybe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4.Ask Jack ___ he knows about the meeting.</a:t>
            </a:r>
            <a:endParaRPr lang="en-IN" sz="3200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does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can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if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maybe</a:t>
            </a:r>
            <a:endParaRPr lang="en-IN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1671</TotalTime>
  <Words>587</Words>
  <Application>Microsoft Office PowerPoint</Application>
  <PresentationFormat>On-screen Show (4:3)</PresentationFormat>
  <Paragraphs>133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9</cp:revision>
  <dcterms:created xsi:type="dcterms:W3CDTF">2014-01-27T15:27:42Z</dcterms:created>
  <dcterms:modified xsi:type="dcterms:W3CDTF">2015-03-26T15:48:34Z</dcterms:modified>
</cp:coreProperties>
</file>