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0" r:id="rId2"/>
    <p:sldId id="257" r:id="rId3"/>
    <p:sldId id="258" r:id="rId4"/>
    <p:sldId id="274" r:id="rId5"/>
    <p:sldId id="261" r:id="rId6"/>
    <p:sldId id="263" r:id="rId7"/>
    <p:sldId id="278" r:id="rId8"/>
    <p:sldId id="265" r:id="rId9"/>
    <p:sldId id="266" r:id="rId10"/>
    <p:sldId id="279" r:id="rId11"/>
    <p:sldId id="267" r:id="rId12"/>
    <p:sldId id="280" r:id="rId13"/>
    <p:sldId id="271" r:id="rId14"/>
    <p:sldId id="272" r:id="rId15"/>
    <p:sldId id="281" r:id="rId16"/>
    <p:sldId id="282" r:id="rId17"/>
    <p:sldId id="283"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87524"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2189" y="80447"/>
            <a:ext cx="5484812" cy="369332"/>
          </a:xfrm>
          <a:prstGeom prst="rect">
            <a:avLst/>
          </a:prstGeom>
          <a:noFill/>
        </p:spPr>
        <p:txBody>
          <a:bodyPr wrap="square" rtlCol="0">
            <a:spAutoFit/>
          </a:bodyPr>
          <a:lstStyle/>
          <a:p>
            <a:r>
              <a:rPr lang="en-IN" b="1" dirty="0" smtClean="0">
                <a:solidFill>
                  <a:schemeClr val="bg1"/>
                </a:solidFill>
              </a:rPr>
              <a:t>TOEIC Reading Comprehension Exercise 4</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37913"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5" name="Title 4"/>
          <p:cNvSpPr>
            <a:spLocks noGrp="1"/>
          </p:cNvSpPr>
          <p:nvPr>
            <p:ph type="ctrTitle"/>
          </p:nvPr>
        </p:nvSpPr>
        <p:spPr/>
        <p:txBody>
          <a:bodyPr/>
          <a:lstStyle/>
          <a:p>
            <a:r>
              <a:rPr lang="en-US" dirty="0" smtClean="0"/>
              <a:t>                                                                   </a:t>
            </a:r>
            <a:endParaRPr lang="en-US" dirty="0"/>
          </a:p>
        </p:txBody>
      </p:sp>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4</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1) What </a:t>
            </a:r>
            <a:r>
              <a:rPr lang="en-US" b="1" dirty="0"/>
              <a:t>information does the form give?</a:t>
            </a:r>
          </a:p>
          <a:p>
            <a:pPr>
              <a:buNone/>
            </a:pPr>
            <a:r>
              <a:rPr lang="en-US" dirty="0"/>
              <a:t> </a:t>
            </a:r>
            <a:r>
              <a:rPr lang="en-US" dirty="0" smtClean="0"/>
              <a:t> </a:t>
            </a:r>
            <a:r>
              <a:rPr lang="en-US" b="1" dirty="0" smtClean="0"/>
              <a:t>a. Information about prices</a:t>
            </a:r>
          </a:p>
          <a:p>
            <a:pPr>
              <a:buNone/>
            </a:pPr>
            <a:r>
              <a:rPr lang="en-US" dirty="0" smtClean="0"/>
              <a:t>  b. Information about accommodation</a:t>
            </a:r>
          </a:p>
          <a:p>
            <a:pPr>
              <a:buNone/>
            </a:pPr>
            <a:r>
              <a:rPr lang="en-US" dirty="0" smtClean="0"/>
              <a:t>  c. The conference agenda</a:t>
            </a:r>
          </a:p>
          <a:p>
            <a:pPr>
              <a:buNone/>
            </a:pPr>
            <a:r>
              <a:rPr lang="en-US" dirty="0" smtClean="0"/>
              <a:t>  d. The people attending the conference</a:t>
            </a:r>
          </a:p>
          <a:p>
            <a:pPr>
              <a:buNone/>
            </a:pPr>
            <a:endParaRPr lang="en-US" b="1" dirty="0" smtClean="0"/>
          </a:p>
          <a:p>
            <a:pPr>
              <a:buNone/>
            </a:pPr>
            <a:r>
              <a:rPr lang="en-US" b="1" dirty="0" smtClean="0"/>
              <a:t>2) Which payment method is not accepted?</a:t>
            </a:r>
          </a:p>
          <a:p>
            <a:pPr>
              <a:buNone/>
            </a:pPr>
            <a:r>
              <a:rPr lang="en-US" dirty="0" smtClean="0"/>
              <a:t>  a. Debit cards</a:t>
            </a:r>
          </a:p>
          <a:p>
            <a:pPr>
              <a:buNone/>
            </a:pPr>
            <a:r>
              <a:rPr lang="en-US" dirty="0" smtClean="0"/>
              <a:t>  b. Checks</a:t>
            </a:r>
          </a:p>
          <a:p>
            <a:pPr>
              <a:buNone/>
            </a:pPr>
            <a:r>
              <a:rPr lang="en-US" dirty="0" smtClean="0"/>
              <a:t>  </a:t>
            </a:r>
            <a:r>
              <a:rPr lang="en-US" b="1" dirty="0" smtClean="0"/>
              <a:t>c. Cash</a:t>
            </a:r>
          </a:p>
          <a:p>
            <a:pPr>
              <a:buNone/>
            </a:pPr>
            <a:r>
              <a:rPr lang="en-US" dirty="0" smtClean="0"/>
              <a:t>  d. Credit Cards</a:t>
            </a:r>
          </a:p>
          <a:p>
            <a:pPr>
              <a:buNone/>
            </a:pPr>
            <a:endParaRPr lang="en-US" b="1" dirty="0" smtClean="0"/>
          </a:p>
          <a:p>
            <a:pPr>
              <a:buNone/>
            </a:pPr>
            <a:r>
              <a:rPr lang="en-US" b="1" dirty="0" smtClean="0"/>
              <a:t>3) What should someone do if they have a food allergy?</a:t>
            </a:r>
          </a:p>
          <a:p>
            <a:pPr>
              <a:buNone/>
            </a:pPr>
            <a:r>
              <a:rPr lang="en-US" dirty="0"/>
              <a:t> </a:t>
            </a:r>
            <a:r>
              <a:rPr lang="en-US" dirty="0" smtClean="0"/>
              <a:t> </a:t>
            </a:r>
            <a:r>
              <a:rPr lang="en-US" b="1" dirty="0" smtClean="0"/>
              <a:t>a. Complete </a:t>
            </a:r>
            <a:r>
              <a:rPr lang="en-US" b="1" dirty="0"/>
              <a:t>form </a:t>
            </a:r>
            <a:r>
              <a:rPr lang="en-US" b="1" dirty="0" smtClean="0"/>
              <a:t>D</a:t>
            </a:r>
            <a:endParaRPr lang="en-US" b="1" dirty="0"/>
          </a:p>
          <a:p>
            <a:pPr>
              <a:buNone/>
            </a:pPr>
            <a:r>
              <a:rPr lang="en-US" dirty="0" smtClean="0"/>
              <a:t>  b. Enclose </a:t>
            </a:r>
            <a:r>
              <a:rPr lang="en-US" dirty="0"/>
              <a:t>details with their </a:t>
            </a:r>
            <a:r>
              <a:rPr lang="en-US" dirty="0" smtClean="0"/>
              <a:t>registration</a:t>
            </a:r>
            <a:endParaRPr lang="en-US" dirty="0"/>
          </a:p>
          <a:p>
            <a:pPr>
              <a:buNone/>
            </a:pPr>
            <a:r>
              <a:rPr lang="en-US" dirty="0" smtClean="0"/>
              <a:t>  c. Contact </a:t>
            </a:r>
            <a:r>
              <a:rPr lang="en-US" dirty="0"/>
              <a:t>the </a:t>
            </a:r>
            <a:r>
              <a:rPr lang="en-US" dirty="0" smtClean="0"/>
              <a:t>organizers</a:t>
            </a:r>
            <a:endParaRPr lang="en-US" dirty="0"/>
          </a:p>
          <a:p>
            <a:pPr>
              <a:buNone/>
            </a:pPr>
            <a:r>
              <a:rPr lang="en-US" dirty="0" smtClean="0"/>
              <a:t>  d. Pay extra</a:t>
            </a: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4) What </a:t>
            </a:r>
            <a:r>
              <a:rPr lang="en-US" b="1" dirty="0"/>
              <a:t>is the cheapest way to go to the conference?</a:t>
            </a:r>
          </a:p>
          <a:p>
            <a:pPr>
              <a:buNone/>
            </a:pPr>
            <a:r>
              <a:rPr lang="en-US" dirty="0"/>
              <a:t> </a:t>
            </a:r>
            <a:r>
              <a:rPr lang="en-US" dirty="0" smtClean="0"/>
              <a:t> a. Register </a:t>
            </a:r>
            <a:r>
              <a:rPr lang="en-US" dirty="0"/>
              <a:t>after April </a:t>
            </a:r>
            <a:r>
              <a:rPr lang="en-US" dirty="0" smtClean="0"/>
              <a:t>30th</a:t>
            </a:r>
            <a:endParaRPr lang="en-US" dirty="0"/>
          </a:p>
          <a:p>
            <a:pPr>
              <a:buNone/>
            </a:pPr>
            <a:r>
              <a:rPr lang="en-US" dirty="0" smtClean="0"/>
              <a:t>  b. Go </a:t>
            </a:r>
            <a:r>
              <a:rPr lang="en-US" dirty="0"/>
              <a:t>to the conference for two or more </a:t>
            </a:r>
            <a:r>
              <a:rPr lang="en-US" dirty="0" smtClean="0"/>
              <a:t>days</a:t>
            </a:r>
            <a:endParaRPr lang="en-US" dirty="0"/>
          </a:p>
          <a:p>
            <a:pPr>
              <a:buNone/>
            </a:pPr>
            <a:r>
              <a:rPr lang="en-US" dirty="0" smtClean="0"/>
              <a:t>  c. Register </a:t>
            </a:r>
            <a:r>
              <a:rPr lang="en-US" dirty="0"/>
              <a:t>early and go in a </a:t>
            </a:r>
            <a:r>
              <a:rPr lang="en-US" dirty="0" smtClean="0"/>
              <a:t>group</a:t>
            </a:r>
            <a:endParaRPr lang="en-US" dirty="0"/>
          </a:p>
          <a:p>
            <a:pPr>
              <a:buNone/>
            </a:pPr>
            <a:r>
              <a:rPr lang="en-US" dirty="0" smtClean="0"/>
              <a:t>  d. Pay </a:t>
            </a:r>
            <a:r>
              <a:rPr lang="en-US" dirty="0"/>
              <a:t>by Debit or Credit </a:t>
            </a:r>
            <a:r>
              <a:rPr lang="en-US" dirty="0" smtClean="0"/>
              <a:t>card</a:t>
            </a:r>
            <a:r>
              <a:rPr lang="en-US" dirty="0"/>
              <a:t/>
            </a:r>
            <a:br>
              <a:rPr lang="en-US" dirty="0"/>
            </a:br>
            <a:endParaRPr lang="en-US" dirty="0"/>
          </a:p>
          <a:p>
            <a:pPr>
              <a:buNone/>
            </a:pPr>
            <a:r>
              <a:rPr lang="en-US" b="1" dirty="0" smtClean="0"/>
              <a:t>5) How </a:t>
            </a:r>
            <a:r>
              <a:rPr lang="en-US" b="1" dirty="0"/>
              <a:t>much does it cost someone to attend the conference for three days, if they register after April 30th?</a:t>
            </a:r>
          </a:p>
          <a:p>
            <a:pPr>
              <a:buNone/>
            </a:pPr>
            <a:r>
              <a:rPr lang="en-US" dirty="0"/>
              <a:t> </a:t>
            </a:r>
            <a:r>
              <a:rPr lang="en-US" dirty="0" smtClean="0"/>
              <a:t> a. $300</a:t>
            </a:r>
            <a:endParaRPr lang="en-US" dirty="0"/>
          </a:p>
          <a:p>
            <a:pPr>
              <a:buNone/>
            </a:pPr>
            <a:r>
              <a:rPr lang="en-US" dirty="0" smtClean="0"/>
              <a:t>  b. $150</a:t>
            </a:r>
            <a:endParaRPr lang="en-US" dirty="0"/>
          </a:p>
          <a:p>
            <a:pPr>
              <a:buNone/>
            </a:pPr>
            <a:r>
              <a:rPr lang="en-US" dirty="0" smtClean="0"/>
              <a:t>  c. $450</a:t>
            </a:r>
            <a:endParaRPr lang="en-US" dirty="0"/>
          </a:p>
          <a:p>
            <a:pPr>
              <a:buNone/>
            </a:pPr>
            <a:r>
              <a:rPr lang="en-US" dirty="0" smtClean="0"/>
              <a:t>  d. $390</a:t>
            </a:r>
            <a:endParaRPr lang="en-US" dirty="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4) What </a:t>
            </a:r>
            <a:r>
              <a:rPr lang="en-US" b="1" dirty="0"/>
              <a:t>is the cheapest way to go to the conference?</a:t>
            </a:r>
          </a:p>
          <a:p>
            <a:pPr>
              <a:buNone/>
            </a:pPr>
            <a:r>
              <a:rPr lang="en-US" dirty="0"/>
              <a:t> </a:t>
            </a:r>
            <a:r>
              <a:rPr lang="en-US" dirty="0" smtClean="0"/>
              <a:t> a. Register </a:t>
            </a:r>
            <a:r>
              <a:rPr lang="en-US" dirty="0"/>
              <a:t>after April </a:t>
            </a:r>
            <a:r>
              <a:rPr lang="en-US" dirty="0" smtClean="0"/>
              <a:t>30th</a:t>
            </a:r>
            <a:endParaRPr lang="en-US" dirty="0"/>
          </a:p>
          <a:p>
            <a:pPr>
              <a:buNone/>
            </a:pPr>
            <a:r>
              <a:rPr lang="en-US" dirty="0" smtClean="0"/>
              <a:t>  b. Go </a:t>
            </a:r>
            <a:r>
              <a:rPr lang="en-US" dirty="0"/>
              <a:t>to the conference for two or more </a:t>
            </a:r>
            <a:r>
              <a:rPr lang="en-US" dirty="0" smtClean="0"/>
              <a:t>days</a:t>
            </a:r>
            <a:endParaRPr lang="en-US" dirty="0"/>
          </a:p>
          <a:p>
            <a:pPr>
              <a:buNone/>
            </a:pPr>
            <a:r>
              <a:rPr lang="en-US" dirty="0" smtClean="0"/>
              <a:t>  </a:t>
            </a:r>
            <a:r>
              <a:rPr lang="en-US" b="1" dirty="0" smtClean="0"/>
              <a:t>c. Register </a:t>
            </a:r>
            <a:r>
              <a:rPr lang="en-US" b="1" dirty="0"/>
              <a:t>early and go in a </a:t>
            </a:r>
            <a:r>
              <a:rPr lang="en-US" b="1" dirty="0" smtClean="0"/>
              <a:t>group</a:t>
            </a:r>
            <a:endParaRPr lang="en-US" b="1" dirty="0"/>
          </a:p>
          <a:p>
            <a:pPr>
              <a:buNone/>
            </a:pPr>
            <a:r>
              <a:rPr lang="en-US" dirty="0" smtClean="0"/>
              <a:t>  d. Pay </a:t>
            </a:r>
            <a:r>
              <a:rPr lang="en-US" dirty="0"/>
              <a:t>by Debit or Credit </a:t>
            </a:r>
            <a:r>
              <a:rPr lang="en-US" dirty="0" smtClean="0"/>
              <a:t>card</a:t>
            </a:r>
            <a:r>
              <a:rPr lang="en-US" dirty="0"/>
              <a:t/>
            </a:r>
            <a:br>
              <a:rPr lang="en-US" dirty="0"/>
            </a:br>
            <a:endParaRPr lang="en-US" dirty="0"/>
          </a:p>
          <a:p>
            <a:pPr>
              <a:buNone/>
            </a:pPr>
            <a:r>
              <a:rPr lang="en-US" b="1" dirty="0" smtClean="0"/>
              <a:t>5) How </a:t>
            </a:r>
            <a:r>
              <a:rPr lang="en-US" b="1" dirty="0"/>
              <a:t>much does it cost someone to attend the conference for three days, if they register after April 30th?</a:t>
            </a:r>
          </a:p>
          <a:p>
            <a:pPr>
              <a:buNone/>
            </a:pPr>
            <a:r>
              <a:rPr lang="en-US" dirty="0"/>
              <a:t> </a:t>
            </a:r>
            <a:r>
              <a:rPr lang="en-US" dirty="0" smtClean="0"/>
              <a:t> a. $300</a:t>
            </a:r>
            <a:endParaRPr lang="en-US" dirty="0"/>
          </a:p>
          <a:p>
            <a:pPr>
              <a:buNone/>
            </a:pPr>
            <a:r>
              <a:rPr lang="en-US" dirty="0" smtClean="0"/>
              <a:t>  b. $150</a:t>
            </a:r>
            <a:endParaRPr lang="en-US" dirty="0"/>
          </a:p>
          <a:p>
            <a:pPr>
              <a:buNone/>
            </a:pPr>
            <a:r>
              <a:rPr lang="en-US" dirty="0" smtClean="0"/>
              <a:t>  </a:t>
            </a:r>
            <a:r>
              <a:rPr lang="en-US" b="1" dirty="0" smtClean="0"/>
              <a:t>c. $450</a:t>
            </a:r>
            <a:endParaRPr lang="en-US" b="1" dirty="0"/>
          </a:p>
          <a:p>
            <a:pPr>
              <a:buNone/>
            </a:pPr>
            <a:r>
              <a:rPr lang="en-US" dirty="0" smtClean="0"/>
              <a:t>  d. $390</a:t>
            </a:r>
            <a:endParaRPr lang="en-US" dirty="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228600" y="962400"/>
            <a:ext cx="8568000" cy="6048000"/>
          </a:xfrm>
        </p:spPr>
        <p:txBody>
          <a:bodyPr/>
          <a:lstStyle/>
          <a:p>
            <a:endParaRPr lang="en-US" dirty="0" smtClean="0"/>
          </a:p>
          <a:p>
            <a:endParaRPr lang="en-US" dirty="0" smtClean="0"/>
          </a:p>
          <a:p>
            <a:pPr>
              <a:buNone/>
            </a:pPr>
            <a:r>
              <a:rPr lang="en-US" dirty="0" smtClean="0"/>
              <a:t>   </a:t>
            </a:r>
            <a:r>
              <a:rPr lang="en-US" b="1" dirty="0" smtClean="0"/>
              <a:t>FUEL ADJUSTMENT NOTICE </a:t>
            </a:r>
          </a:p>
          <a:p>
            <a:pPr>
              <a:buNone/>
            </a:pPr>
            <a:r>
              <a:rPr lang="en-US" dirty="0" smtClean="0"/>
              <a:t/>
            </a:r>
            <a:br>
              <a:rPr lang="en-US" dirty="0" smtClean="0"/>
            </a:br>
            <a:r>
              <a:rPr lang="en-US" dirty="0" smtClean="0"/>
              <a:t>With the approval of the Price Control Commission, </a:t>
            </a:r>
            <a:r>
              <a:rPr lang="en-US" dirty="0" err="1" smtClean="0"/>
              <a:t>Velcorp</a:t>
            </a:r>
            <a:r>
              <a:rPr lang="en-US" dirty="0" smtClean="0"/>
              <a:t> Power announces that the fuel adjustment will be decreased to 1.8747 cents per kilowatt hour sold, effective with meter readings taken on or after November 1, and until further notice.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 What will happen on November 1?</a:t>
            </a:r>
          </a:p>
          <a:p>
            <a:pPr>
              <a:buNone/>
            </a:pPr>
            <a:r>
              <a:rPr lang="en-US" dirty="0" smtClean="0"/>
              <a:t>  a. The commission will have its monthly meeting</a:t>
            </a:r>
          </a:p>
          <a:p>
            <a:pPr>
              <a:buNone/>
            </a:pPr>
            <a:r>
              <a:rPr lang="en-US" dirty="0" smtClean="0"/>
              <a:t>  b. Fuel will be sold by cubic meter</a:t>
            </a:r>
          </a:p>
          <a:p>
            <a:pPr>
              <a:buNone/>
            </a:pPr>
            <a:r>
              <a:rPr lang="en-US" dirty="0" smtClean="0"/>
              <a:t>  c. Prices will change</a:t>
            </a:r>
          </a:p>
          <a:p>
            <a:pPr>
              <a:buNone/>
            </a:pPr>
            <a:r>
              <a:rPr lang="en-US" dirty="0" smtClean="0"/>
              <a:t>  d. Meters will be read more often</a:t>
            </a:r>
          </a:p>
          <a:p>
            <a:pPr>
              <a:buNone/>
            </a:pPr>
            <a:endParaRPr lang="en-US" dirty="0" smtClean="0"/>
          </a:p>
          <a:p>
            <a:pPr>
              <a:buNone/>
            </a:pPr>
            <a:r>
              <a:rPr lang="en-US" b="1" dirty="0" smtClean="0"/>
              <a:t>2) Who issued this notice?</a:t>
            </a:r>
          </a:p>
          <a:p>
            <a:pPr>
              <a:buNone/>
            </a:pPr>
            <a:r>
              <a:rPr lang="en-US" dirty="0" smtClean="0"/>
              <a:t>  a. A law office</a:t>
            </a:r>
          </a:p>
          <a:p>
            <a:pPr>
              <a:buNone/>
            </a:pPr>
            <a:r>
              <a:rPr lang="en-US" dirty="0" smtClean="0"/>
              <a:t>  b. A gasoline station</a:t>
            </a:r>
          </a:p>
          <a:p>
            <a:pPr>
              <a:buNone/>
            </a:pPr>
            <a:r>
              <a:rPr lang="en-US" dirty="0" smtClean="0"/>
              <a:t>  c. The Price Control Commission</a:t>
            </a:r>
          </a:p>
          <a:p>
            <a:pPr>
              <a:buNone/>
            </a:pPr>
            <a:r>
              <a:rPr lang="en-US" dirty="0" smtClean="0"/>
              <a:t>  d. An electric company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 What will happen on November 1?</a:t>
            </a:r>
          </a:p>
          <a:p>
            <a:pPr>
              <a:buNone/>
            </a:pPr>
            <a:r>
              <a:rPr lang="en-US" dirty="0" smtClean="0"/>
              <a:t>  a. The commission will have its monthly meeting</a:t>
            </a:r>
          </a:p>
          <a:p>
            <a:pPr>
              <a:buNone/>
            </a:pPr>
            <a:r>
              <a:rPr lang="en-US" dirty="0" smtClean="0"/>
              <a:t>  b. Fuel will be sold by cubic meter</a:t>
            </a:r>
          </a:p>
          <a:p>
            <a:pPr>
              <a:buNone/>
            </a:pPr>
            <a:r>
              <a:rPr lang="en-US" b="1" dirty="0" smtClean="0"/>
              <a:t>  c. Prices will change</a:t>
            </a:r>
            <a:endParaRPr lang="en-US" dirty="0" smtClean="0"/>
          </a:p>
          <a:p>
            <a:pPr>
              <a:buNone/>
            </a:pPr>
            <a:r>
              <a:rPr lang="en-US" dirty="0" smtClean="0"/>
              <a:t>  d. Meters will be read more often</a:t>
            </a:r>
          </a:p>
          <a:p>
            <a:pPr>
              <a:buNone/>
            </a:pPr>
            <a:endParaRPr lang="en-US" dirty="0" smtClean="0"/>
          </a:p>
          <a:p>
            <a:pPr>
              <a:buNone/>
            </a:pPr>
            <a:r>
              <a:rPr lang="en-US" b="1" dirty="0" smtClean="0"/>
              <a:t>2) Who issued this notice?</a:t>
            </a:r>
          </a:p>
          <a:p>
            <a:pPr>
              <a:buNone/>
            </a:pPr>
            <a:r>
              <a:rPr lang="en-US" dirty="0" smtClean="0"/>
              <a:t>  a. A law office</a:t>
            </a:r>
          </a:p>
          <a:p>
            <a:pPr>
              <a:buNone/>
            </a:pPr>
            <a:r>
              <a:rPr lang="en-US" dirty="0" smtClean="0"/>
              <a:t>  b. A gasoline station</a:t>
            </a:r>
          </a:p>
          <a:p>
            <a:pPr>
              <a:buNone/>
            </a:pPr>
            <a:r>
              <a:rPr lang="en-US" dirty="0" smtClean="0"/>
              <a:t>  c. The Price Control Commission</a:t>
            </a:r>
          </a:p>
          <a:p>
            <a:pPr>
              <a:buNone/>
            </a:pPr>
            <a:r>
              <a:rPr lang="en-US" b="1" dirty="0" smtClean="0"/>
              <a:t>  d. An electric company</a:t>
            </a: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04800" y="914400"/>
            <a:ext cx="8568000" cy="6048000"/>
          </a:xfrm>
        </p:spPr>
        <p:txBody>
          <a:bodyPr/>
          <a:lstStyle/>
          <a:p>
            <a:endParaRPr lang="en-US" b="1" dirty="0" smtClean="0"/>
          </a:p>
          <a:p>
            <a:endParaRPr lang="en-US" b="1" dirty="0" smtClean="0"/>
          </a:p>
          <a:p>
            <a:pPr>
              <a:buNone/>
            </a:pPr>
            <a:r>
              <a:rPr lang="en-US" b="1" dirty="0" smtClean="0"/>
              <a:t>   </a:t>
            </a:r>
          </a:p>
          <a:p>
            <a:pPr>
              <a:buNone/>
            </a:pPr>
            <a:r>
              <a:rPr lang="en-US" b="1" dirty="0" smtClean="0"/>
              <a:t>   How Does PacAtta Signature Pursuit Help You?</a:t>
            </a:r>
            <a:r>
              <a:rPr lang="en-US" dirty="0" smtClean="0"/>
              <a:t> PacAtta Signature Pursuit is a Web-based service that provides improved tracking and delivery of information. These new features can help streamline your billing tasks, improve customer service, and control costs. PacAtta offers you • Proof of Delivery (P.O.D.) with signature image • Full delivery address • C.O.D. information • Reference number information PacAtta saves your time and is easy to use because: • USP Signature Tracking is always available-24 hours a day, 7 days a week • Web access to P.O.D. is much faster than phoning or waiting to receive a P.O.D. via fax or regular mail. •Printable P.O.D. saves the user the $2 fee per P.O.D. request.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200" y="886200"/>
            <a:ext cx="8568000" cy="6048000"/>
          </a:xfrm>
        </p:spPr>
        <p:txBody>
          <a:bodyPr/>
          <a:lstStyle/>
          <a:p>
            <a:pPr>
              <a:buNone/>
            </a:pPr>
            <a:r>
              <a:rPr lang="en-US" b="1" dirty="0" smtClean="0"/>
              <a:t>1) What is Signature Pursuit?</a:t>
            </a:r>
          </a:p>
          <a:p>
            <a:pPr>
              <a:buNone/>
            </a:pPr>
            <a:r>
              <a:rPr lang="en-US" dirty="0" smtClean="0"/>
              <a:t>  a. A delivery service</a:t>
            </a:r>
          </a:p>
          <a:p>
            <a:pPr>
              <a:buNone/>
            </a:pPr>
            <a:r>
              <a:rPr lang="en-US" dirty="0" smtClean="0"/>
              <a:t>  b. A tracking system</a:t>
            </a:r>
          </a:p>
          <a:p>
            <a:pPr>
              <a:buNone/>
            </a:pPr>
            <a:r>
              <a:rPr lang="en-US" dirty="0" smtClean="0"/>
              <a:t>  c. A billing program</a:t>
            </a:r>
          </a:p>
          <a:p>
            <a:pPr>
              <a:buNone/>
            </a:pPr>
            <a:r>
              <a:rPr lang="en-US" dirty="0" smtClean="0"/>
              <a:t>  d. A mailing system</a:t>
            </a:r>
            <a:br>
              <a:rPr lang="en-US" dirty="0" smtClean="0"/>
            </a:br>
            <a:endParaRPr lang="en-US" dirty="0" smtClean="0"/>
          </a:p>
          <a:p>
            <a:pPr>
              <a:buNone/>
            </a:pPr>
            <a:r>
              <a:rPr lang="en-US" b="1" dirty="0" smtClean="0"/>
              <a:t>2) What is NOT a benefit of using Signature Pursuit?</a:t>
            </a:r>
          </a:p>
          <a:p>
            <a:pPr>
              <a:buNone/>
            </a:pPr>
            <a:r>
              <a:rPr lang="en-US" dirty="0" smtClean="0"/>
              <a:t>  a. It simplifies billing procedures</a:t>
            </a:r>
          </a:p>
          <a:p>
            <a:pPr>
              <a:buNone/>
            </a:pPr>
            <a:r>
              <a:rPr lang="en-US" dirty="0" smtClean="0"/>
              <a:t>  b. It saves time and money</a:t>
            </a:r>
          </a:p>
          <a:p>
            <a:pPr>
              <a:buNone/>
            </a:pPr>
            <a:r>
              <a:rPr lang="en-US" dirty="0" smtClean="0"/>
              <a:t>  c. It makes customer service better</a:t>
            </a:r>
          </a:p>
          <a:p>
            <a:pPr>
              <a:buNone/>
            </a:pPr>
            <a:r>
              <a:rPr lang="en-US" dirty="0" smtClean="0"/>
              <a:t>  d. It increases the odds of successful delivery</a:t>
            </a:r>
            <a:br>
              <a:rPr lang="en-US" dirty="0" smtClean="0"/>
            </a:br>
            <a:endParaRPr lang="en-US" dirty="0" smtClean="0"/>
          </a:p>
          <a:p>
            <a:pPr>
              <a:buNone/>
            </a:pPr>
            <a:r>
              <a:rPr lang="en-US" b="1" dirty="0" smtClean="0"/>
              <a:t>3) What information can you get from PacAtta?</a:t>
            </a:r>
          </a:p>
          <a:p>
            <a:pPr>
              <a:buNone/>
            </a:pPr>
            <a:r>
              <a:rPr lang="en-US" dirty="0" smtClean="0"/>
              <a:t>  a. The current location of a package</a:t>
            </a:r>
          </a:p>
          <a:p>
            <a:pPr>
              <a:buNone/>
            </a:pPr>
            <a:r>
              <a:rPr lang="en-US" dirty="0" smtClean="0"/>
              <a:t>  b. Sender's address</a:t>
            </a:r>
          </a:p>
          <a:p>
            <a:pPr>
              <a:buNone/>
            </a:pPr>
            <a:r>
              <a:rPr lang="en-US" dirty="0" smtClean="0"/>
              <a:t>  c. Who signed for the package</a:t>
            </a:r>
          </a:p>
          <a:p>
            <a:pPr>
              <a:buNone/>
            </a:pPr>
            <a:r>
              <a:rPr lang="en-US" dirty="0" smtClean="0"/>
              <a:t>  d. An account number</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200" y="886200"/>
            <a:ext cx="8568000" cy="6048000"/>
          </a:xfrm>
        </p:spPr>
        <p:txBody>
          <a:bodyPr/>
          <a:lstStyle/>
          <a:p>
            <a:pPr>
              <a:buNone/>
            </a:pPr>
            <a:r>
              <a:rPr lang="en-US" b="1" dirty="0" smtClean="0"/>
              <a:t>1) What is Signature Pursuit?</a:t>
            </a:r>
          </a:p>
          <a:p>
            <a:pPr>
              <a:buNone/>
            </a:pPr>
            <a:r>
              <a:rPr lang="en-US" dirty="0" smtClean="0"/>
              <a:t>  a. A delivery service</a:t>
            </a:r>
          </a:p>
          <a:p>
            <a:pPr>
              <a:buNone/>
            </a:pPr>
            <a:r>
              <a:rPr lang="en-US" dirty="0" smtClean="0"/>
              <a:t>  </a:t>
            </a:r>
            <a:r>
              <a:rPr lang="en-US" b="1" dirty="0" smtClean="0"/>
              <a:t>b. A tracking system</a:t>
            </a:r>
          </a:p>
          <a:p>
            <a:pPr>
              <a:buNone/>
            </a:pPr>
            <a:r>
              <a:rPr lang="en-US" dirty="0" smtClean="0"/>
              <a:t>  c. A billing program</a:t>
            </a:r>
          </a:p>
          <a:p>
            <a:pPr>
              <a:buNone/>
            </a:pPr>
            <a:r>
              <a:rPr lang="en-US" dirty="0" smtClean="0"/>
              <a:t>  d. A mailing system</a:t>
            </a:r>
            <a:br>
              <a:rPr lang="en-US" dirty="0" smtClean="0"/>
            </a:br>
            <a:endParaRPr lang="en-US" dirty="0" smtClean="0"/>
          </a:p>
          <a:p>
            <a:pPr>
              <a:buNone/>
            </a:pPr>
            <a:r>
              <a:rPr lang="en-US" b="1" dirty="0" smtClean="0"/>
              <a:t>2) What is NOT a benefit of using Signature Pursuit?</a:t>
            </a:r>
          </a:p>
          <a:p>
            <a:pPr>
              <a:buNone/>
            </a:pPr>
            <a:r>
              <a:rPr lang="en-US" dirty="0" smtClean="0"/>
              <a:t>  a. It simplifies billing procedures</a:t>
            </a:r>
          </a:p>
          <a:p>
            <a:pPr>
              <a:buNone/>
            </a:pPr>
            <a:r>
              <a:rPr lang="en-US" dirty="0" smtClean="0"/>
              <a:t>  b. It saves time and money</a:t>
            </a:r>
          </a:p>
          <a:p>
            <a:pPr>
              <a:buNone/>
            </a:pPr>
            <a:r>
              <a:rPr lang="en-US" dirty="0" smtClean="0"/>
              <a:t>  c. It makes customer service better</a:t>
            </a:r>
          </a:p>
          <a:p>
            <a:pPr>
              <a:buNone/>
            </a:pPr>
            <a:r>
              <a:rPr lang="en-US" dirty="0" smtClean="0"/>
              <a:t>  </a:t>
            </a:r>
            <a:r>
              <a:rPr lang="en-US" b="1" dirty="0" smtClean="0"/>
              <a:t>d. It increases the odds of successful delivery</a:t>
            </a:r>
            <a:r>
              <a:rPr lang="en-US" dirty="0" smtClean="0"/>
              <a:t/>
            </a:r>
            <a:br>
              <a:rPr lang="en-US" dirty="0" smtClean="0"/>
            </a:br>
            <a:endParaRPr lang="en-US" dirty="0" smtClean="0"/>
          </a:p>
          <a:p>
            <a:pPr>
              <a:buNone/>
            </a:pPr>
            <a:r>
              <a:rPr lang="en-US" b="1" dirty="0" smtClean="0"/>
              <a:t>3) What information can you get from PacAtta?</a:t>
            </a:r>
          </a:p>
          <a:p>
            <a:pPr>
              <a:buNone/>
            </a:pPr>
            <a:r>
              <a:rPr lang="en-US" dirty="0" smtClean="0"/>
              <a:t>  a. The current location of a package</a:t>
            </a:r>
          </a:p>
          <a:p>
            <a:pPr>
              <a:buNone/>
            </a:pPr>
            <a:r>
              <a:rPr lang="en-US" dirty="0" smtClean="0"/>
              <a:t>  b. Sender's address</a:t>
            </a:r>
          </a:p>
          <a:p>
            <a:pPr>
              <a:buNone/>
            </a:pPr>
            <a:r>
              <a:rPr lang="en-US" dirty="0" smtClean="0"/>
              <a:t>  </a:t>
            </a:r>
            <a:r>
              <a:rPr lang="en-US" b="1" dirty="0" smtClean="0"/>
              <a:t>c. Who signed for the package</a:t>
            </a:r>
          </a:p>
          <a:p>
            <a:pPr>
              <a:buNone/>
            </a:pPr>
            <a:r>
              <a:rPr lang="en-US" dirty="0" smtClean="0"/>
              <a:t>  d. An account number</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453437" cy="360363"/>
          </a:xfrm>
        </p:spPr>
        <p:txBody>
          <a:bodyPr/>
          <a:lstStyle/>
          <a:p>
            <a:pPr algn="l"/>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228600" y="914400"/>
            <a:ext cx="8568000" cy="5334000"/>
          </a:xfrm>
        </p:spPr>
        <p:txBody>
          <a:bodyPr/>
          <a:lstStyle/>
          <a:p>
            <a:pPr>
              <a:buNone/>
            </a:pPr>
            <a:r>
              <a:rPr lang="en-US" dirty="0" smtClean="0"/>
              <a:t>    </a:t>
            </a:r>
          </a:p>
          <a:p>
            <a:pPr>
              <a:buNone/>
            </a:pPr>
            <a:endParaRPr lang="en-US" dirty="0" smtClean="0"/>
          </a:p>
          <a:p>
            <a:pPr>
              <a:buNone/>
            </a:pPr>
            <a:endParaRPr lang="en-US" dirty="0" smtClean="0"/>
          </a:p>
          <a:p>
            <a:pPr>
              <a:buNone/>
            </a:pPr>
            <a:r>
              <a:rPr lang="en-US" sz="2000" dirty="0" smtClean="0"/>
              <a:t>    I </a:t>
            </a:r>
            <a:r>
              <a:rPr lang="en-US" sz="2000" dirty="0"/>
              <a:t>have an exercise bike, </a:t>
            </a:r>
            <a:r>
              <a:rPr lang="en-US" sz="2000" dirty="0" smtClean="0"/>
              <a:t>old and used but is </a:t>
            </a:r>
            <a:r>
              <a:rPr lang="en-US" sz="2000" dirty="0"/>
              <a:t>in good working condition; </a:t>
            </a:r>
            <a:r>
              <a:rPr lang="en-US" sz="2000" dirty="0" smtClean="0"/>
              <a:t>it has an </a:t>
            </a:r>
            <a:r>
              <a:rPr lang="en-US" sz="2000" dirty="0"/>
              <a:t>aerobics </a:t>
            </a:r>
            <a:r>
              <a:rPr lang="en-US" sz="2000" dirty="0" smtClean="0"/>
              <a:t>step which is </a:t>
            </a:r>
            <a:r>
              <a:rPr lang="en-US" sz="2000" dirty="0"/>
              <a:t>still in its box, and three pairs of weights and a stand, again hardly ever used.  Free to a good home.  Buyer must collect.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What </a:t>
            </a:r>
            <a:r>
              <a:rPr lang="en-US" b="1" dirty="0"/>
              <a:t>is the writer doing</a:t>
            </a:r>
            <a:r>
              <a:rPr lang="en-US" b="1" dirty="0" smtClean="0"/>
              <a:t>?</a:t>
            </a:r>
            <a:endParaRPr lang="en-US" b="1" dirty="0"/>
          </a:p>
          <a:p>
            <a:pPr>
              <a:buNone/>
            </a:pPr>
            <a:r>
              <a:rPr lang="en-US" dirty="0"/>
              <a:t> </a:t>
            </a:r>
            <a:r>
              <a:rPr lang="en-US" dirty="0" smtClean="0"/>
              <a:t> a. Giving </a:t>
            </a:r>
            <a:r>
              <a:rPr lang="en-US" dirty="0"/>
              <a:t>away sports </a:t>
            </a:r>
            <a:r>
              <a:rPr lang="en-US" dirty="0" smtClean="0"/>
              <a:t>equipment</a:t>
            </a:r>
            <a:endParaRPr lang="en-US" dirty="0"/>
          </a:p>
          <a:p>
            <a:pPr>
              <a:buNone/>
            </a:pPr>
            <a:r>
              <a:rPr lang="en-US" dirty="0" smtClean="0"/>
              <a:t>  b. Offering </a:t>
            </a:r>
            <a:r>
              <a:rPr lang="en-US" dirty="0"/>
              <a:t>free sports </a:t>
            </a:r>
            <a:r>
              <a:rPr lang="en-US" dirty="0" smtClean="0"/>
              <a:t>advice</a:t>
            </a:r>
            <a:endParaRPr lang="en-US" dirty="0"/>
          </a:p>
          <a:p>
            <a:pPr>
              <a:buNone/>
            </a:pPr>
            <a:r>
              <a:rPr lang="en-US" dirty="0" smtClean="0"/>
              <a:t>  c. Advertising </a:t>
            </a:r>
            <a:r>
              <a:rPr lang="en-US" dirty="0"/>
              <a:t>some goods for </a:t>
            </a:r>
            <a:r>
              <a:rPr lang="en-US" dirty="0" smtClean="0"/>
              <a:t>sale</a:t>
            </a:r>
            <a:endParaRPr lang="en-US" dirty="0"/>
          </a:p>
          <a:p>
            <a:pPr>
              <a:buNone/>
            </a:pPr>
            <a:r>
              <a:rPr lang="en-US" dirty="0" smtClean="0"/>
              <a:t>  d. Organizing </a:t>
            </a:r>
            <a:r>
              <a:rPr lang="en-US" dirty="0"/>
              <a:t>a sports </a:t>
            </a:r>
            <a:r>
              <a:rPr lang="en-US" dirty="0" smtClean="0"/>
              <a:t>event</a:t>
            </a:r>
            <a:r>
              <a:rPr lang="en-US" dirty="0"/>
              <a:t/>
            </a:r>
            <a:br>
              <a:rPr lang="en-US" dirty="0"/>
            </a:br>
            <a:endParaRPr lang="en-US" dirty="0" smtClean="0"/>
          </a:p>
          <a:p>
            <a:pPr>
              <a:buNone/>
            </a:pPr>
            <a:r>
              <a:rPr lang="en-US" b="1" dirty="0" smtClean="0"/>
              <a:t>2) Which </a:t>
            </a:r>
            <a:r>
              <a:rPr lang="en-US" b="1" dirty="0"/>
              <a:t>of the items has been used most frequently</a:t>
            </a:r>
            <a:r>
              <a:rPr lang="en-US" b="1" dirty="0" smtClean="0"/>
              <a:t>?</a:t>
            </a:r>
            <a:endParaRPr lang="en-US" b="1" dirty="0"/>
          </a:p>
          <a:p>
            <a:pPr>
              <a:buNone/>
            </a:pPr>
            <a:r>
              <a:rPr lang="en-US" dirty="0"/>
              <a:t> </a:t>
            </a:r>
            <a:r>
              <a:rPr lang="en-US" dirty="0" smtClean="0"/>
              <a:t> a. The </a:t>
            </a:r>
            <a:r>
              <a:rPr lang="en-US" dirty="0"/>
              <a:t>exercise </a:t>
            </a:r>
            <a:r>
              <a:rPr lang="en-US" dirty="0" smtClean="0"/>
              <a:t>bike</a:t>
            </a:r>
            <a:endParaRPr lang="en-US" dirty="0"/>
          </a:p>
          <a:p>
            <a:pPr>
              <a:buNone/>
            </a:pPr>
            <a:r>
              <a:rPr lang="en-US" dirty="0" smtClean="0"/>
              <a:t>  b. The </a:t>
            </a:r>
            <a:r>
              <a:rPr lang="en-US" dirty="0"/>
              <a:t>aerobics step </a:t>
            </a:r>
          </a:p>
          <a:p>
            <a:pPr>
              <a:buNone/>
            </a:pPr>
            <a:r>
              <a:rPr lang="en-US" dirty="0" smtClean="0"/>
              <a:t>  c. The weights</a:t>
            </a:r>
            <a:endParaRPr lang="en-US" dirty="0"/>
          </a:p>
          <a:p>
            <a:pPr>
              <a:buNone/>
            </a:pPr>
            <a:r>
              <a:rPr lang="en-US" dirty="0" smtClean="0"/>
              <a:t>  d. The stand</a:t>
            </a:r>
            <a:r>
              <a:rPr lang="en-US" dirty="0"/>
              <a:t/>
            </a:r>
            <a:br>
              <a:rPr lang="en-US" dirty="0"/>
            </a:br>
            <a:endParaRPr lang="en-US" dirty="0"/>
          </a:p>
          <a:p>
            <a:pPr>
              <a:buNone/>
            </a:pPr>
            <a:r>
              <a:rPr lang="en-US" b="1" dirty="0" smtClean="0"/>
              <a:t>3) Which </a:t>
            </a:r>
            <a:r>
              <a:rPr lang="en-US" b="1" dirty="0"/>
              <a:t>of the following can be inferred about Lenny</a:t>
            </a:r>
            <a:r>
              <a:rPr lang="en-US" b="1" dirty="0" smtClean="0"/>
              <a:t>?</a:t>
            </a:r>
            <a:endParaRPr lang="en-US" b="1" dirty="0"/>
          </a:p>
          <a:p>
            <a:pPr>
              <a:buNone/>
            </a:pPr>
            <a:r>
              <a:rPr lang="en-US" dirty="0"/>
              <a:t> </a:t>
            </a:r>
            <a:r>
              <a:rPr lang="en-US" dirty="0" smtClean="0"/>
              <a:t> a. He </a:t>
            </a:r>
            <a:r>
              <a:rPr lang="en-US" dirty="0"/>
              <a:t>wants a donation for the equipment</a:t>
            </a:r>
            <a:r>
              <a:rPr lang="en-US" dirty="0" smtClean="0"/>
              <a:t>.</a:t>
            </a:r>
            <a:endParaRPr lang="en-US" dirty="0"/>
          </a:p>
          <a:p>
            <a:pPr>
              <a:buNone/>
            </a:pPr>
            <a:r>
              <a:rPr lang="en-US" dirty="0" smtClean="0"/>
              <a:t>  b. He </a:t>
            </a:r>
            <a:r>
              <a:rPr lang="en-US" dirty="0"/>
              <a:t>lives in a good home</a:t>
            </a:r>
            <a:r>
              <a:rPr lang="en-US" dirty="0" smtClean="0"/>
              <a:t>.</a:t>
            </a:r>
            <a:endParaRPr lang="en-US" dirty="0"/>
          </a:p>
          <a:p>
            <a:pPr>
              <a:buNone/>
            </a:pPr>
            <a:r>
              <a:rPr lang="en-US" dirty="0" smtClean="0"/>
              <a:t>  c. He </a:t>
            </a:r>
            <a:r>
              <a:rPr lang="en-US" dirty="0"/>
              <a:t>is unable to transport the equipment</a:t>
            </a:r>
            <a:r>
              <a:rPr lang="en-US" dirty="0" smtClean="0"/>
              <a:t>.</a:t>
            </a:r>
            <a:endParaRPr lang="en-US" dirty="0"/>
          </a:p>
          <a:p>
            <a:pPr>
              <a:buNone/>
            </a:pPr>
            <a:r>
              <a:rPr lang="en-US" dirty="0" smtClean="0"/>
              <a:t>  d. He </a:t>
            </a:r>
            <a:r>
              <a:rPr lang="en-US" dirty="0"/>
              <a:t>has a new exercise bike</a:t>
            </a:r>
            <a:r>
              <a:rPr lang="en-US" dirty="0" smtClean="0"/>
              <a:t>.</a:t>
            </a:r>
            <a:endParaRPr lang="en-US" dirty="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What </a:t>
            </a:r>
            <a:r>
              <a:rPr lang="en-US" b="1" dirty="0"/>
              <a:t>is the writer doing</a:t>
            </a:r>
            <a:r>
              <a:rPr lang="en-US" b="1" dirty="0" smtClean="0"/>
              <a:t>?</a:t>
            </a:r>
            <a:endParaRPr lang="en-US" b="1" dirty="0"/>
          </a:p>
          <a:p>
            <a:pPr>
              <a:buNone/>
            </a:pPr>
            <a:r>
              <a:rPr lang="en-US" b="1" dirty="0"/>
              <a:t> </a:t>
            </a:r>
            <a:r>
              <a:rPr lang="en-US" b="1" dirty="0" smtClean="0"/>
              <a:t> a. Giving </a:t>
            </a:r>
            <a:r>
              <a:rPr lang="en-US" b="1" dirty="0"/>
              <a:t>away sports </a:t>
            </a:r>
            <a:r>
              <a:rPr lang="en-US" b="1" dirty="0" smtClean="0"/>
              <a:t>equipment</a:t>
            </a:r>
            <a:endParaRPr lang="en-US" b="1" dirty="0"/>
          </a:p>
          <a:p>
            <a:pPr>
              <a:buNone/>
            </a:pPr>
            <a:r>
              <a:rPr lang="en-US" dirty="0" smtClean="0"/>
              <a:t>  b. Offering </a:t>
            </a:r>
            <a:r>
              <a:rPr lang="en-US" dirty="0"/>
              <a:t>free sports </a:t>
            </a:r>
            <a:r>
              <a:rPr lang="en-US" dirty="0" smtClean="0"/>
              <a:t>advice</a:t>
            </a:r>
            <a:endParaRPr lang="en-US" dirty="0"/>
          </a:p>
          <a:p>
            <a:pPr>
              <a:buNone/>
            </a:pPr>
            <a:r>
              <a:rPr lang="en-US" dirty="0" smtClean="0"/>
              <a:t>  c. Advertising </a:t>
            </a:r>
            <a:r>
              <a:rPr lang="en-US" dirty="0"/>
              <a:t>some goods for </a:t>
            </a:r>
            <a:r>
              <a:rPr lang="en-US" dirty="0" smtClean="0"/>
              <a:t>sale</a:t>
            </a:r>
            <a:endParaRPr lang="en-US" dirty="0"/>
          </a:p>
          <a:p>
            <a:pPr>
              <a:buNone/>
            </a:pPr>
            <a:r>
              <a:rPr lang="en-US" dirty="0" smtClean="0"/>
              <a:t>  d. Organizing </a:t>
            </a:r>
            <a:r>
              <a:rPr lang="en-US" dirty="0"/>
              <a:t>a sports </a:t>
            </a:r>
            <a:r>
              <a:rPr lang="en-US" dirty="0" smtClean="0"/>
              <a:t>event</a:t>
            </a:r>
            <a:r>
              <a:rPr lang="en-US" dirty="0"/>
              <a:t/>
            </a:r>
            <a:br>
              <a:rPr lang="en-US" dirty="0"/>
            </a:br>
            <a:endParaRPr lang="en-US" dirty="0" smtClean="0"/>
          </a:p>
          <a:p>
            <a:pPr>
              <a:buNone/>
            </a:pPr>
            <a:r>
              <a:rPr lang="en-US" b="1" dirty="0" smtClean="0"/>
              <a:t>2) Which </a:t>
            </a:r>
            <a:r>
              <a:rPr lang="en-US" b="1" dirty="0"/>
              <a:t>of the items has been used most frequently</a:t>
            </a:r>
            <a:r>
              <a:rPr lang="en-US" b="1" dirty="0" smtClean="0"/>
              <a:t>?</a:t>
            </a:r>
            <a:endParaRPr lang="en-US" b="1" dirty="0"/>
          </a:p>
          <a:p>
            <a:pPr>
              <a:buNone/>
            </a:pPr>
            <a:r>
              <a:rPr lang="en-US" b="1" dirty="0"/>
              <a:t> </a:t>
            </a:r>
            <a:r>
              <a:rPr lang="en-US" b="1" dirty="0" smtClean="0"/>
              <a:t> a. The </a:t>
            </a:r>
            <a:r>
              <a:rPr lang="en-US" b="1" dirty="0"/>
              <a:t>exercise </a:t>
            </a:r>
            <a:r>
              <a:rPr lang="en-US" b="1" dirty="0" smtClean="0"/>
              <a:t>bike</a:t>
            </a:r>
            <a:endParaRPr lang="en-US" b="1" dirty="0"/>
          </a:p>
          <a:p>
            <a:pPr>
              <a:buNone/>
            </a:pPr>
            <a:r>
              <a:rPr lang="en-US" dirty="0" smtClean="0"/>
              <a:t>  b. The </a:t>
            </a:r>
            <a:r>
              <a:rPr lang="en-US" dirty="0"/>
              <a:t>aerobics step </a:t>
            </a:r>
          </a:p>
          <a:p>
            <a:pPr>
              <a:buNone/>
            </a:pPr>
            <a:r>
              <a:rPr lang="en-US" dirty="0" smtClean="0"/>
              <a:t>  c. The weights</a:t>
            </a:r>
            <a:endParaRPr lang="en-US" dirty="0"/>
          </a:p>
          <a:p>
            <a:pPr>
              <a:buNone/>
            </a:pPr>
            <a:r>
              <a:rPr lang="en-US" dirty="0" smtClean="0"/>
              <a:t>  d. The stand</a:t>
            </a:r>
            <a:r>
              <a:rPr lang="en-US" dirty="0"/>
              <a:t/>
            </a:r>
            <a:br>
              <a:rPr lang="en-US" dirty="0"/>
            </a:br>
            <a:endParaRPr lang="en-US" dirty="0"/>
          </a:p>
          <a:p>
            <a:pPr>
              <a:buNone/>
            </a:pPr>
            <a:r>
              <a:rPr lang="en-US" b="1" dirty="0" smtClean="0"/>
              <a:t>3) Which </a:t>
            </a:r>
            <a:r>
              <a:rPr lang="en-US" b="1" dirty="0"/>
              <a:t>of the following can be inferred about Lenny</a:t>
            </a:r>
            <a:r>
              <a:rPr lang="en-US" b="1" dirty="0" smtClean="0"/>
              <a:t>?</a:t>
            </a:r>
            <a:endParaRPr lang="en-US" b="1" dirty="0"/>
          </a:p>
          <a:p>
            <a:pPr>
              <a:buNone/>
            </a:pPr>
            <a:r>
              <a:rPr lang="en-US" dirty="0"/>
              <a:t> </a:t>
            </a:r>
            <a:r>
              <a:rPr lang="en-US" dirty="0" smtClean="0"/>
              <a:t> a. He </a:t>
            </a:r>
            <a:r>
              <a:rPr lang="en-US" dirty="0"/>
              <a:t>wants a donation for the equipment</a:t>
            </a:r>
            <a:r>
              <a:rPr lang="en-US" dirty="0" smtClean="0"/>
              <a:t>.</a:t>
            </a:r>
            <a:endParaRPr lang="en-US" dirty="0"/>
          </a:p>
          <a:p>
            <a:pPr>
              <a:buNone/>
            </a:pPr>
            <a:r>
              <a:rPr lang="en-US" dirty="0" smtClean="0"/>
              <a:t>  b. He </a:t>
            </a:r>
            <a:r>
              <a:rPr lang="en-US" dirty="0"/>
              <a:t>lives in a good home</a:t>
            </a:r>
            <a:r>
              <a:rPr lang="en-US" dirty="0" smtClean="0"/>
              <a:t>.</a:t>
            </a:r>
            <a:endParaRPr lang="en-US" dirty="0"/>
          </a:p>
          <a:p>
            <a:pPr>
              <a:buNone/>
            </a:pPr>
            <a:r>
              <a:rPr lang="en-US" b="1" dirty="0" smtClean="0"/>
              <a:t>  c. He </a:t>
            </a:r>
            <a:r>
              <a:rPr lang="en-US" b="1" dirty="0"/>
              <a:t>is unable to transport the equipment</a:t>
            </a:r>
            <a:r>
              <a:rPr lang="en-US" dirty="0" smtClean="0"/>
              <a:t>.</a:t>
            </a:r>
            <a:endParaRPr lang="en-US" dirty="0"/>
          </a:p>
          <a:p>
            <a:pPr>
              <a:buNone/>
            </a:pPr>
            <a:r>
              <a:rPr lang="en-US" dirty="0" smtClean="0"/>
              <a:t>  d. He </a:t>
            </a:r>
            <a:r>
              <a:rPr lang="en-US" dirty="0"/>
              <a:t>has a new exercise bike</a:t>
            </a:r>
            <a:r>
              <a:rPr lang="en-US" dirty="0" smtClean="0"/>
              <a:t>.</a:t>
            </a:r>
            <a:endParaRPr lang="en-US" dirty="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1"/>
            <a:ext cx="9272557" cy="457200"/>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228600" y="990600"/>
            <a:ext cx="8568000" cy="6048000"/>
          </a:xfrm>
        </p:spPr>
        <p:txBody>
          <a:bodyPr>
            <a:normAutofit/>
          </a:bodyPr>
          <a:lstStyle/>
          <a:p>
            <a:pPr>
              <a:buNone/>
            </a:pPr>
            <a:r>
              <a:rPr lang="en-US" dirty="0" smtClean="0"/>
              <a:t>   </a:t>
            </a:r>
          </a:p>
          <a:p>
            <a:pPr>
              <a:buNone/>
            </a:pPr>
            <a:r>
              <a:rPr lang="en-US" dirty="0" smtClean="0"/>
              <a:t>   Shopping </a:t>
            </a:r>
            <a:r>
              <a:rPr lang="en-US" dirty="0"/>
              <a:t>is the best kind of therapy, and at Westgate Mall we want to make your shopping experience as exciting and enjoyable as possible.  We’ve got over 150 shops offering a huge range of innovative and fashionable products.  There are also over 25 cafes and restaurants for you to choose from so that you can unwind and feel refreshed before heading back to the shops!  And it’s right here in the city centre, only 500 </a:t>
            </a:r>
            <a:r>
              <a:rPr lang="en-US" dirty="0" smtClean="0"/>
              <a:t>meters </a:t>
            </a:r>
            <a:r>
              <a:rPr lang="en-US" dirty="0"/>
              <a:t>from the Central Subway station, and just around the corner from the fashionable Theatre District. In order to ensure that the time you spend at Westgate Mall is as enjoyable as possible, we’ve made sure that everything you need is on hand.  There are shopper lockers where you can store your bags available in the South Mall; ample restrooms with baby changing facilities, and for your safety, security cameras are located throughout the mall.  If you need any help finding your way around, information on travel, accommodation and entertainment, or advice on where to buy the things you need, come to our Customer Service desk on level three.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1)</a:t>
            </a:r>
            <a:r>
              <a:rPr lang="en-US" sz="2200" b="1" dirty="0" smtClean="0"/>
              <a:t> </a:t>
            </a:r>
            <a:r>
              <a:rPr lang="en-US" b="1" dirty="0" smtClean="0"/>
              <a:t>Where </a:t>
            </a:r>
            <a:r>
              <a:rPr lang="en-US" b="1" dirty="0"/>
              <a:t>is the text most likely to be from</a:t>
            </a:r>
            <a:r>
              <a:rPr lang="en-US" b="1" dirty="0" smtClean="0"/>
              <a:t>?</a:t>
            </a:r>
          </a:p>
          <a:p>
            <a:pPr>
              <a:buNone/>
            </a:pPr>
            <a:r>
              <a:rPr lang="en-US" dirty="0" smtClean="0"/>
              <a:t>  a. A </a:t>
            </a:r>
            <a:r>
              <a:rPr lang="en-US" dirty="0"/>
              <a:t>tourist </a:t>
            </a:r>
            <a:r>
              <a:rPr lang="en-US" dirty="0" smtClean="0"/>
              <a:t>brochure</a:t>
            </a:r>
            <a:endParaRPr lang="en-US" dirty="0"/>
          </a:p>
          <a:p>
            <a:pPr>
              <a:buNone/>
            </a:pPr>
            <a:r>
              <a:rPr lang="en-US" dirty="0" smtClean="0"/>
              <a:t>  b. A newspaper</a:t>
            </a:r>
            <a:endParaRPr lang="en-US" dirty="0"/>
          </a:p>
          <a:p>
            <a:pPr>
              <a:buNone/>
            </a:pPr>
            <a:r>
              <a:rPr lang="en-US" dirty="0" smtClean="0"/>
              <a:t>  c. A blog</a:t>
            </a:r>
            <a:endParaRPr lang="en-US" dirty="0"/>
          </a:p>
          <a:p>
            <a:pPr>
              <a:buNone/>
            </a:pPr>
            <a:r>
              <a:rPr lang="en-US" dirty="0" smtClean="0"/>
              <a:t>  d. A </a:t>
            </a:r>
            <a:r>
              <a:rPr lang="en-US" dirty="0"/>
              <a:t>text </a:t>
            </a:r>
            <a:r>
              <a:rPr lang="en-US" dirty="0" smtClean="0"/>
              <a:t>book</a:t>
            </a:r>
            <a:r>
              <a:rPr lang="en-US" dirty="0"/>
              <a:t/>
            </a:r>
            <a:br>
              <a:rPr lang="en-US" dirty="0"/>
            </a:br>
            <a:endParaRPr lang="en-US" dirty="0"/>
          </a:p>
          <a:p>
            <a:pPr>
              <a:buNone/>
            </a:pPr>
            <a:r>
              <a:rPr lang="en-US" b="1" dirty="0" smtClean="0"/>
              <a:t>2) What </a:t>
            </a:r>
            <a:r>
              <a:rPr lang="en-US" b="1" dirty="0"/>
              <a:t>is the best way to travel to the mall?</a:t>
            </a:r>
          </a:p>
          <a:p>
            <a:pPr>
              <a:buNone/>
            </a:pPr>
            <a:r>
              <a:rPr lang="en-US" dirty="0" smtClean="0"/>
              <a:t>  a. By </a:t>
            </a:r>
            <a:r>
              <a:rPr lang="en-US" dirty="0"/>
              <a:t>car </a:t>
            </a:r>
          </a:p>
          <a:p>
            <a:pPr>
              <a:buNone/>
            </a:pPr>
            <a:r>
              <a:rPr lang="en-US" dirty="0" smtClean="0"/>
              <a:t>  b. On </a:t>
            </a:r>
            <a:r>
              <a:rPr lang="en-US" dirty="0"/>
              <a:t>foot</a:t>
            </a:r>
            <a:r>
              <a:rPr lang="en-US" b="1" dirty="0"/>
              <a:t> </a:t>
            </a:r>
            <a:r>
              <a:rPr lang="en-US" b="1" dirty="0" smtClean="0"/>
              <a:t> </a:t>
            </a:r>
            <a:r>
              <a:rPr lang="en-US" dirty="0" smtClean="0"/>
              <a:t>                                                               </a:t>
            </a:r>
            <a:endParaRPr lang="en-US" dirty="0"/>
          </a:p>
          <a:p>
            <a:pPr>
              <a:buNone/>
            </a:pPr>
            <a:r>
              <a:rPr lang="en-US" dirty="0" smtClean="0"/>
              <a:t>  c. By subway</a:t>
            </a:r>
            <a:endParaRPr lang="en-US" dirty="0"/>
          </a:p>
          <a:p>
            <a:pPr>
              <a:buNone/>
            </a:pPr>
            <a:r>
              <a:rPr lang="en-US" dirty="0" smtClean="0"/>
              <a:t>  d. By bus</a:t>
            </a:r>
          </a:p>
          <a:p>
            <a:pPr>
              <a:buNone/>
            </a:pPr>
            <a:endParaRPr lang="en-US" dirty="0" smtClean="0"/>
          </a:p>
          <a:p>
            <a:pPr>
              <a:buNone/>
            </a:pPr>
            <a:r>
              <a:rPr lang="en-US" b="1" dirty="0" smtClean="0"/>
              <a:t>3) What can be found in the South Mall?</a:t>
            </a:r>
          </a:p>
          <a:p>
            <a:pPr>
              <a:buNone/>
            </a:pPr>
            <a:r>
              <a:rPr lang="en-US" dirty="0" smtClean="0"/>
              <a:t>  a. Restrooms</a:t>
            </a:r>
          </a:p>
          <a:p>
            <a:pPr>
              <a:buNone/>
            </a:pPr>
            <a:r>
              <a:rPr lang="en-US" dirty="0" smtClean="0"/>
              <a:t>  b. Storage facilities</a:t>
            </a:r>
          </a:p>
          <a:p>
            <a:pPr>
              <a:buNone/>
            </a:pPr>
            <a:r>
              <a:rPr lang="en-US" dirty="0" smtClean="0"/>
              <a:t>  c. The Customer Services desk</a:t>
            </a:r>
          </a:p>
          <a:p>
            <a:pPr>
              <a:buNone/>
            </a:pPr>
            <a:r>
              <a:rPr lang="en-US" dirty="0" smtClean="0"/>
              <a:t>  d. A theatre</a:t>
            </a:r>
          </a:p>
          <a:p>
            <a:pPr>
              <a:buNone/>
            </a:pPr>
            <a:r>
              <a:rPr lang="en-US" sz="2300" dirty="0"/>
              <a:t/>
            </a:r>
            <a:br>
              <a:rPr lang="en-US" sz="2300" dirty="0"/>
            </a:br>
            <a:r>
              <a:rPr lang="en-US" sz="2300" dirty="0"/>
              <a:t/>
            </a:r>
            <a:br>
              <a:rPr lang="en-US" sz="2300" dirty="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1)</a:t>
            </a:r>
            <a:r>
              <a:rPr lang="en-US" sz="2200" b="1" dirty="0" smtClean="0"/>
              <a:t> </a:t>
            </a:r>
            <a:r>
              <a:rPr lang="en-US" b="1" dirty="0" smtClean="0"/>
              <a:t>Where </a:t>
            </a:r>
            <a:r>
              <a:rPr lang="en-US" b="1" dirty="0"/>
              <a:t>is the text most likely to be from</a:t>
            </a:r>
            <a:r>
              <a:rPr lang="en-US" b="1" dirty="0" smtClean="0"/>
              <a:t>?</a:t>
            </a:r>
          </a:p>
          <a:p>
            <a:pPr>
              <a:buNone/>
            </a:pPr>
            <a:r>
              <a:rPr lang="en-US" b="1" dirty="0" smtClean="0"/>
              <a:t>  a. A </a:t>
            </a:r>
            <a:r>
              <a:rPr lang="en-US" b="1" dirty="0"/>
              <a:t>tourist </a:t>
            </a:r>
            <a:r>
              <a:rPr lang="en-US" b="1" dirty="0" smtClean="0"/>
              <a:t>brochure</a:t>
            </a:r>
            <a:endParaRPr lang="en-US" b="1" dirty="0"/>
          </a:p>
          <a:p>
            <a:pPr>
              <a:buNone/>
            </a:pPr>
            <a:r>
              <a:rPr lang="en-US" dirty="0" smtClean="0"/>
              <a:t>  b. A newspaper</a:t>
            </a:r>
            <a:endParaRPr lang="en-US" dirty="0"/>
          </a:p>
          <a:p>
            <a:pPr>
              <a:buNone/>
            </a:pPr>
            <a:r>
              <a:rPr lang="en-US" dirty="0" smtClean="0"/>
              <a:t>  c. A blog</a:t>
            </a:r>
            <a:endParaRPr lang="en-US" dirty="0"/>
          </a:p>
          <a:p>
            <a:pPr>
              <a:buNone/>
            </a:pPr>
            <a:r>
              <a:rPr lang="en-US" dirty="0" smtClean="0"/>
              <a:t>  d. A </a:t>
            </a:r>
            <a:r>
              <a:rPr lang="en-US" dirty="0"/>
              <a:t>text </a:t>
            </a:r>
            <a:r>
              <a:rPr lang="en-US" dirty="0" smtClean="0"/>
              <a:t>book</a:t>
            </a:r>
            <a:r>
              <a:rPr lang="en-US" dirty="0"/>
              <a:t/>
            </a:r>
            <a:br>
              <a:rPr lang="en-US" dirty="0"/>
            </a:br>
            <a:endParaRPr lang="en-US" dirty="0"/>
          </a:p>
          <a:p>
            <a:pPr>
              <a:buNone/>
            </a:pPr>
            <a:r>
              <a:rPr lang="en-US" b="1" dirty="0" smtClean="0"/>
              <a:t>2) What </a:t>
            </a:r>
            <a:r>
              <a:rPr lang="en-US" b="1" dirty="0"/>
              <a:t>is the best way to travel to the mall?</a:t>
            </a:r>
          </a:p>
          <a:p>
            <a:pPr>
              <a:buNone/>
            </a:pPr>
            <a:r>
              <a:rPr lang="en-US" dirty="0" smtClean="0"/>
              <a:t>  a. By car</a:t>
            </a:r>
            <a:endParaRPr lang="en-US" dirty="0"/>
          </a:p>
          <a:p>
            <a:pPr>
              <a:buNone/>
            </a:pPr>
            <a:r>
              <a:rPr lang="en-US" dirty="0" smtClean="0"/>
              <a:t>  b. On foot                                      </a:t>
            </a:r>
            <a:endParaRPr lang="en-US" dirty="0"/>
          </a:p>
          <a:p>
            <a:pPr>
              <a:buNone/>
            </a:pPr>
            <a:r>
              <a:rPr lang="en-US" b="1" dirty="0" smtClean="0"/>
              <a:t>  c. By subway</a:t>
            </a:r>
            <a:endParaRPr lang="en-US" b="1" dirty="0"/>
          </a:p>
          <a:p>
            <a:pPr>
              <a:buNone/>
            </a:pPr>
            <a:r>
              <a:rPr lang="en-US" dirty="0" smtClean="0"/>
              <a:t>  d. By bus</a:t>
            </a:r>
          </a:p>
          <a:p>
            <a:pPr>
              <a:buNone/>
            </a:pPr>
            <a:endParaRPr lang="en-US" dirty="0" smtClean="0"/>
          </a:p>
          <a:p>
            <a:pPr>
              <a:buNone/>
            </a:pPr>
            <a:r>
              <a:rPr lang="en-US" b="1" dirty="0" smtClean="0"/>
              <a:t>3) What can be found in the South Mall?</a:t>
            </a:r>
          </a:p>
          <a:p>
            <a:pPr>
              <a:buNone/>
            </a:pPr>
            <a:r>
              <a:rPr lang="en-US" dirty="0" smtClean="0"/>
              <a:t>  a. Restrooms</a:t>
            </a:r>
          </a:p>
          <a:p>
            <a:pPr>
              <a:buNone/>
            </a:pPr>
            <a:r>
              <a:rPr lang="en-US" b="1" dirty="0" smtClean="0"/>
              <a:t>  b. Storage facilities</a:t>
            </a:r>
          </a:p>
          <a:p>
            <a:pPr>
              <a:buNone/>
            </a:pPr>
            <a:r>
              <a:rPr lang="en-US" dirty="0" smtClean="0"/>
              <a:t>  c. The Customer Services desk</a:t>
            </a:r>
          </a:p>
          <a:p>
            <a:pPr>
              <a:buNone/>
            </a:pPr>
            <a:r>
              <a:rPr lang="en-US" dirty="0" smtClean="0"/>
              <a:t>  d. </a:t>
            </a:r>
            <a:r>
              <a:rPr lang="en-US" smtClean="0"/>
              <a:t>A </a:t>
            </a:r>
            <a:r>
              <a:rPr lang="en-US" dirty="0" smtClean="0"/>
              <a:t>theatre</a:t>
            </a:r>
          </a:p>
          <a:p>
            <a:pPr>
              <a:buNone/>
            </a:pPr>
            <a:r>
              <a:rPr lang="en-US" sz="2300" dirty="0"/>
              <a:t/>
            </a:r>
            <a:br>
              <a:rPr lang="en-US" sz="2300" dirty="0"/>
            </a:br>
            <a:r>
              <a:rPr lang="en-US" sz="2300" dirty="0"/>
              <a:t/>
            </a:r>
            <a:br>
              <a:rPr lang="en-US" sz="2300" dirty="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1"/>
            <a:ext cx="8453437" cy="457200"/>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90600"/>
            <a:ext cx="8229600" cy="4800600"/>
          </a:xfrm>
        </p:spPr>
        <p:txBody>
          <a:bodyPr>
            <a:normAutofit/>
          </a:bodyPr>
          <a:lstStyle/>
          <a:p>
            <a:pPr>
              <a:buNone/>
            </a:pPr>
            <a:endParaRPr lang="en-US" dirty="0" smtClean="0"/>
          </a:p>
          <a:p>
            <a:pPr>
              <a:buNone/>
            </a:pPr>
            <a:r>
              <a:rPr lang="en-US" dirty="0" smtClean="0"/>
              <a:t>   </a:t>
            </a:r>
          </a:p>
          <a:p>
            <a:pPr>
              <a:buNone/>
            </a:pPr>
            <a:r>
              <a:rPr lang="en-US" dirty="0" smtClean="0"/>
              <a:t>   The </a:t>
            </a:r>
            <a:r>
              <a:rPr lang="en-US" dirty="0"/>
              <a:t>cost of the conference is $130 per day or $300 for </a:t>
            </a:r>
            <a:r>
              <a:rPr lang="en-US" dirty="0" smtClean="0"/>
              <a:t>three days </a:t>
            </a:r>
            <a:r>
              <a:rPr lang="en-US" dirty="0"/>
              <a:t>for delegates who pay in full before April 30th.  Registration after this date will be $150 per day with no discount for attending all three days.</a:t>
            </a:r>
            <a:br>
              <a:rPr lang="en-US" dirty="0"/>
            </a:br>
            <a:r>
              <a:rPr lang="en-US" dirty="0"/>
              <a:t>Parties of ten people or more will receive a 10% discount.</a:t>
            </a:r>
            <a:br>
              <a:rPr lang="en-US" dirty="0"/>
            </a:br>
            <a:r>
              <a:rPr lang="en-US" dirty="0"/>
              <a:t>Please make checks payable to TRD Education, or complete the Credit or Debit form overleaf.  We regret we do not accept payment in cash.</a:t>
            </a:r>
          </a:p>
          <a:p>
            <a:pPr>
              <a:buNone/>
            </a:pPr>
            <a:r>
              <a:rPr lang="en-US" dirty="0" smtClean="0"/>
              <a:t>   If </a:t>
            </a:r>
            <a:r>
              <a:rPr lang="en-US" dirty="0"/>
              <a:t>you require accommodation, or if you have any special dietary needs, please complete form D and enclose it with your registration details.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1) What </a:t>
            </a:r>
            <a:r>
              <a:rPr lang="en-US" b="1" dirty="0"/>
              <a:t>information does the form give?</a:t>
            </a:r>
          </a:p>
          <a:p>
            <a:pPr>
              <a:buNone/>
            </a:pPr>
            <a:r>
              <a:rPr lang="en-US" dirty="0"/>
              <a:t> </a:t>
            </a:r>
            <a:r>
              <a:rPr lang="en-US" dirty="0" smtClean="0"/>
              <a:t> a. Information about prices</a:t>
            </a:r>
          </a:p>
          <a:p>
            <a:pPr>
              <a:buNone/>
            </a:pPr>
            <a:r>
              <a:rPr lang="en-US" dirty="0" smtClean="0"/>
              <a:t>  b. Information about accommodation</a:t>
            </a:r>
          </a:p>
          <a:p>
            <a:pPr>
              <a:buNone/>
            </a:pPr>
            <a:r>
              <a:rPr lang="en-US" dirty="0" smtClean="0"/>
              <a:t>  c. The conference agenda</a:t>
            </a:r>
          </a:p>
          <a:p>
            <a:pPr>
              <a:buNone/>
            </a:pPr>
            <a:r>
              <a:rPr lang="en-US" dirty="0" smtClean="0"/>
              <a:t>  d. The people attending the conference</a:t>
            </a:r>
          </a:p>
          <a:p>
            <a:pPr>
              <a:buNone/>
            </a:pPr>
            <a:endParaRPr lang="en-US" b="1" dirty="0" smtClean="0"/>
          </a:p>
          <a:p>
            <a:pPr>
              <a:buNone/>
            </a:pPr>
            <a:r>
              <a:rPr lang="en-US" b="1" dirty="0" smtClean="0"/>
              <a:t>2) Which payment method is not accepted?</a:t>
            </a:r>
          </a:p>
          <a:p>
            <a:pPr>
              <a:buNone/>
            </a:pPr>
            <a:r>
              <a:rPr lang="en-US" dirty="0" smtClean="0"/>
              <a:t>  a. Debit cards</a:t>
            </a:r>
          </a:p>
          <a:p>
            <a:pPr>
              <a:buNone/>
            </a:pPr>
            <a:r>
              <a:rPr lang="en-US" dirty="0" smtClean="0"/>
              <a:t>  b. Checks</a:t>
            </a:r>
          </a:p>
          <a:p>
            <a:pPr>
              <a:buNone/>
            </a:pPr>
            <a:r>
              <a:rPr lang="en-US" dirty="0" smtClean="0"/>
              <a:t>  c. Cash</a:t>
            </a:r>
          </a:p>
          <a:p>
            <a:pPr>
              <a:buNone/>
            </a:pPr>
            <a:r>
              <a:rPr lang="en-US" dirty="0" smtClean="0"/>
              <a:t>  d. Credit Cards</a:t>
            </a:r>
          </a:p>
          <a:p>
            <a:pPr>
              <a:buNone/>
            </a:pPr>
            <a:endParaRPr lang="en-US" b="1" dirty="0" smtClean="0"/>
          </a:p>
          <a:p>
            <a:pPr>
              <a:buNone/>
            </a:pPr>
            <a:r>
              <a:rPr lang="en-US" b="1" dirty="0" smtClean="0"/>
              <a:t>3) What should someone do if they have a food allergy?</a:t>
            </a:r>
          </a:p>
          <a:p>
            <a:pPr>
              <a:buNone/>
            </a:pPr>
            <a:r>
              <a:rPr lang="en-US" dirty="0"/>
              <a:t> </a:t>
            </a:r>
            <a:r>
              <a:rPr lang="en-US" dirty="0" smtClean="0"/>
              <a:t> a. Complete </a:t>
            </a:r>
            <a:r>
              <a:rPr lang="en-US" dirty="0"/>
              <a:t>form </a:t>
            </a:r>
            <a:r>
              <a:rPr lang="en-US" dirty="0" smtClean="0"/>
              <a:t>D</a:t>
            </a:r>
            <a:endParaRPr lang="en-US" dirty="0"/>
          </a:p>
          <a:p>
            <a:pPr>
              <a:buNone/>
            </a:pPr>
            <a:r>
              <a:rPr lang="en-US" dirty="0" smtClean="0"/>
              <a:t>  b. Enclose </a:t>
            </a:r>
            <a:r>
              <a:rPr lang="en-US" dirty="0"/>
              <a:t>details with their </a:t>
            </a:r>
            <a:r>
              <a:rPr lang="en-US" dirty="0" smtClean="0"/>
              <a:t>registration</a:t>
            </a:r>
            <a:endParaRPr lang="en-US" dirty="0"/>
          </a:p>
          <a:p>
            <a:pPr>
              <a:buNone/>
            </a:pPr>
            <a:r>
              <a:rPr lang="en-US" dirty="0" smtClean="0"/>
              <a:t>  c. Contact </a:t>
            </a:r>
            <a:r>
              <a:rPr lang="en-US" dirty="0"/>
              <a:t>the </a:t>
            </a:r>
            <a:r>
              <a:rPr lang="en-US" dirty="0" smtClean="0"/>
              <a:t>organizers</a:t>
            </a:r>
            <a:endParaRPr lang="en-US" dirty="0"/>
          </a:p>
          <a:p>
            <a:pPr>
              <a:buNone/>
            </a:pPr>
            <a:r>
              <a:rPr lang="en-US" dirty="0" smtClean="0"/>
              <a:t>  d. Pay extra</a:t>
            </a:r>
            <a:endParaRPr lang="en-US" dirty="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430</TotalTime>
  <Words>812</Words>
  <Application>Microsoft Office PowerPoint</Application>
  <PresentationFormat>On-screen Show (4:3)</PresentationFormat>
  <Paragraphs>197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4_Default Design</vt:lpstr>
      <vt:lpstr>                                                                   </vt:lpstr>
      <vt:lpstr>Read the passage and answer the questions </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dc:title>
  <dc:creator>a</dc:creator>
  <cp:lastModifiedBy>a</cp:lastModifiedBy>
  <cp:revision>140</cp:revision>
  <dcterms:created xsi:type="dcterms:W3CDTF">2013-12-06T10:36:15Z</dcterms:created>
  <dcterms:modified xsi:type="dcterms:W3CDTF">2015-05-04T08:02:35Z</dcterms:modified>
</cp:coreProperties>
</file>