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64" r:id="rId2"/>
    <p:sldId id="257" r:id="rId3"/>
    <p:sldId id="258" r:id="rId4"/>
    <p:sldId id="259" r:id="rId5"/>
    <p:sldId id="273" r:id="rId6"/>
    <p:sldId id="261" r:id="rId7"/>
    <p:sldId id="263" r:id="rId8"/>
    <p:sldId id="265" r:id="rId9"/>
    <p:sldId id="274" r:id="rId10"/>
    <p:sldId id="266" r:id="rId11"/>
    <p:sldId id="275" r:id="rId12"/>
    <p:sldId id="269" r:id="rId13"/>
    <p:sldId id="271" r:id="rId14"/>
    <p:sldId id="276" r:id="rId15"/>
    <p:sldId id="280" r:id="rId16"/>
    <p:sldId id="281" r:id="rId17"/>
    <p:sldId id="285" r:id="rId18"/>
    <p:sldId id="282" r:id="rId19"/>
    <p:sldId id="28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F56C7D-781F-4243-A68F-0A6BB1E3E199}" type="datetimeFigureOut">
              <a:rPr lang="en-US" smtClean="0"/>
              <a:pPr/>
              <a:t>4/7/2015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33BE4B-6007-41A2-B6BA-EBDB34D5883E}" type="slidenum">
              <a:rPr lang="en-US" smtClean="0"/>
              <a:pPr/>
              <a:t>‹#›</a:t>
            </a:fld>
            <a:endParaRPr lang="en-US"/>
          </a:p>
        </p:txBody>
      </p:sp>
    </p:spTree>
    <p:extLst>
      <p:ext uri="{BB962C8B-B14F-4D97-AF65-F5344CB8AC3E}">
        <p14:creationId xmlns:p14="http://schemas.microsoft.com/office/powerpoint/2010/main" val="287289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33BE4B-6007-41A2-B6BA-EBDB34D5883E}"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47853" y="6544050"/>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488" y="-387424"/>
            <a:ext cx="1152000" cy="1152000"/>
          </a:xfrm>
          <a:prstGeom prst="rect">
            <a:avLst/>
          </a:prstGeom>
        </p:spPr>
      </p:pic>
      <p:sp>
        <p:nvSpPr>
          <p:cNvPr id="2" name="TextBox 1"/>
          <p:cNvSpPr txBox="1"/>
          <p:nvPr userDrawn="1"/>
        </p:nvSpPr>
        <p:spPr>
          <a:xfrm>
            <a:off x="1081511" y="0"/>
            <a:ext cx="5722737" cy="369332"/>
          </a:xfrm>
          <a:prstGeom prst="rect">
            <a:avLst/>
          </a:prstGeom>
          <a:noFill/>
        </p:spPr>
        <p:txBody>
          <a:bodyPr wrap="square" rtlCol="0">
            <a:spAutoFit/>
          </a:bodyPr>
          <a:lstStyle/>
          <a:p>
            <a:r>
              <a:rPr lang="en-IN" b="1" dirty="0" smtClean="0">
                <a:solidFill>
                  <a:schemeClr val="bg1"/>
                </a:solidFill>
              </a:rPr>
              <a:t>TOEIC Reading Comprehension Exercise 12</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12</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59432"/>
            <a:ext cx="8568000" cy="6048000"/>
          </a:xfrm>
        </p:spPr>
        <p:txBody>
          <a:bodyPr anchor="ctr"/>
          <a:lstStyle/>
          <a:p>
            <a:pPr>
              <a:buNone/>
            </a:pPr>
            <a:r>
              <a:rPr lang="en-US" b="1" dirty="0" smtClean="0"/>
              <a:t>4)What effect does clutter have on a computer?</a:t>
            </a:r>
          </a:p>
          <a:p>
            <a:pPr>
              <a:buNone/>
            </a:pPr>
            <a:r>
              <a:rPr lang="en-US" dirty="0" smtClean="0"/>
              <a:t>  a. The computer operates slowly</a:t>
            </a:r>
          </a:p>
          <a:p>
            <a:pPr>
              <a:buNone/>
            </a:pPr>
            <a:r>
              <a:rPr lang="en-US" dirty="0" smtClean="0"/>
              <a:t>  b. The computer runs out of space</a:t>
            </a:r>
          </a:p>
          <a:p>
            <a:pPr>
              <a:buNone/>
            </a:pPr>
            <a:r>
              <a:rPr lang="en-US" dirty="0" smtClean="0"/>
              <a:t>  c. The computer stops working</a:t>
            </a:r>
          </a:p>
          <a:p>
            <a:pPr>
              <a:buNone/>
            </a:pPr>
            <a:r>
              <a:rPr lang="en-US" dirty="0" smtClean="0"/>
              <a:t>  d. The computer erases files</a:t>
            </a:r>
            <a:br>
              <a:rPr lang="en-US" dirty="0" smtClean="0"/>
            </a:br>
            <a:endParaRPr lang="en-US" dirty="0" smtClean="0"/>
          </a:p>
          <a:p>
            <a:pPr>
              <a:buNone/>
            </a:pPr>
            <a:r>
              <a:rPr lang="en-US" b="1" dirty="0" smtClean="0"/>
              <a:t>5)Which documents should be in your computer?</a:t>
            </a:r>
          </a:p>
          <a:p>
            <a:pPr>
              <a:buNone/>
            </a:pPr>
            <a:r>
              <a:rPr lang="en-US" dirty="0" smtClean="0"/>
              <a:t>  a. Duplicate files</a:t>
            </a:r>
          </a:p>
          <a:p>
            <a:pPr>
              <a:buNone/>
            </a:pPr>
            <a:r>
              <a:rPr lang="en-US" dirty="0" smtClean="0"/>
              <a:t>  b. Current and routine files</a:t>
            </a:r>
          </a:p>
          <a:p>
            <a:pPr>
              <a:buNone/>
            </a:pPr>
            <a:r>
              <a:rPr lang="en-US" dirty="0" smtClean="0"/>
              <a:t>  c. Files from last year</a:t>
            </a:r>
          </a:p>
          <a:p>
            <a:pPr>
              <a:buNone/>
            </a:pPr>
            <a:r>
              <a:rPr lang="en-US" dirty="0" smtClean="0"/>
              <a:t>  d. Files others have sent you</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59432"/>
            <a:ext cx="8568000" cy="6048000"/>
          </a:xfrm>
        </p:spPr>
        <p:txBody>
          <a:bodyPr anchor="ctr"/>
          <a:lstStyle/>
          <a:p>
            <a:pPr>
              <a:buNone/>
            </a:pPr>
            <a:r>
              <a:rPr lang="en-US" b="1" dirty="0" smtClean="0"/>
              <a:t>4)What effect does clutter have on a computer?</a:t>
            </a:r>
          </a:p>
          <a:p>
            <a:pPr>
              <a:buNone/>
            </a:pPr>
            <a:r>
              <a:rPr lang="en-US" dirty="0" smtClean="0"/>
              <a:t> </a:t>
            </a:r>
            <a:r>
              <a:rPr lang="en-US" b="1" dirty="0" smtClean="0"/>
              <a:t> a. The computer operates slowly</a:t>
            </a:r>
          </a:p>
          <a:p>
            <a:pPr>
              <a:buNone/>
            </a:pPr>
            <a:r>
              <a:rPr lang="en-US" dirty="0" smtClean="0"/>
              <a:t>  b. The computer runs out of space</a:t>
            </a:r>
          </a:p>
          <a:p>
            <a:pPr>
              <a:buNone/>
            </a:pPr>
            <a:r>
              <a:rPr lang="en-US" dirty="0" smtClean="0"/>
              <a:t>  c. The computer stops working</a:t>
            </a:r>
          </a:p>
          <a:p>
            <a:pPr>
              <a:buNone/>
            </a:pPr>
            <a:r>
              <a:rPr lang="en-US" dirty="0" smtClean="0"/>
              <a:t>  d. The computer erases files</a:t>
            </a:r>
            <a:br>
              <a:rPr lang="en-US" dirty="0" smtClean="0"/>
            </a:br>
            <a:endParaRPr lang="en-US" dirty="0" smtClean="0"/>
          </a:p>
          <a:p>
            <a:pPr>
              <a:buNone/>
            </a:pPr>
            <a:r>
              <a:rPr lang="en-US" b="1" dirty="0" smtClean="0"/>
              <a:t>5)Which documents should be in your computer?</a:t>
            </a:r>
          </a:p>
          <a:p>
            <a:pPr>
              <a:buNone/>
            </a:pPr>
            <a:r>
              <a:rPr lang="en-US" dirty="0" smtClean="0"/>
              <a:t>  a. Duplicate files</a:t>
            </a:r>
          </a:p>
          <a:p>
            <a:pPr>
              <a:buNone/>
            </a:pPr>
            <a:r>
              <a:rPr lang="en-US" dirty="0" smtClean="0"/>
              <a:t> </a:t>
            </a:r>
            <a:r>
              <a:rPr lang="en-US" b="1" dirty="0" smtClean="0"/>
              <a:t> b. Current and routine files</a:t>
            </a:r>
          </a:p>
          <a:p>
            <a:pPr>
              <a:buNone/>
            </a:pPr>
            <a:r>
              <a:rPr lang="en-US" dirty="0" smtClean="0"/>
              <a:t>  c. Files from last year</a:t>
            </a:r>
          </a:p>
          <a:p>
            <a:pPr>
              <a:buNone/>
            </a:pPr>
            <a:r>
              <a:rPr lang="en-US" dirty="0" smtClean="0"/>
              <a:t>  d. Files others have sent you</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44" y="54868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dirty="0" smtClean="0"/>
              <a:t>   Now, When</a:t>
            </a:r>
            <a:br>
              <a:rPr lang="en-US" dirty="0" smtClean="0"/>
            </a:br>
            <a:r>
              <a:rPr lang="en-US" dirty="0" smtClean="0"/>
              <a:t>You Purchase A</a:t>
            </a:r>
            <a:br>
              <a:rPr lang="en-US" dirty="0" smtClean="0"/>
            </a:br>
            <a:r>
              <a:rPr lang="en-US" dirty="0" smtClean="0"/>
              <a:t>Wizard</a:t>
            </a:r>
            <a:br>
              <a:rPr lang="en-US" dirty="0" smtClean="0"/>
            </a:br>
            <a:r>
              <a:rPr lang="en-US" dirty="0" smtClean="0"/>
              <a:t>Foreign Language</a:t>
            </a:r>
            <a:br>
              <a:rPr lang="en-US" dirty="0" smtClean="0"/>
            </a:br>
            <a:r>
              <a:rPr lang="en-US" dirty="0" smtClean="0"/>
              <a:t>Program,</a:t>
            </a:r>
            <a:br>
              <a:rPr lang="en-US" dirty="0" smtClean="0"/>
            </a:br>
            <a:r>
              <a:rPr lang="en-US" dirty="0" smtClean="0"/>
              <a:t>We’ll Send You</a:t>
            </a:r>
            <a:br>
              <a:rPr lang="en-US" dirty="0" smtClean="0"/>
            </a:br>
            <a:r>
              <a:rPr lang="en-US" b="1" dirty="0" smtClean="0"/>
              <a:t>A FREE GIFT!</a:t>
            </a:r>
            <a:endParaRPr lang="en-US" dirty="0" smtClean="0"/>
          </a:p>
          <a:p>
            <a:pPr>
              <a:buNone/>
            </a:pPr>
            <a:r>
              <a:rPr lang="en-US" dirty="0" smtClean="0"/>
              <a:t> </a:t>
            </a:r>
            <a:br>
              <a:rPr lang="en-US" dirty="0" smtClean="0"/>
            </a:br>
            <a:r>
              <a:rPr lang="en-US" dirty="0" smtClean="0"/>
              <a:t>Order a full Wizard Language Program and we'll send you a portable stereo cassette player absolutely free. A great way to learn a new language and a fully portable way to take your lessons wherever you go.</a:t>
            </a:r>
          </a:p>
          <a:p>
            <a:pPr>
              <a:buNone/>
            </a:pPr>
            <a:r>
              <a:rPr lang="en-US" dirty="0" smtClean="0"/>
              <a:t>   What a great way to enjoy your new language! So, order now. (Retail value $29.95)</a:t>
            </a:r>
          </a:p>
          <a:p>
            <a:pPr>
              <a:buNone/>
            </a:pPr>
            <a:r>
              <a:rPr lang="en-US" b="1"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3490" y="960660"/>
            <a:ext cx="8108950" cy="4700588"/>
          </a:xfrm>
        </p:spPr>
        <p:txBody>
          <a:bodyPr/>
          <a:lstStyle/>
          <a:p>
            <a:pPr>
              <a:buNone/>
            </a:pPr>
            <a:r>
              <a:rPr lang="en-US" b="1" dirty="0" smtClean="0"/>
              <a:t>1)What is being offered at no charge?</a:t>
            </a:r>
          </a:p>
          <a:p>
            <a:pPr>
              <a:buNone/>
            </a:pPr>
            <a:r>
              <a:rPr lang="en-US" b="1" dirty="0" smtClean="0"/>
              <a:t>  </a:t>
            </a:r>
            <a:r>
              <a:rPr lang="en-US" dirty="0" smtClean="0"/>
              <a:t>a. A foreign language textbook </a:t>
            </a:r>
          </a:p>
          <a:p>
            <a:pPr>
              <a:buNone/>
            </a:pPr>
            <a:r>
              <a:rPr lang="en-US" dirty="0" smtClean="0"/>
              <a:t>  b. Language tapes</a:t>
            </a:r>
          </a:p>
          <a:p>
            <a:pPr>
              <a:buNone/>
            </a:pPr>
            <a:r>
              <a:rPr lang="en-US" dirty="0" smtClean="0"/>
              <a:t>  c. A cassette player</a:t>
            </a:r>
          </a:p>
          <a:p>
            <a:pPr>
              <a:buNone/>
            </a:pPr>
            <a:r>
              <a:rPr lang="en-US" dirty="0" smtClean="0"/>
              <a:t>  d. Trial materials</a:t>
            </a:r>
            <a:br>
              <a:rPr lang="en-US" dirty="0" smtClean="0"/>
            </a:br>
            <a:endParaRPr lang="en-US" dirty="0" smtClean="0"/>
          </a:p>
          <a:p>
            <a:pPr>
              <a:buNone/>
            </a:pPr>
            <a:r>
              <a:rPr lang="en-US" b="1" dirty="0" smtClean="0"/>
              <a:t>2)How can you get the promotional item?</a:t>
            </a:r>
          </a:p>
          <a:p>
            <a:pPr>
              <a:buNone/>
            </a:pPr>
            <a:r>
              <a:rPr lang="en-US" dirty="0" smtClean="0"/>
              <a:t>  a. Pay $29.95</a:t>
            </a:r>
          </a:p>
          <a:p>
            <a:pPr>
              <a:buNone/>
            </a:pPr>
            <a:r>
              <a:rPr lang="en-US" dirty="0" smtClean="0"/>
              <a:t>  b. Send in a card</a:t>
            </a:r>
          </a:p>
          <a:p>
            <a:pPr>
              <a:buNone/>
            </a:pPr>
            <a:r>
              <a:rPr lang="en-US" dirty="0" smtClean="0"/>
              <a:t>  c. Take a class</a:t>
            </a:r>
          </a:p>
          <a:p>
            <a:pPr>
              <a:buNone/>
            </a:pPr>
            <a:r>
              <a:rPr lang="en-US" dirty="0" smtClean="0"/>
              <a:t>  d. Buy a language program</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3490" y="960660"/>
            <a:ext cx="8108950" cy="4700588"/>
          </a:xfrm>
        </p:spPr>
        <p:txBody>
          <a:bodyPr/>
          <a:lstStyle/>
          <a:p>
            <a:pPr>
              <a:buNone/>
            </a:pPr>
            <a:r>
              <a:rPr lang="en-US" b="1" dirty="0" smtClean="0"/>
              <a:t>1)What is being offered at no charge?</a:t>
            </a:r>
          </a:p>
          <a:p>
            <a:pPr>
              <a:buNone/>
            </a:pPr>
            <a:r>
              <a:rPr lang="en-US" b="1" dirty="0" smtClean="0"/>
              <a:t>  </a:t>
            </a:r>
            <a:r>
              <a:rPr lang="en-US" dirty="0" smtClean="0"/>
              <a:t>a. A foreign language textbook </a:t>
            </a:r>
          </a:p>
          <a:p>
            <a:pPr>
              <a:buNone/>
            </a:pPr>
            <a:r>
              <a:rPr lang="en-US" dirty="0" smtClean="0"/>
              <a:t>  b. Language tapes</a:t>
            </a:r>
          </a:p>
          <a:p>
            <a:pPr>
              <a:buNone/>
            </a:pPr>
            <a:r>
              <a:rPr lang="en-US" b="1" dirty="0" smtClean="0"/>
              <a:t>  c. A cassette player</a:t>
            </a:r>
          </a:p>
          <a:p>
            <a:pPr>
              <a:buNone/>
            </a:pPr>
            <a:r>
              <a:rPr lang="en-US" dirty="0" smtClean="0"/>
              <a:t>  d. Trial materials</a:t>
            </a:r>
            <a:br>
              <a:rPr lang="en-US" dirty="0" smtClean="0"/>
            </a:br>
            <a:endParaRPr lang="en-US" dirty="0" smtClean="0"/>
          </a:p>
          <a:p>
            <a:pPr>
              <a:buNone/>
            </a:pPr>
            <a:r>
              <a:rPr lang="en-US" b="1" dirty="0" smtClean="0"/>
              <a:t>2)How can you get the promotional item?</a:t>
            </a:r>
          </a:p>
          <a:p>
            <a:pPr>
              <a:buNone/>
            </a:pPr>
            <a:r>
              <a:rPr lang="en-US" dirty="0" smtClean="0"/>
              <a:t>  a. Pay $29.95</a:t>
            </a:r>
          </a:p>
          <a:p>
            <a:pPr>
              <a:buNone/>
            </a:pPr>
            <a:r>
              <a:rPr lang="en-US" dirty="0" smtClean="0"/>
              <a:t>  b. Send in a card</a:t>
            </a:r>
          </a:p>
          <a:p>
            <a:pPr>
              <a:buNone/>
            </a:pPr>
            <a:r>
              <a:rPr lang="en-US" dirty="0" smtClean="0"/>
              <a:t>  c. Take a class</a:t>
            </a:r>
          </a:p>
          <a:p>
            <a:pPr>
              <a:buNone/>
            </a:pPr>
            <a:r>
              <a:rPr lang="en-US" dirty="0" smtClean="0"/>
              <a:t>  </a:t>
            </a:r>
            <a:r>
              <a:rPr lang="en-US" b="1" dirty="0" smtClean="0"/>
              <a:t>d. Buy a language program</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44" y="692696"/>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p:txBody>
          <a:bodyPr/>
          <a:lstStyle/>
          <a:p>
            <a:pPr>
              <a:buNone/>
            </a:pPr>
            <a:r>
              <a:rPr lang="en-US" b="1" dirty="0" smtClean="0"/>
              <a:t>   MEMORANDUM</a:t>
            </a:r>
            <a:endParaRPr lang="en-US" dirty="0" smtClean="0"/>
          </a:p>
          <a:p>
            <a:pPr>
              <a:buNone/>
            </a:pPr>
            <a:r>
              <a:rPr lang="en-US" dirty="0" smtClean="0"/>
              <a:t>   To: At office personnel being transferred to the Paris' Office</a:t>
            </a:r>
            <a:br>
              <a:rPr lang="en-US" dirty="0" smtClean="0"/>
            </a:br>
            <a:r>
              <a:rPr lang="en-US" dirty="0" smtClean="0"/>
              <a:t>Fm: A. Schneider</a:t>
            </a:r>
            <a:br>
              <a:rPr lang="en-US" dirty="0" smtClean="0"/>
            </a:br>
            <a:r>
              <a:rPr lang="en-US" dirty="0" smtClean="0"/>
              <a:t>Re: Suggestions to prepare for move</a:t>
            </a:r>
          </a:p>
          <a:p>
            <a:pPr>
              <a:buNone/>
            </a:pPr>
            <a:r>
              <a:rPr lang="en-US" dirty="0" smtClean="0"/>
              <a:t>   Each day my E-Mail is full of messages concerning this move. Rather than responding to each of you Individually I am forwarding this memo to all of you. Please follow the instructions below carefully. Do not omit any steps and please do not ask me these questions again.</a:t>
            </a:r>
            <a:br>
              <a:rPr lang="en-US" dirty="0" smtClean="0"/>
            </a:br>
            <a:r>
              <a:rPr lang="en-US" dirty="0" smtClean="0"/>
              <a:t>Pack all of the items in or on your desk in boxes.</a:t>
            </a:r>
            <a:br>
              <a:rPr lang="en-US" dirty="0" smtClean="0"/>
            </a:br>
            <a:r>
              <a:rPr lang="en-US" dirty="0" smtClean="0"/>
              <a:t>Label all boxes clearly to make unpacking easier.</a:t>
            </a:r>
            <a:br>
              <a:rPr lang="en-US" dirty="0" smtClean="0"/>
            </a:br>
            <a:r>
              <a:rPr lang="en-US" dirty="0" smtClean="0"/>
              <a:t>Retrieve and delete all messages in your telephone to clear it for the person who will occupy your desk.</a:t>
            </a:r>
            <a:br>
              <a:rPr lang="en-US" dirty="0" smtClean="0"/>
            </a:br>
            <a:r>
              <a:rPr lang="en-US" dirty="0" smtClean="0"/>
              <a:t>Change the outgoing message on your answering machine so callers can get your new office number.</a:t>
            </a:r>
            <a:br>
              <a:rPr lang="en-US" dirty="0" smtClean="0"/>
            </a:br>
            <a:r>
              <a:rPr lang="en-US" dirty="0" smtClean="0"/>
              <a:t>Provide the network manager with your old password and computer identification number.</a:t>
            </a:r>
            <a:br>
              <a:rPr lang="en-US" dirty="0" smtClean="0"/>
            </a:br>
            <a:r>
              <a:rPr lang="en-US" dirty="0" smtClean="0"/>
              <a:t>Notify clients in writing of your new location and phone number.</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1) Why was this memo written?</a:t>
            </a:r>
          </a:p>
          <a:p>
            <a:pPr>
              <a:buNone/>
            </a:pPr>
            <a:r>
              <a:rPr lang="en-US" dirty="0" smtClean="0"/>
              <a:t>  a. To respond to several queries regarding the move</a:t>
            </a:r>
          </a:p>
          <a:p>
            <a:pPr>
              <a:buNone/>
            </a:pPr>
            <a:r>
              <a:rPr lang="en-US" dirty="0" smtClean="0"/>
              <a:t>  b. To train the staff in Paris</a:t>
            </a:r>
          </a:p>
          <a:p>
            <a:pPr>
              <a:buNone/>
            </a:pPr>
            <a:r>
              <a:rPr lang="en-US" dirty="0" smtClean="0"/>
              <a:t>  c. To suggest ways to use the computer</a:t>
            </a:r>
          </a:p>
          <a:p>
            <a:pPr>
              <a:buNone/>
            </a:pPr>
            <a:r>
              <a:rPr lang="en-US" dirty="0" smtClean="0"/>
              <a:t>  d. To propose procedures for answering the telephone</a:t>
            </a:r>
            <a:br>
              <a:rPr lang="en-US" dirty="0" smtClean="0"/>
            </a:br>
            <a:endParaRPr lang="en-US" dirty="0" smtClean="0"/>
          </a:p>
          <a:p>
            <a:pPr>
              <a:buNone/>
            </a:pPr>
            <a:r>
              <a:rPr lang="en-US" b="1" dirty="0" smtClean="0"/>
              <a:t>2) What should you pack yourself?</a:t>
            </a:r>
          </a:p>
          <a:p>
            <a:pPr>
              <a:buNone/>
            </a:pPr>
            <a:r>
              <a:rPr lang="en-US" dirty="0" smtClean="0"/>
              <a:t>  a. Items in your files</a:t>
            </a:r>
          </a:p>
          <a:p>
            <a:pPr>
              <a:buNone/>
            </a:pPr>
            <a:r>
              <a:rPr lang="en-US" dirty="0" smtClean="0"/>
              <a:t>  b. Items on your desk</a:t>
            </a:r>
          </a:p>
          <a:p>
            <a:pPr>
              <a:buNone/>
            </a:pPr>
            <a:r>
              <a:rPr lang="en-US" dirty="0" smtClean="0"/>
              <a:t>  c. Your computer equipment</a:t>
            </a:r>
          </a:p>
          <a:p>
            <a:pPr>
              <a:buNone/>
            </a:pPr>
            <a:r>
              <a:rPr lang="en-US" dirty="0" smtClean="0"/>
              <a:t>  d. Your phone system</a:t>
            </a:r>
            <a:br>
              <a:rPr lang="en-US" dirty="0" smtClean="0"/>
            </a:br>
            <a:endParaRPr lang="en-US" dirty="0" smtClean="0"/>
          </a:p>
          <a:p>
            <a:pPr>
              <a:buNone/>
            </a:pPr>
            <a:r>
              <a:rPr lang="en-US" b="1" dirty="0" smtClean="0"/>
              <a:t>3) What should you do for the person who will occupy your desk?</a:t>
            </a:r>
          </a:p>
          <a:p>
            <a:pPr>
              <a:buNone/>
            </a:pPr>
            <a:r>
              <a:rPr lang="en-US" dirty="0" smtClean="0"/>
              <a:t>  a. Clear old messages from your phone</a:t>
            </a:r>
          </a:p>
          <a:p>
            <a:pPr>
              <a:buNone/>
            </a:pPr>
            <a:r>
              <a:rPr lang="en-US" dirty="0" smtClean="0"/>
              <a:t>  b. Get a new computer password</a:t>
            </a:r>
          </a:p>
          <a:p>
            <a:pPr>
              <a:buNone/>
            </a:pPr>
            <a:r>
              <a:rPr lang="en-US" dirty="0" smtClean="0"/>
              <a:t>  c. Move boxes to the edge of the room</a:t>
            </a:r>
          </a:p>
          <a:p>
            <a:pPr>
              <a:buNone/>
            </a:pPr>
            <a:r>
              <a:rPr lang="en-US" dirty="0" smtClean="0"/>
              <a:t>  d. Notify clients of your replacement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1) Why was this memo written?</a:t>
            </a:r>
          </a:p>
          <a:p>
            <a:pPr>
              <a:buNone/>
            </a:pPr>
            <a:r>
              <a:rPr lang="en-US" dirty="0" smtClean="0"/>
              <a:t>  </a:t>
            </a:r>
            <a:r>
              <a:rPr lang="en-US" b="1" dirty="0" smtClean="0"/>
              <a:t>a. To respond to several queries regarding the move</a:t>
            </a:r>
          </a:p>
          <a:p>
            <a:pPr>
              <a:buNone/>
            </a:pPr>
            <a:r>
              <a:rPr lang="en-US" dirty="0" smtClean="0"/>
              <a:t>  b. To train the staff in Paris</a:t>
            </a:r>
          </a:p>
          <a:p>
            <a:pPr>
              <a:buNone/>
            </a:pPr>
            <a:r>
              <a:rPr lang="en-US" dirty="0" smtClean="0"/>
              <a:t>  c. To suggest ways to use the computer</a:t>
            </a:r>
          </a:p>
          <a:p>
            <a:pPr>
              <a:buNone/>
            </a:pPr>
            <a:r>
              <a:rPr lang="en-US" dirty="0" smtClean="0"/>
              <a:t>  d. To propose procedures for answering the telephone</a:t>
            </a:r>
            <a:br>
              <a:rPr lang="en-US" dirty="0" smtClean="0"/>
            </a:br>
            <a:endParaRPr lang="en-US" dirty="0" smtClean="0"/>
          </a:p>
          <a:p>
            <a:pPr>
              <a:buNone/>
            </a:pPr>
            <a:r>
              <a:rPr lang="en-US" b="1" dirty="0" smtClean="0"/>
              <a:t>2) What should you pack yourself?</a:t>
            </a:r>
          </a:p>
          <a:p>
            <a:pPr>
              <a:buNone/>
            </a:pPr>
            <a:r>
              <a:rPr lang="en-US" dirty="0" smtClean="0"/>
              <a:t>  a. Items in your files</a:t>
            </a:r>
          </a:p>
          <a:p>
            <a:pPr>
              <a:buNone/>
            </a:pPr>
            <a:r>
              <a:rPr lang="en-US" dirty="0" smtClean="0"/>
              <a:t>  </a:t>
            </a:r>
            <a:r>
              <a:rPr lang="en-US" b="1" dirty="0" smtClean="0"/>
              <a:t>b. Items on your desk</a:t>
            </a:r>
          </a:p>
          <a:p>
            <a:pPr>
              <a:buNone/>
            </a:pPr>
            <a:r>
              <a:rPr lang="en-US" dirty="0" smtClean="0"/>
              <a:t>  c. Your computer equipment</a:t>
            </a:r>
          </a:p>
          <a:p>
            <a:pPr>
              <a:buNone/>
            </a:pPr>
            <a:r>
              <a:rPr lang="en-US" dirty="0" smtClean="0"/>
              <a:t>  d. Your phone system</a:t>
            </a:r>
            <a:br>
              <a:rPr lang="en-US" dirty="0" smtClean="0"/>
            </a:br>
            <a:endParaRPr lang="en-US" dirty="0" smtClean="0"/>
          </a:p>
          <a:p>
            <a:pPr>
              <a:buNone/>
            </a:pPr>
            <a:r>
              <a:rPr lang="en-US" b="1" dirty="0" smtClean="0"/>
              <a:t>3) What should you do for the person who will occupy your desk?</a:t>
            </a:r>
          </a:p>
          <a:p>
            <a:pPr>
              <a:buNone/>
            </a:pPr>
            <a:r>
              <a:rPr lang="en-US" dirty="0" smtClean="0"/>
              <a:t>  </a:t>
            </a:r>
            <a:r>
              <a:rPr lang="en-US" b="1" dirty="0" smtClean="0"/>
              <a:t>a. Clear old messages from your phone</a:t>
            </a:r>
          </a:p>
          <a:p>
            <a:pPr>
              <a:buNone/>
            </a:pPr>
            <a:r>
              <a:rPr lang="en-US" dirty="0" smtClean="0"/>
              <a:t>  b. Get a new computer password</a:t>
            </a:r>
          </a:p>
          <a:p>
            <a:pPr>
              <a:buNone/>
            </a:pPr>
            <a:r>
              <a:rPr lang="en-US" dirty="0" smtClean="0"/>
              <a:t>  c. Move boxes to the edge of the room</a:t>
            </a:r>
          </a:p>
          <a:p>
            <a:pPr>
              <a:buNone/>
            </a:pPr>
            <a:r>
              <a:rPr lang="en-US" dirty="0" smtClean="0"/>
              <a:t>  d. Notify clients of your replacement</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What do you need to give to the network manager?</a:t>
            </a:r>
          </a:p>
          <a:p>
            <a:pPr>
              <a:buNone/>
            </a:pPr>
            <a:r>
              <a:rPr lang="en-US" dirty="0" smtClean="0"/>
              <a:t>  a. Your computer equipment</a:t>
            </a:r>
          </a:p>
          <a:p>
            <a:pPr>
              <a:buNone/>
            </a:pPr>
            <a:r>
              <a:rPr lang="en-US" dirty="0" smtClean="0"/>
              <a:t>  b. Your computer files</a:t>
            </a:r>
          </a:p>
          <a:p>
            <a:pPr>
              <a:buNone/>
            </a:pPr>
            <a:r>
              <a:rPr lang="en-US" dirty="0" smtClean="0"/>
              <a:t>  c. Your password and ID number</a:t>
            </a:r>
          </a:p>
          <a:p>
            <a:pPr>
              <a:buNone/>
            </a:pPr>
            <a:r>
              <a:rPr lang="en-US" dirty="0" smtClean="0"/>
              <a:t>  d. Your computer</a:t>
            </a:r>
            <a:br>
              <a:rPr lang="en-US" dirty="0" smtClean="0"/>
            </a:br>
            <a:endParaRPr lang="en-US" dirty="0" smtClean="0"/>
          </a:p>
          <a:p>
            <a:pPr>
              <a:buNone/>
            </a:pPr>
            <a:r>
              <a:rPr lang="en-US" b="1" dirty="0" smtClean="0"/>
              <a:t>5) What will make the unpacking easier?</a:t>
            </a:r>
          </a:p>
          <a:p>
            <a:pPr>
              <a:buNone/>
            </a:pPr>
            <a:r>
              <a:rPr lang="en-US" dirty="0" smtClean="0"/>
              <a:t>  a. Clear labels on the boxes</a:t>
            </a:r>
          </a:p>
          <a:p>
            <a:pPr>
              <a:buNone/>
            </a:pPr>
            <a:r>
              <a:rPr lang="en-US" dirty="0" smtClean="0"/>
              <a:t>  b. Caution with computers</a:t>
            </a:r>
          </a:p>
          <a:p>
            <a:pPr>
              <a:buNone/>
            </a:pPr>
            <a:r>
              <a:rPr lang="en-US" dirty="0" smtClean="0"/>
              <a:t>  c. Advance shipping</a:t>
            </a:r>
          </a:p>
          <a:p>
            <a:pPr>
              <a:buNone/>
            </a:pPr>
            <a:r>
              <a:rPr lang="en-US" dirty="0" smtClean="0"/>
              <a:t>  d. An empty desk</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What do you need to give to the network manager?</a:t>
            </a:r>
          </a:p>
          <a:p>
            <a:pPr>
              <a:buNone/>
            </a:pPr>
            <a:r>
              <a:rPr lang="en-US" dirty="0" smtClean="0"/>
              <a:t>  a. Your computer equipment</a:t>
            </a:r>
          </a:p>
          <a:p>
            <a:pPr>
              <a:buNone/>
            </a:pPr>
            <a:r>
              <a:rPr lang="en-US" dirty="0" smtClean="0"/>
              <a:t>  b. Your computer files</a:t>
            </a:r>
          </a:p>
          <a:p>
            <a:pPr>
              <a:buNone/>
            </a:pPr>
            <a:r>
              <a:rPr lang="en-US" dirty="0" smtClean="0"/>
              <a:t>  </a:t>
            </a:r>
            <a:r>
              <a:rPr lang="en-US" b="1" dirty="0" smtClean="0"/>
              <a:t>c. Your password and ID number</a:t>
            </a:r>
          </a:p>
          <a:p>
            <a:pPr>
              <a:buNone/>
            </a:pPr>
            <a:r>
              <a:rPr lang="en-US" dirty="0" smtClean="0"/>
              <a:t>  d. Your computer</a:t>
            </a:r>
            <a:br>
              <a:rPr lang="en-US" dirty="0" smtClean="0"/>
            </a:br>
            <a:endParaRPr lang="en-US" dirty="0" smtClean="0"/>
          </a:p>
          <a:p>
            <a:pPr>
              <a:buNone/>
            </a:pPr>
            <a:r>
              <a:rPr lang="en-US" b="1" dirty="0" smtClean="0"/>
              <a:t>5) What will make the unpacking easier?</a:t>
            </a:r>
          </a:p>
          <a:p>
            <a:pPr>
              <a:buNone/>
            </a:pPr>
            <a:r>
              <a:rPr lang="en-US" b="1" dirty="0" smtClean="0"/>
              <a:t>  a. Clear labels on the boxes</a:t>
            </a:r>
          </a:p>
          <a:p>
            <a:pPr>
              <a:buNone/>
            </a:pPr>
            <a:r>
              <a:rPr lang="en-US" dirty="0" smtClean="0"/>
              <a:t>  b. Caution with computers</a:t>
            </a:r>
          </a:p>
          <a:p>
            <a:pPr>
              <a:buNone/>
            </a:pPr>
            <a:r>
              <a:rPr lang="en-US" dirty="0" smtClean="0"/>
              <a:t>  c. Advance shipping</a:t>
            </a:r>
          </a:p>
          <a:p>
            <a:pPr>
              <a:buNone/>
            </a:pPr>
            <a:r>
              <a:rPr lang="en-US" dirty="0" smtClean="0"/>
              <a:t>  d. An empty desk</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6653237" cy="576064"/>
          </a:xfrm>
        </p:spPr>
        <p:txBody>
          <a:bodyPr/>
          <a:lstStyle/>
          <a:p>
            <a:pPr marL="90488" indent="-90488"/>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539552" y="1772816"/>
            <a:ext cx="8108950" cy="4700588"/>
          </a:xfrm>
        </p:spPr>
        <p:txBody>
          <a:bodyPr>
            <a:normAutofit/>
          </a:bodyPr>
          <a:lstStyle/>
          <a:p>
            <a:pPr>
              <a:buNone/>
            </a:pPr>
            <a:r>
              <a:rPr lang="en-US" dirty="0" smtClean="0"/>
              <a:t>   Mr</a:t>
            </a:r>
            <a:r>
              <a:rPr lang="en-US" dirty="0"/>
              <a:t>. George Mackie</a:t>
            </a:r>
            <a:br>
              <a:rPr lang="en-US" dirty="0"/>
            </a:br>
            <a:r>
              <a:rPr lang="en-US" dirty="0"/>
              <a:t>IFS Freight Forwarding</a:t>
            </a:r>
            <a:br>
              <a:rPr lang="en-US" dirty="0"/>
            </a:br>
            <a:r>
              <a:rPr lang="en-US" dirty="0"/>
              <a:t>8471 S. Eastern Avenue</a:t>
            </a:r>
            <a:br>
              <a:rPr lang="en-US" dirty="0"/>
            </a:br>
            <a:r>
              <a:rPr lang="en-US" dirty="0"/>
              <a:t>Chicago, IL </a:t>
            </a:r>
            <a:r>
              <a:rPr lang="en-US" dirty="0" smtClean="0"/>
              <a:t>60647</a:t>
            </a:r>
          </a:p>
          <a:p>
            <a:pPr>
              <a:buNone/>
            </a:pPr>
            <a:endParaRPr lang="en-US" dirty="0" smtClean="0"/>
          </a:p>
          <a:p>
            <a:pPr>
              <a:buNone/>
            </a:pPr>
            <a:r>
              <a:rPr lang="en-US" dirty="0" smtClean="0"/>
              <a:t>   Dear </a:t>
            </a:r>
            <a:r>
              <a:rPr lang="en-US" dirty="0"/>
              <a:t>Mr. </a:t>
            </a:r>
            <a:r>
              <a:rPr lang="en-US" dirty="0" smtClean="0"/>
              <a:t>Mackie, </a:t>
            </a:r>
            <a:endParaRPr lang="en-US" dirty="0"/>
          </a:p>
          <a:p>
            <a:pPr>
              <a:buNone/>
            </a:pPr>
            <a:r>
              <a:rPr lang="en-US" dirty="0" smtClean="0"/>
              <a:t>   We </a:t>
            </a:r>
            <a:r>
              <a:rPr lang="en-US" dirty="0"/>
              <a:t>have just received a complaint about a mishandled delivery from one of our trusted </a:t>
            </a:r>
            <a:r>
              <a:rPr lang="en-US" dirty="0" smtClean="0"/>
              <a:t>customers, </a:t>
            </a:r>
            <a:r>
              <a:rPr lang="en-US" dirty="0"/>
              <a:t>Mr. C. Benson of Butterfly Beauty Care in Dubuque, Iowa.</a:t>
            </a:r>
          </a:p>
          <a:p>
            <a:pPr>
              <a:buNone/>
            </a:pPr>
            <a:r>
              <a:rPr lang="en-US" dirty="0" smtClean="0"/>
              <a:t>   Apparently, </a:t>
            </a:r>
            <a:r>
              <a:rPr lang="en-US" dirty="0"/>
              <a:t>a member of your staff delivered two cartons of goods to the Butterfly </a:t>
            </a:r>
            <a:r>
              <a:rPr lang="en-US" dirty="0" smtClean="0"/>
              <a:t>Beauty Cure </a:t>
            </a:r>
            <a:r>
              <a:rPr lang="en-US" dirty="0"/>
              <a:t>facility despite the fact that the items they contained had been damaged in transit.</a:t>
            </a:r>
            <a:br>
              <a:rPr lang="en-US" dirty="0"/>
            </a:br>
            <a:r>
              <a:rPr lang="en-US" dirty="0"/>
              <a:t>Enclosed, you will find a copy of the </a:t>
            </a:r>
            <a:r>
              <a:rPr lang="en-US" dirty="0" smtClean="0"/>
              <a:t>transmittal </a:t>
            </a:r>
            <a:r>
              <a:rPr lang="en-US" dirty="0"/>
              <a:t>form signed by Mr. Benson, on which he</a:t>
            </a:r>
            <a:br>
              <a:rPr lang="en-US" dirty="0"/>
            </a:br>
            <a:r>
              <a:rPr lang="en-US" dirty="0"/>
              <a:t>clearly indicated that he </a:t>
            </a:r>
            <a:r>
              <a:rPr lang="en-US" dirty="0" smtClean="0"/>
              <a:t>noticed goods were damaged </a:t>
            </a:r>
            <a:r>
              <a:rPr lang="en-US" dirty="0"/>
              <a:t>while your driver was still on the premises.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498" y="888652"/>
            <a:ext cx="8108950" cy="4700588"/>
          </a:xfrm>
        </p:spPr>
        <p:txBody>
          <a:bodyPr/>
          <a:lstStyle/>
          <a:p>
            <a:endParaRPr lang="en-US" dirty="0" smtClean="0"/>
          </a:p>
          <a:p>
            <a:endParaRPr lang="en-US" dirty="0" smtClean="0"/>
          </a:p>
          <a:p>
            <a:pPr>
              <a:buNone/>
            </a:pPr>
            <a:r>
              <a:rPr lang="en-US" dirty="0" smtClean="0"/>
              <a:t>   Mr. Benson reports that the driver refused to take the goods back, contrary to your company's stated policy. Furthermore, the driver indicated that our packing was responsible for the breakage. We can assure you that these boxes were packed with the usual care, and left our warehouse in perfect condition. We can only conclude that they were damaged during shipment.</a:t>
            </a:r>
          </a:p>
          <a:p>
            <a:pPr>
              <a:buNone/>
            </a:pPr>
            <a:r>
              <a:rPr lang="en-US" dirty="0" smtClean="0"/>
              <a:t>   We expect you to pick up the hoses immediately at absolutely no cost to Mr. Benson or Smooth Skin. We are far from satisfied with the actions of your employee, and in view of the fact that this is the third complaint we have received in six mouths, my further incidents of this nature will force us to reconsider the renewal of our contract with your firm.</a:t>
            </a:r>
            <a:br>
              <a:rPr lang="en-US" dirty="0" smtClean="0"/>
            </a:br>
            <a:r>
              <a:rPr lang="en-US" dirty="0" smtClean="0"/>
              <a:t>                                                                                           </a:t>
            </a:r>
          </a:p>
          <a:p>
            <a:pPr>
              <a:buNone/>
            </a:pPr>
            <a:r>
              <a:rPr lang="en-US" dirty="0" smtClean="0"/>
              <a:t>                                                                                            Sincerely, </a:t>
            </a:r>
          </a:p>
          <a:p>
            <a:endParaRPr lang="en-US" dirty="0" smtClean="0"/>
          </a:p>
          <a:p>
            <a:pPr>
              <a:buNone/>
            </a:pPr>
            <a:r>
              <a:rPr lang="en-US" dirty="0" smtClean="0"/>
              <a:t>                                                                                            Peggy S. Rolf</a:t>
            </a:r>
            <a:br>
              <a:rPr lang="en-US" dirty="0" smtClean="0"/>
            </a:br>
            <a:r>
              <a:rPr lang="en-US" dirty="0" smtClean="0"/>
              <a:t>                                                                                         Shipping Manager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04664"/>
            <a:ext cx="7020272" cy="6336704"/>
          </a:xfrm>
        </p:spPr>
        <p:txBody>
          <a:bodyPr anchor="ctr">
            <a:normAutofit/>
          </a:bodyPr>
          <a:lstStyle/>
          <a:p>
            <a:pPr>
              <a:buNone/>
            </a:pPr>
            <a:r>
              <a:rPr lang="en-US" b="1" dirty="0" smtClean="0"/>
              <a:t>1)What was sent to Mr. Mackie with this letter?</a:t>
            </a:r>
          </a:p>
          <a:p>
            <a:pPr>
              <a:buNone/>
            </a:pPr>
            <a:r>
              <a:rPr lang="en-US" b="1" dirty="0" smtClean="0"/>
              <a:t>  </a:t>
            </a:r>
            <a:r>
              <a:rPr lang="en-US" dirty="0" smtClean="0"/>
              <a:t>a. A check</a:t>
            </a:r>
          </a:p>
          <a:p>
            <a:pPr>
              <a:buNone/>
            </a:pPr>
            <a:r>
              <a:rPr lang="en-US" dirty="0" smtClean="0"/>
              <a:t>  b. Two cartons</a:t>
            </a:r>
          </a:p>
          <a:p>
            <a:pPr>
              <a:buNone/>
            </a:pPr>
            <a:r>
              <a:rPr lang="en-US" dirty="0" smtClean="0"/>
              <a:t>  c. A new contract</a:t>
            </a:r>
          </a:p>
          <a:p>
            <a:pPr>
              <a:buNone/>
            </a:pPr>
            <a:r>
              <a:rPr lang="en-US" dirty="0" smtClean="0"/>
              <a:t>  d. A shipping document</a:t>
            </a:r>
            <a:br>
              <a:rPr lang="en-US" dirty="0" smtClean="0"/>
            </a:br>
            <a:r>
              <a:rPr lang="en-US" dirty="0" smtClean="0"/>
              <a:t> </a:t>
            </a:r>
          </a:p>
          <a:p>
            <a:pPr>
              <a:buNone/>
            </a:pPr>
            <a:r>
              <a:rPr lang="en-US" b="1" dirty="0" smtClean="0"/>
              <a:t>2)According to the letter, what did the delivery driver do?</a:t>
            </a:r>
          </a:p>
          <a:p>
            <a:pPr>
              <a:buNone/>
            </a:pPr>
            <a:r>
              <a:rPr lang="en-US" dirty="0" smtClean="0"/>
              <a:t>  a. Smooth Skin was responsible for the damage</a:t>
            </a:r>
          </a:p>
          <a:p>
            <a:pPr>
              <a:buNone/>
            </a:pPr>
            <a:r>
              <a:rPr lang="en-US" dirty="0" smtClean="0"/>
              <a:t>  b. He refused to take goods back</a:t>
            </a:r>
          </a:p>
          <a:p>
            <a:pPr>
              <a:buNone/>
            </a:pPr>
            <a:r>
              <a:rPr lang="en-US" dirty="0" smtClean="0"/>
              <a:t>  c. The shipment was damaged in transit</a:t>
            </a:r>
          </a:p>
          <a:p>
            <a:pPr>
              <a:buNone/>
            </a:pPr>
            <a:r>
              <a:rPr lang="en-US" dirty="0" smtClean="0"/>
              <a:t>  d. IFS should refund the customer's money</a:t>
            </a:r>
            <a:br>
              <a:rPr lang="en-US" dirty="0" smtClean="0"/>
            </a:br>
            <a:endParaRPr lang="en-US" dirty="0" smtClean="0"/>
          </a:p>
          <a:p>
            <a:pPr>
              <a:buNone/>
            </a:pPr>
            <a:r>
              <a:rPr lang="en-US" b="1" dirty="0" smtClean="0"/>
              <a:t>3)Ms. Rolf refers to the IFS policy about?</a:t>
            </a:r>
          </a:p>
          <a:p>
            <a:pPr>
              <a:buNone/>
            </a:pPr>
            <a:r>
              <a:rPr lang="en-US" dirty="0" smtClean="0"/>
              <a:t>  a. Shipping charges</a:t>
            </a:r>
          </a:p>
          <a:p>
            <a:pPr>
              <a:buNone/>
            </a:pPr>
            <a:r>
              <a:rPr lang="en-US" dirty="0" smtClean="0"/>
              <a:t>  b. Returns</a:t>
            </a:r>
          </a:p>
          <a:p>
            <a:pPr>
              <a:buNone/>
            </a:pPr>
            <a:r>
              <a:rPr lang="en-US" dirty="0" smtClean="0"/>
              <a:t>  c. Weight limits</a:t>
            </a:r>
          </a:p>
          <a:p>
            <a:pPr>
              <a:buNone/>
            </a:pPr>
            <a:r>
              <a:rPr lang="en-US" dirty="0" smtClean="0"/>
              <a:t>  d. Travel expenses</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04664"/>
            <a:ext cx="7020272" cy="6336704"/>
          </a:xfrm>
        </p:spPr>
        <p:txBody>
          <a:bodyPr anchor="ctr">
            <a:normAutofit/>
          </a:bodyPr>
          <a:lstStyle/>
          <a:p>
            <a:pPr>
              <a:buNone/>
            </a:pPr>
            <a:r>
              <a:rPr lang="en-US" b="1" dirty="0" smtClean="0"/>
              <a:t>1)What was sent to Mr. Mackie with this letter?</a:t>
            </a:r>
          </a:p>
          <a:p>
            <a:pPr>
              <a:buNone/>
            </a:pPr>
            <a:r>
              <a:rPr lang="en-US" b="1" dirty="0" smtClean="0"/>
              <a:t>  </a:t>
            </a:r>
            <a:r>
              <a:rPr lang="en-US" dirty="0" smtClean="0"/>
              <a:t>a. A check</a:t>
            </a:r>
          </a:p>
          <a:p>
            <a:pPr>
              <a:buNone/>
            </a:pPr>
            <a:r>
              <a:rPr lang="en-US" dirty="0" smtClean="0"/>
              <a:t>  b. Two cartons</a:t>
            </a:r>
          </a:p>
          <a:p>
            <a:pPr>
              <a:buNone/>
            </a:pPr>
            <a:r>
              <a:rPr lang="en-US" dirty="0" smtClean="0"/>
              <a:t>  c. A new contract</a:t>
            </a:r>
          </a:p>
          <a:p>
            <a:pPr>
              <a:buNone/>
            </a:pPr>
            <a:r>
              <a:rPr lang="en-US" b="1" dirty="0" smtClean="0"/>
              <a:t>  d. A shipping document</a:t>
            </a:r>
            <a:r>
              <a:rPr lang="en-US" dirty="0" smtClean="0"/>
              <a:t/>
            </a:r>
            <a:br>
              <a:rPr lang="en-US" dirty="0" smtClean="0"/>
            </a:br>
            <a:r>
              <a:rPr lang="en-US" dirty="0" smtClean="0"/>
              <a:t> </a:t>
            </a:r>
          </a:p>
          <a:p>
            <a:pPr>
              <a:buNone/>
            </a:pPr>
            <a:r>
              <a:rPr lang="en-US" b="1" dirty="0" smtClean="0"/>
              <a:t>2)According to the letter, what did the delivery driver do?</a:t>
            </a:r>
          </a:p>
          <a:p>
            <a:pPr>
              <a:buNone/>
            </a:pPr>
            <a:r>
              <a:rPr lang="en-US" dirty="0" smtClean="0"/>
              <a:t>  a. Smooth Skin was responsible for the damage</a:t>
            </a:r>
          </a:p>
          <a:p>
            <a:pPr>
              <a:buNone/>
            </a:pPr>
            <a:r>
              <a:rPr lang="en-US" b="1" dirty="0" smtClean="0"/>
              <a:t>  b. He refused to take goods back</a:t>
            </a:r>
          </a:p>
          <a:p>
            <a:pPr>
              <a:buNone/>
            </a:pPr>
            <a:r>
              <a:rPr lang="en-US" dirty="0" smtClean="0"/>
              <a:t>  c. The shipment was damaged in transit</a:t>
            </a:r>
          </a:p>
          <a:p>
            <a:pPr>
              <a:buNone/>
            </a:pPr>
            <a:r>
              <a:rPr lang="en-US" dirty="0" smtClean="0"/>
              <a:t>  d. IFS should refund the customer's money</a:t>
            </a:r>
            <a:br>
              <a:rPr lang="en-US" dirty="0" smtClean="0"/>
            </a:br>
            <a:endParaRPr lang="en-US" dirty="0" smtClean="0"/>
          </a:p>
          <a:p>
            <a:pPr>
              <a:buNone/>
            </a:pPr>
            <a:r>
              <a:rPr lang="en-US" b="1" dirty="0" smtClean="0"/>
              <a:t>3)Ms. Rolf refers to the IFS policy about?</a:t>
            </a:r>
          </a:p>
          <a:p>
            <a:pPr>
              <a:buNone/>
            </a:pPr>
            <a:r>
              <a:rPr lang="en-US" dirty="0" smtClean="0"/>
              <a:t>  a. Shipping charges</a:t>
            </a:r>
          </a:p>
          <a:p>
            <a:pPr>
              <a:buNone/>
            </a:pPr>
            <a:r>
              <a:rPr lang="en-US" b="1" dirty="0" smtClean="0"/>
              <a:t>  b. Returns</a:t>
            </a:r>
          </a:p>
          <a:p>
            <a:pPr>
              <a:buNone/>
            </a:pPr>
            <a:r>
              <a:rPr lang="en-US" dirty="0" smtClean="0"/>
              <a:t>  c. Weight limits</a:t>
            </a:r>
          </a:p>
          <a:p>
            <a:pPr>
              <a:buNone/>
            </a:pPr>
            <a:r>
              <a:rPr lang="en-US" dirty="0" smtClean="0"/>
              <a:t>  d. </a:t>
            </a:r>
            <a:r>
              <a:rPr lang="en-US" smtClean="0"/>
              <a:t>Travel </a:t>
            </a:r>
            <a:r>
              <a:rPr lang="en-US" dirty="0" smtClean="0"/>
              <a:t>expenses</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584" y="620688"/>
            <a:ext cx="8741469" cy="504056"/>
          </a:xfrm>
        </p:spPr>
        <p:txBody>
          <a:bodyPr/>
          <a:lstStyle/>
          <a:p>
            <a:r>
              <a:rPr lang="en-US" sz="2400" dirty="0" smtClean="0">
                <a:solidFill>
                  <a:schemeClr val="accent2">
                    <a:lumMod val="75000"/>
                  </a:schemeClr>
                </a:solidFill>
              </a:rPr>
              <a:t>Read the passage and answer the questions</a:t>
            </a:r>
            <a:r>
              <a:rPr lang="en-GB" sz="2400" dirty="0" smtClean="0"/>
              <a:t/>
            </a:r>
            <a:br>
              <a:rPr lang="en-GB" sz="2400" dirty="0" smtClean="0"/>
            </a:br>
            <a:r>
              <a:rPr lang="en-GB" sz="2400" dirty="0" smtClean="0"/>
              <a:t/>
            </a:r>
            <a:br>
              <a:rPr lang="en-GB" sz="2400" dirty="0" smtClean="0"/>
            </a:br>
            <a:endParaRPr lang="en-US" sz="2400" dirty="0"/>
          </a:p>
        </p:txBody>
      </p:sp>
      <p:sp>
        <p:nvSpPr>
          <p:cNvPr id="3" name="Content Placeholder 2"/>
          <p:cNvSpPr>
            <a:spLocks noGrp="1"/>
          </p:cNvSpPr>
          <p:nvPr>
            <p:ph idx="1"/>
          </p:nvPr>
        </p:nvSpPr>
        <p:spPr/>
        <p:txBody>
          <a:bodyPr/>
          <a:lstStyle/>
          <a:p>
            <a:pPr>
              <a:buNone/>
            </a:pPr>
            <a:r>
              <a:rPr lang="en-US" dirty="0" smtClean="0"/>
              <a:t>  </a:t>
            </a:r>
          </a:p>
          <a:p>
            <a:pPr>
              <a:buNone/>
            </a:pPr>
            <a:endParaRPr lang="en-US" dirty="0" smtClean="0"/>
          </a:p>
          <a:p>
            <a:pPr>
              <a:buNone/>
            </a:pPr>
            <a:r>
              <a:rPr lang="en-US" dirty="0" smtClean="0"/>
              <a:t> Fax Transmission</a:t>
            </a:r>
          </a:p>
          <a:p>
            <a:pPr>
              <a:buNone/>
            </a:pPr>
            <a:r>
              <a:rPr lang="en-US" b="1" dirty="0" smtClean="0"/>
              <a:t>   Kleenit</a:t>
            </a:r>
            <a:br>
              <a:rPr lang="en-US" b="1" dirty="0" smtClean="0"/>
            </a:br>
            <a:r>
              <a:rPr lang="en-US" dirty="0" smtClean="0"/>
              <a:t>Bravo Morella, 320</a:t>
            </a:r>
            <a:br>
              <a:rPr lang="en-US" dirty="0" smtClean="0"/>
            </a:br>
            <a:r>
              <a:rPr lang="en-US" dirty="0" smtClean="0"/>
              <a:t>Portal 4-2,</a:t>
            </a:r>
            <a:br>
              <a:rPr lang="en-US" dirty="0" smtClean="0"/>
            </a:br>
            <a:r>
              <a:rPr lang="en-US" dirty="0" smtClean="0"/>
              <a:t>28020 Madrid</a:t>
            </a:r>
            <a:br>
              <a:rPr lang="en-US" dirty="0" smtClean="0"/>
            </a:br>
            <a:r>
              <a:rPr lang="en-US" dirty="0" smtClean="0"/>
              <a:t>Spain</a:t>
            </a:r>
          </a:p>
          <a:p>
            <a:pPr>
              <a:buNone/>
            </a:pPr>
            <a:r>
              <a:rPr lang="en-US" dirty="0" smtClean="0"/>
              <a:t>   Dear fellow computer user,</a:t>
            </a:r>
          </a:p>
          <a:p>
            <a:pPr>
              <a:buNone/>
            </a:pPr>
            <a:r>
              <a:rPr lang="en-US" dirty="0" smtClean="0"/>
              <a:t>   A word of advice. It's time to clean out your computer. If you're like me, you do not remove document that are no longer necessary from your computer. You never know when you need a file, so you don't throw it away. Right?  Electronic mail messages pile up too, creating a huge warehouse of obscure file names.</a:t>
            </a:r>
          </a:p>
          <a:p>
            <a:pPr>
              <a:buNone/>
            </a:pPr>
            <a:r>
              <a:rPr lang="en-US" dirty="0" smtClean="0"/>
              <a:t>   I found that a simple software package called Kleanit which gets rid of everything I don’t need . I was so impressed with this package that I decided to share it with others.</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108950" cy="4700588"/>
          </a:xfrm>
        </p:spPr>
        <p:txBody>
          <a:bodyPr/>
          <a:lstStyle/>
          <a:p>
            <a:pPr>
              <a:buNone/>
            </a:pPr>
            <a:r>
              <a:rPr lang="en-US" dirty="0" smtClean="0"/>
              <a:t>   No longer do those bothersome extra messages and computer files who waste processing time and cause my computer to perform inefficiently. Kleanit makes sure that the only files in my computer are files that relate to my current projects or routine tasks.</a:t>
            </a:r>
          </a:p>
          <a:p>
            <a:pPr>
              <a:buNone/>
            </a:pPr>
            <a:r>
              <a:rPr lang="en-US" dirty="0" smtClean="0"/>
              <a:t>   Why don’t you try it? I’ll send you trial copy and if you aren’t satisfied, send it back. If you are, and you will be, send your check for $32.50 at your earliest convenience.</a:t>
            </a:r>
          </a:p>
          <a:p>
            <a:pPr>
              <a:buNone/>
            </a:pPr>
            <a:endParaRPr lang="en-US" dirty="0" smtClean="0"/>
          </a:p>
          <a:p>
            <a:pPr>
              <a:buNone/>
            </a:pPr>
            <a:r>
              <a:rPr lang="en-US" dirty="0" smtClean="0"/>
              <a:t>   Have a nice day,</a:t>
            </a:r>
          </a:p>
          <a:p>
            <a:pPr>
              <a:buNone/>
            </a:pPr>
            <a:r>
              <a:rPr lang="en-US" dirty="0" smtClean="0"/>
              <a:t>   Robert Horstma</a:t>
            </a:r>
            <a:br>
              <a:rPr lang="en-US" dirty="0" smtClean="0"/>
            </a:br>
            <a:r>
              <a:rPr lang="en-US" dirty="0" smtClean="0"/>
              <a:t>CEO</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712"/>
            <a:ext cx="8568000" cy="6048000"/>
          </a:xfrm>
        </p:spPr>
        <p:txBody>
          <a:bodyPr anchor="b"/>
          <a:lstStyle/>
          <a:p>
            <a:pPr>
              <a:buNone/>
            </a:pPr>
            <a:r>
              <a:rPr lang="en-US" b="1" dirty="0" smtClean="0"/>
              <a:t>1)According to the fax, what prompted Mr. Horsta to sell Kleanit?</a:t>
            </a:r>
          </a:p>
          <a:p>
            <a:pPr>
              <a:buNone/>
            </a:pPr>
            <a:r>
              <a:rPr lang="en-US" dirty="0" smtClean="0"/>
              <a:t>  a. His e-mail responses</a:t>
            </a:r>
          </a:p>
          <a:p>
            <a:pPr>
              <a:buNone/>
            </a:pPr>
            <a:r>
              <a:rPr lang="en-US" dirty="0" smtClean="0"/>
              <a:t>  b. His poor computer skills</a:t>
            </a:r>
          </a:p>
          <a:p>
            <a:pPr>
              <a:buNone/>
            </a:pPr>
            <a:r>
              <a:rPr lang="en-US" dirty="0" smtClean="0"/>
              <a:t>  c. His need for money</a:t>
            </a:r>
          </a:p>
          <a:p>
            <a:pPr>
              <a:buNone/>
            </a:pPr>
            <a:r>
              <a:rPr lang="en-US" dirty="0" smtClean="0"/>
              <a:t>  d. His satisfaction with the product</a:t>
            </a:r>
            <a:br>
              <a:rPr lang="en-US" dirty="0" smtClean="0"/>
            </a:br>
            <a:endParaRPr lang="en-US" dirty="0" smtClean="0"/>
          </a:p>
          <a:p>
            <a:pPr>
              <a:buNone/>
            </a:pPr>
            <a:r>
              <a:rPr lang="en-US" b="1" dirty="0" smtClean="0"/>
              <a:t>2)What suggestion is made in this letter?</a:t>
            </a:r>
          </a:p>
          <a:p>
            <a:pPr>
              <a:buNone/>
            </a:pPr>
            <a:r>
              <a:rPr lang="en-US" dirty="0" smtClean="0"/>
              <a:t>  a. To buy new computers</a:t>
            </a:r>
          </a:p>
          <a:p>
            <a:pPr>
              <a:buNone/>
            </a:pPr>
            <a:r>
              <a:rPr lang="en-US" dirty="0" smtClean="0"/>
              <a:t>  b. To send less mail</a:t>
            </a:r>
          </a:p>
          <a:p>
            <a:pPr>
              <a:buNone/>
            </a:pPr>
            <a:r>
              <a:rPr lang="en-US" dirty="0" smtClean="0"/>
              <a:t>  c. To print out documents</a:t>
            </a:r>
          </a:p>
          <a:p>
            <a:pPr>
              <a:buNone/>
            </a:pPr>
            <a:r>
              <a:rPr lang="en-US" dirty="0" smtClean="0"/>
              <a:t>  d. To purchase new software</a:t>
            </a:r>
            <a:br>
              <a:rPr lang="en-US" dirty="0" smtClean="0"/>
            </a:br>
            <a:endParaRPr lang="en-US" dirty="0" smtClean="0"/>
          </a:p>
          <a:p>
            <a:pPr>
              <a:buNone/>
            </a:pPr>
            <a:r>
              <a:rPr lang="en-US" b="1" dirty="0" smtClean="0"/>
              <a:t>3)Besides documents, what else clutters memory on most computers?</a:t>
            </a:r>
          </a:p>
          <a:p>
            <a:pPr>
              <a:buNone/>
            </a:pPr>
            <a:r>
              <a:rPr lang="en-US" dirty="0" smtClean="0"/>
              <a:t>  a .Operating instructions</a:t>
            </a:r>
          </a:p>
          <a:p>
            <a:pPr>
              <a:buNone/>
            </a:pPr>
            <a:r>
              <a:rPr lang="en-US" dirty="0" smtClean="0"/>
              <a:t>  b. Help files</a:t>
            </a:r>
          </a:p>
          <a:p>
            <a:pPr>
              <a:buNone/>
            </a:pPr>
            <a:r>
              <a:rPr lang="en-US" dirty="0" smtClean="0"/>
              <a:t>  c. Electronic mail messages</a:t>
            </a:r>
          </a:p>
          <a:p>
            <a:pPr>
              <a:buNone/>
            </a:pPr>
            <a:r>
              <a:rPr lang="en-US" dirty="0" smtClean="0"/>
              <a:t>  d. Directories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712"/>
            <a:ext cx="8568000" cy="6048000"/>
          </a:xfrm>
        </p:spPr>
        <p:txBody>
          <a:bodyPr anchor="b"/>
          <a:lstStyle/>
          <a:p>
            <a:pPr>
              <a:buNone/>
            </a:pPr>
            <a:r>
              <a:rPr lang="en-US" b="1" dirty="0" smtClean="0"/>
              <a:t>1)According to the fax, what prompted Mr. Horsta to sell Kleanit?</a:t>
            </a:r>
          </a:p>
          <a:p>
            <a:pPr>
              <a:buNone/>
            </a:pPr>
            <a:r>
              <a:rPr lang="en-US" dirty="0" smtClean="0"/>
              <a:t>  a. His e-mail responses</a:t>
            </a:r>
          </a:p>
          <a:p>
            <a:pPr>
              <a:buNone/>
            </a:pPr>
            <a:r>
              <a:rPr lang="en-US" dirty="0" smtClean="0"/>
              <a:t>  b. His poor computer skills</a:t>
            </a:r>
          </a:p>
          <a:p>
            <a:pPr>
              <a:buNone/>
            </a:pPr>
            <a:r>
              <a:rPr lang="en-US" dirty="0" smtClean="0"/>
              <a:t>  c. His need for money</a:t>
            </a:r>
          </a:p>
          <a:p>
            <a:pPr>
              <a:buNone/>
            </a:pPr>
            <a:r>
              <a:rPr lang="en-US" b="1" dirty="0" smtClean="0"/>
              <a:t>  d. His satisfaction with the product</a:t>
            </a:r>
            <a:r>
              <a:rPr lang="en-US" dirty="0" smtClean="0"/>
              <a:t/>
            </a:r>
            <a:br>
              <a:rPr lang="en-US" dirty="0" smtClean="0"/>
            </a:br>
            <a:endParaRPr lang="en-US" dirty="0" smtClean="0"/>
          </a:p>
          <a:p>
            <a:pPr>
              <a:buNone/>
            </a:pPr>
            <a:r>
              <a:rPr lang="en-US" b="1" dirty="0" smtClean="0"/>
              <a:t>2)What suggestion is made in this letter?</a:t>
            </a:r>
          </a:p>
          <a:p>
            <a:pPr>
              <a:buNone/>
            </a:pPr>
            <a:r>
              <a:rPr lang="en-US" dirty="0" smtClean="0"/>
              <a:t>  a. To buy new computers</a:t>
            </a:r>
          </a:p>
          <a:p>
            <a:pPr>
              <a:buNone/>
            </a:pPr>
            <a:r>
              <a:rPr lang="en-US" dirty="0" smtClean="0"/>
              <a:t>  b. To send less mail</a:t>
            </a:r>
          </a:p>
          <a:p>
            <a:pPr>
              <a:buNone/>
            </a:pPr>
            <a:r>
              <a:rPr lang="en-US" dirty="0" smtClean="0"/>
              <a:t>  c. To print out documents</a:t>
            </a:r>
          </a:p>
          <a:p>
            <a:pPr>
              <a:buNone/>
            </a:pPr>
            <a:r>
              <a:rPr lang="en-US" b="1" dirty="0" smtClean="0"/>
              <a:t>  d. To purchase new software</a:t>
            </a:r>
            <a:r>
              <a:rPr lang="en-US" dirty="0" smtClean="0"/>
              <a:t/>
            </a:r>
            <a:br>
              <a:rPr lang="en-US" dirty="0" smtClean="0"/>
            </a:br>
            <a:endParaRPr lang="en-US" dirty="0" smtClean="0"/>
          </a:p>
          <a:p>
            <a:pPr>
              <a:buNone/>
            </a:pPr>
            <a:r>
              <a:rPr lang="en-US" b="1" dirty="0" smtClean="0"/>
              <a:t>3)Besides documents, what else clutters memory on most computers?</a:t>
            </a:r>
          </a:p>
          <a:p>
            <a:pPr>
              <a:buNone/>
            </a:pPr>
            <a:r>
              <a:rPr lang="en-US" dirty="0" smtClean="0"/>
              <a:t>  a .Operating instructions</a:t>
            </a:r>
          </a:p>
          <a:p>
            <a:pPr>
              <a:buNone/>
            </a:pPr>
            <a:r>
              <a:rPr lang="en-US" dirty="0" smtClean="0"/>
              <a:t>  b. Help files</a:t>
            </a:r>
          </a:p>
          <a:p>
            <a:pPr>
              <a:buNone/>
            </a:pPr>
            <a:r>
              <a:rPr lang="en-US" dirty="0" smtClean="0"/>
              <a:t> </a:t>
            </a:r>
            <a:r>
              <a:rPr lang="en-US" b="1" dirty="0" smtClean="0"/>
              <a:t> c. Electronic mail messages</a:t>
            </a:r>
          </a:p>
          <a:p>
            <a:pPr>
              <a:buNone/>
            </a:pPr>
            <a:r>
              <a:rPr lang="en-US" dirty="0" smtClean="0"/>
              <a:t>  d. Directories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TotalTime>
  <Words>721</Words>
  <Application>Microsoft Office PowerPoint</Application>
  <PresentationFormat>On-screen Show (4:3)</PresentationFormat>
  <Paragraphs>188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3_Default Design</vt:lpstr>
      <vt:lpstr>PowerPoint Presentation</vt:lpstr>
      <vt:lpstr>Read the passage and answer the questions </vt:lpstr>
      <vt:lpstr>PowerPoint Presentation</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119</cp:revision>
  <dcterms:created xsi:type="dcterms:W3CDTF">2014-01-09T10:25:06Z</dcterms:created>
  <dcterms:modified xsi:type="dcterms:W3CDTF">2015-04-07T15:48:18Z</dcterms:modified>
</cp:coreProperties>
</file>