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72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18" autoAdjust="0"/>
    <p:restoredTop sz="89247" autoAdjust="0"/>
  </p:normalViewPr>
  <p:slideViewPr>
    <p:cSldViewPr>
      <p:cViewPr varScale="1">
        <p:scale>
          <a:sx n="65" d="100"/>
          <a:sy n="65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957BB-3DCB-4905-B891-47B90C28AD01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A9F16-933F-4BDA-B9BE-42E3FD10C78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Should I leave a voice mail if Ms. Dawkins is not there?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mail doesn't come until three.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it's best to talk with her directly.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don't leave before the end of the 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rather have wine or beer with dinner?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A)Roast beef and salad, please.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B)Let's order an appetizer.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prefer wine.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you leave for your trip to Russia?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going to Moscow first.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Tuesday the 29th.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be back on the fifth.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Can we finish the report in the morning?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A)Let's start it at 9 a.m.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reporter is on the phone.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it's due by 5 o'clock today.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Aren't you coming to lunch with us?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have too much work to do.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brought my own lunch.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lunch hour is noon to one.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 I try to reach Ms. Lyons on her cell?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don't ever reach through a lion's cage.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need to talk with her as soon as possible.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hope we can sell her our new software.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I have some help with the photocopier?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I'll be there in a minute.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B)Those are great photos.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C)Please come back tomorrow.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You'll be at the meeting, won't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A)Glad to meet you.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B)Of course I will.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won't.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coffee cup is this?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A)Cream and sugar, please.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B)Make me two copies.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think it's Sophia's.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copies of the report do you need?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drink coffee.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problem.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like 30, please.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we leave for Toronto?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the airport.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the 14th.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left Tuesday.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in charge of marketing?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 would be Ms. Williams.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thanks, I'll pay cash.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at First and Broad.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Mr. Rogers' office?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A)Officer Rogers is out.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the HR manager.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on the 22nd floor.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Thank you for covering the phones for me.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A)Give me a ring.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problem.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call you later.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 they finished painting the office yet?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they finished yesterday.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he's still painting the walls.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we've just started.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we have any more printer paper?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had less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haven't read it yet.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C)Check the storage room.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should we order for lunch?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thanks, I just ate.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B)How about Chinese food?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like it to go, please.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is Patrick gone today?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isn't 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got the flu.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left yesterday.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kind of music does Mrs. Simmons like?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loves the blues.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likes country best.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C)I've was sick, but now I'm better.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is our new manager like?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likes football.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very strict.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 enjoys opera.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does Mr. Martin look like?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funny and kind.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likes sports.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tall and thin.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I speak to Marcy Gillman please?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has worked here for three years.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the head of accounting.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away from her desk right now.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wide is your cubicle?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six feet long.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B)About seven feet.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it's very wide.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a pencil I could borrow?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borrow you my eraser.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 cost 10 cents each.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but I have a pen.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That sure was a long meeting.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almost fell asleep.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meet you at 10 o'clock.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shorter than I am.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catching a movie after work?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A)Thanks, but I can't tonight.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B)We're moving the day after tomorrow.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the movie was great.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desk is Robert Taylor's?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A)Robert is a salesman.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one next to the window.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C)My desk is over 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the nearest ATM machine?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need to get some cash.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we don't have 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the bank at 7th and Elm.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didn't we take a train?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Central Station.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B)Flying is faster.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C)Training begins tomorrow.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Melanie Rice?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prefer noodles.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the features editor.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in a meeting.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far is it to the Columbia Center?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three-and-a-half miles.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next to the convention center.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C)Take a right at the next intersection.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don't get Halloween off, do we?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we don't.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do.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 don't.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Won't you at least read the proposal?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won't read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will when I have time.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will propose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floor is the lunchroom on?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just ate.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third.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noon.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get paychecks?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A)$600 a week.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B)Twice a month.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C)They're in our mailboxes.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can I find a drinking fountain?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A)Around the corner, next to the elevator.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thank you. I don't drink.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have a fountain pen.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aren't related to Elvis Presley, are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can't relate to Rock and Roll.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you're his relative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as a matter of fact I am.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wonder if we're going to get raises this year.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like raisins.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hope so, I need the money.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raising children is hard.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is your birthday?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A)August 15th.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1994.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C)Thank you.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is Memorial Day holiday?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A)Today is Monday.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on vacation.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on May 31st.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they tell you about our dress code?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34657.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like your dress.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they didn't.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 didn't shut down your computer, did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afraid I did.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the door is open.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signed in.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 stock market is down again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need some eggs and bread.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B)Don't worry, it'll pick up soon.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C)Lie down and take a nap.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take a break?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mean to break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B)You look tired too.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need to stretch my legs.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rather have juice or a soft drink?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like alcohol.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B)Juice, please.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thank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the new guy in accounting?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A)His name is Larry Short.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 white shirt with a red tie.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been here for three months.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sick days do we get each year?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get six of them.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feeling better now.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had a bad cough.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Excuse me, is Mr. Hollister in?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the second door on the right.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afraid it's out of order.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C)Let me check. One moment.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 you say we grab a beer?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I'm very hungry.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 sounds good.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C)Come back tomorrow.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cream in your coffee?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too cold for ice cream.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 short non-fat latte, please.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but just a little.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didn't expect to wait so long.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A)Neither did I.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need to lose weight.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C)Thanks, I accept.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Shouldn't we check in with the receptionist?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bring my checkbook.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we should check it out.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suppose we should.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time does Mr. Rubble's flight arrive?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coming from Holland.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B)At 8:15 in the morning.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will be at Gate C-38.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aware of our no-smoking policy?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smoke.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I'm not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wasn't.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I get to the airport?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A)Take highway 99.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at Fourth and Union.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train leaves at 9.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didn't you return my call?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my turn now.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be back tomorrow</a:t>
            </a:r>
            <a:endParaRPr lang="en-US" sz="1200" b="0" i="0" strike="sng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sorry. I've been busy.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is the Stafford building?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76 stories tall.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B)They're on the 33rd floor.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downtown, near the library.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are the new employees scheduled to start?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A)Next Monday.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B)My schedule is full right now.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sorry you're unemployed.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the no. 3 bus stop here?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it does, maybe.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 comes in 10 minutes.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bus stop is up the road.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can't believe the price of eggs these days.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sale was yesterday.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know, it's incredible.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C)Two dozen, please.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A9F16-933F-4BDA-B9BE-42E3FD10C78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2" descr="E:\PPTS\Logo albert_rouge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-381000"/>
            <a:ext cx="1152144" cy="115214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2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2A05B-6475-466F-AF9F-C16A5F0EC20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E647F-1BCB-44C1-936E-EF976FB79A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11940-09DC-44CB-9D8B-C4B04D6F7B69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2A35D-D4F8-46FA-A340-E68CC681F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			</a:t>
            </a:r>
            <a:r>
              <a:rPr lang="en-US" sz="2800" dirty="0" smtClean="0"/>
              <a:t>Listening </a:t>
            </a:r>
            <a:endParaRPr lang="en-GB" sz="2800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6705600" cy="1752600"/>
          </a:xfrm>
        </p:spPr>
        <p:txBody>
          <a:bodyPr/>
          <a:lstStyle/>
          <a:p>
            <a:r>
              <a:rPr lang="en-US" sz="4800" dirty="0" smtClean="0"/>
              <a:t>Question Responses - 2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_17.mp3">
            <a:hlinkClick r:id="" action="ppaction://media"/>
          </p:cNvPr>
          <p:cNvPicPr>
            <a:picLocks noGrp="1" noRot="1"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562</Words>
  <Application>Microsoft Office PowerPoint</Application>
  <PresentationFormat>On-screen Show (4:3)</PresentationFormat>
  <Paragraphs>272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3_Default Design</vt:lpstr>
      <vt:lpstr>1_Custom Design</vt:lpstr>
      <vt:lpstr>Custom Design</vt:lpstr>
      <vt:lpstr>   Listening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QR-2</dc:title>
  <dc:creator>abc</dc:creator>
  <cp:lastModifiedBy>New</cp:lastModifiedBy>
  <cp:revision>34</cp:revision>
  <dcterms:created xsi:type="dcterms:W3CDTF">2014-01-23T08:42:05Z</dcterms:created>
  <dcterms:modified xsi:type="dcterms:W3CDTF">2015-04-29T09:30:54Z</dcterms:modified>
</cp:coreProperties>
</file>