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7" r:id="rId2"/>
    <p:sldMasterId id="2147483684" r:id="rId3"/>
    <p:sldMasterId id="2147483672" r:id="rId4"/>
  </p:sldMasterIdLst>
  <p:notesMasterIdLst>
    <p:notesMasterId r:id="rId26"/>
  </p:notes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03" autoAdjust="0"/>
    <p:restoredTop sz="90681" autoAdjust="0"/>
  </p:normalViewPr>
  <p:slideViewPr>
    <p:cSldViewPr>
      <p:cViewPr varScale="1">
        <p:scale>
          <a:sx n="66" d="100"/>
          <a:sy n="66" d="100"/>
        </p:scale>
        <p:origin x="-148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47C8E-C6A3-45AB-9809-186A95B680C8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FB9C6-E02B-4DE1-8C6B-7143541F56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In which year were you born?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A)On February 28th.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B)In Los Angeles.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C)In 1992.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were you yesterday?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was at an all-day conference.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going to special training.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will be out tomorrow.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Shouldn't we pay before we leave?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we should have paid.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don't like to pray.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they'll bill us later.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I'm not going to get laid off, am I?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you need to lie down.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you're not.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not at this time.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 they mention getting new uniforms?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they didn't.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they did.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they mentioned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are you running late?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like to run after work.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going to be early</a:t>
            </a:r>
            <a:endParaRPr lang="en-US" sz="1200" b="0" i="0" strike="sng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C)Traffic is horrible.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Weren't you married to Diana Ross?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I've always loved Mary.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Yes, that's right.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we were.</a:t>
            </a:r>
          </a:p>
          <a:p>
            <a:r>
              <a:rPr lang="en-US" dirty="0" smtClean="0"/>
              <a:t>C)</a:t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Could I see your driver's license?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A)Sure, here you are.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in my wallet.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driving to work.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These computers are slow today.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A)They sure are fast.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the server must be busy.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know, they were slow.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Has the air conditioning been turned off?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gets very hot in here sometimes.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think it's still working, as far as I know. 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C)People are always complaining about something.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 hate this season because everything seems so depressing.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A)You probably feel like that because there is no sunshine.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think it's raining quite heavily at the moment.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sure that the forecast said it was going to be sunny today.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many times a day does that copier go wrong?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need to get a new one.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have asked the boss to get it serviced.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C)Well, to tell you the truth, it happens too often.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do you think of the new boss?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seems to be very efficient at delegating.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don't suppose she'll say very long.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C)I've heard that she's moving to a new post next week.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Have you filed all those documents about the accident?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A)There's too much paperwork in this office.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do that later when I'm not so busy.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files really need to be sorted into alphabetical order.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Is it all right to take tomorrow off as leave because I have an interview that day?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already have seven vacancies on our staff.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suppose so but you'll have a lot of work to do when you come back.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C)When I was younger, you had to lose a day's pay when you went on an interview.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Have you noticed how few orders we've been getting recently?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 lot of people go on their annual holiday at this time of year.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think we're both lucky we've still got jobs.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quite clear that we are undergoing a recession and so it's not surprising.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It looks like we'll have to leave early today because we are due to have a long power cut soon.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seems that we're running out of fuel in the power stations.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B)Good then I'll be able to finish putting up those shelves at home.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cost of gas and electricity seems to go up and up all the time.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we going to get our usual bonus this year, do you think?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think it's realistic in view of the current downturn.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think I'm going to try to get a better paid job.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realise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it was a mistake to come and work here, there are no prospects.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 you coming to the office party next week?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A)Most people don't really take their jobs very seriously, do they?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wouldn't miss it for the world. It's usually great fun.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suppose most people will have too much to drink.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like detective stories?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haven't finished that book about the North Pole.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find them very uninteresting. 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haven't seen the latest James Bond film.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Most of the books in this library are very old, aren't they?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go to the library very often.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usually buy books I like in second-hand bookshops.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suppose they can't afford to keep up with the cost of buying new books.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During the cold weather most of the people who come to the library just want to sit in a warm place.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A)Most people come to the library to find out information about what's happening locally.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B)Well, that's all right because the library is also a sort of refuge, isn't it?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problem with libraries is that you have to talk very quietly.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think anyone can make a living out of simply writing books?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suppose it depends on what sort of books you're writing.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met a woman the other day who was earning a fortune writing children's books.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C)Local councils are happy to encourage younger readers to come to the library.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like going to second-hand bookshops?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A)There's a small town in the west of England that's full of second-hand bookshops.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B)Some bookshops sell really old books at ridiculous prices.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C)Not really. You never know who's owned them before you.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Some people say almost with pride that they have never read a book.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need a really good plot to keep me reading a book to the end.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B)Well, if it were me, I would keep quiet about it.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usually read at least six books every month.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Can I borrow that book after you've finished with it?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trouble is that if you lend a book to someone, you can't be sure you'll get it back.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borrowed a book once over 20 years ago and never gave it back.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C)Of course you can but don't spill coffee all over it.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There's a saying isn't there, that you should never judge a book by its cover?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A)They try so hard nowadays by putting sexy pictures on a book cover to make you buy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always reads certain books with a plain cover so that no one knows what it's about.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C)You can say the same thing about people can't you, as sometimes people are quite different from the way they look.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Did you hear about the first edition book that sold for a million dollars last week?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usually buy paperbacks rather than hardback ones.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B)All the walls in my living room are covered in bookshelves.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did. I keep hoping I'll come across a rare book that's worth a lot of money.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Someone told me that in some countries the parents have to pay for their children's schoolbooks.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heard about that. It just shows how lucky we are in this country.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spend very little on books really.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spend all my money on newspapers.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Is it true that you pay less for your meal if you come here on Tuesdays?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mind if we don't eat anything today.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that's right but it has to be between 12 and 3.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believe today is Wednesday, isn't it?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The food here is supposed to be of a very high standard.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A)Let's try some then and find out.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B)Most people go to the less expensive restaurant on the other side of the road.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always think it's worth paying extra if the food is good.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think anyone is going to come and ask us what we want to eat?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really so hungry today that I could eat a horse.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B)There are three waiters on duty today.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sure a waiter will come along in a minute.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you going to choose something from the main menu or from the 'specials' one?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think I'll go for the more expensive dishes on the main menu.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B)My favourite dish isn't on the menu today.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C)Last time I came here it cost me a fortune.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is your date of birth?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A)May 15th, 1989.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B)Wednesday.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C)1996.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long did you work at ATZ corporation?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A)Since 2005.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B)For four years.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started in 2000.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did Mr. Johnston go?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will fly to Boston.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B)She's in the bathroom.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went to lunch.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So that will be three soups to start with please and one fruit juice.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A)I'd like to have something hot today as it's so cold.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B)Thank you, sir. And what about drinks for you all?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C)There don't seem to be many people here today.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Has everyone decided what they'd like for their main dish?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probably need a few more minutes to make our minds up.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really don't think we want to eat any chips today.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C)You can never tell whether it's a good idea to book or not.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you sitting in a draught where you are?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think someone should open that window.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B)No. it's nice and warm where I am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finding it difficult to read this menu.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When is the company picnic?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have any.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next Saturday.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bring some chips.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 do you report to?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marketing manager.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 report was due last week.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I'm a reporter.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Will you be able to fix the computer?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will be.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I'm unable.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think so.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do I get to the employees' lounge?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A)I've already had lunch.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seven feet by eight feet.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C)Down the hall and to the right.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You'll turn off the lights when you leave, won't you?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won't.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B)Sure, no problem.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I'll turn them on.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Didn't you order new supplies?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ordered them Tuesday.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need some paper and pens.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we don't have any old ones.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I'm going to the theater tonight.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sorry.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too expensive.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C)Enjoy the show.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isn't Tom coming to lunch with us?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said he's already eaten.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B)Tom went to lunch tomorrow.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C)Tom ate breakfast yesterday.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time do you expect Ms. Perkins to return?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wait in the lobby.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B)At about 3 o'clock.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C)On the 14th.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like to see the dessert menu?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it' hot in the desert.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have seen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thank you. I'm full.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Have you ever been to Miami?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went to Orlando last year.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B)Once, in 1999.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haven't.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Mind if I open the window?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don't. It's hot in here.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B)Yes. Please close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the window is open.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It's a beautiful day, isn't it?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it is.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 it is.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 it isn't.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know if we're going to get Christmas bonuses?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we did get bonuses.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B)Christmas is Dec. 25th.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afraid I don't.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jacket is this?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A)Jack is away from his desk.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blue and white.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 looks like Wanda's.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do we keep the expense vouchers?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A)They're in Mr. Doran's office.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they're very expensive.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don't have any pouches.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This CD-ROM isn't working right.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hate DVDs.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B)What's wrong with it?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I'm working tonight.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will you go on vacation?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A)To Disneyland.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 week of the 12th.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was going on the 24th.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Can I park here?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A)There's a park just around the corner.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but it costs $4 an hour.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C)Sorry, that space is reserved for the CEO.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Which form is for the customer?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yellow one.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our custom.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don't like farms.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many hours do you work each week?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A)Very much.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B)Between 40 and 50.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work Monday through Friday.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FB9C6-E02B-4DE1-8C6B-7143541F563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32086" y="661252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 descr="E:\PPTS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15656" y="-313944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1019180" y="0"/>
            <a:ext cx="343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TOEIC Question Responses 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6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BFFFA-F1E1-475E-89A8-9C2122C13E3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A8AAD-CAE4-4090-89B8-91E4640B9B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94F39-093F-4891-B80A-5D91E5CCE8D3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1B6B4-9025-41A8-BCDA-6CB650220A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B4D5A-81DF-463F-8DD7-92CFC15EAF81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CB1AF-F168-40A0-9EE0-72940114A5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			</a:t>
            </a:r>
            <a:r>
              <a:rPr lang="en-US" sz="2800" dirty="0" smtClean="0"/>
              <a:t>Listening 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95600"/>
            <a:ext cx="7010400" cy="1752600"/>
          </a:xfrm>
        </p:spPr>
        <p:txBody>
          <a:bodyPr/>
          <a:lstStyle/>
          <a:p>
            <a:r>
              <a:rPr lang="en-US" sz="4800" dirty="0" smtClean="0"/>
              <a:t>Question Responses – 3 </a:t>
            </a:r>
            <a:endParaRPr lang="en-GB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38600" y="2942888"/>
            <a:ext cx="1066800" cy="972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793</Words>
  <Application>Microsoft Office PowerPoint</Application>
  <PresentationFormat>On-screen Show (4:3)</PresentationFormat>
  <Paragraphs>272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3_Default Design</vt:lpstr>
      <vt:lpstr>2_Custom Design</vt:lpstr>
      <vt:lpstr>1_Custom Design</vt:lpstr>
      <vt:lpstr>Custom Design</vt:lpstr>
      <vt:lpstr>   Listening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New</cp:lastModifiedBy>
  <cp:revision>30</cp:revision>
  <dcterms:created xsi:type="dcterms:W3CDTF">2014-01-23T09:53:00Z</dcterms:created>
  <dcterms:modified xsi:type="dcterms:W3CDTF">2015-04-29T09:31:38Z</dcterms:modified>
</cp:coreProperties>
</file>