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72" r:id="rId3"/>
  </p:sldMasterIdLst>
  <p:notesMasterIdLst>
    <p:notesMasterId r:id="rId25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832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04705-3F7D-48A5-8B52-BB3C5AB8B364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63B2C-9B0F-41FA-963B-DC278057FB5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 the coffee included in the price on this menu?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sweets are rather expensive, in my opinion.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not particularly thirsty at the moment.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it's an all inclusive price.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The question is whether we drink coffee here or at home.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A)Sometimes it's surprising how much a small cup of coffee costs.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probably better to stay here and have our coffee.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last time I came here the coffee was stone cold.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 question is whether we decide to tip the waiter or not.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A)Surely he deserves a little extra for his good service.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think the service has been very slow.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did have to wait along time for the main dish.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don't you ask Sandra to help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A)That's a good idea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didn't ask her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would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Ted tell you about Mr. Phelps?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he did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he will tell me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he didn't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can I help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you can't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looking for a new shirt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thanks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 works in this cubicle?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next to the water cooler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B)Mrs. Dennison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too small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matter with the photocopier?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paper is jammed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need 12 copies please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C)Look in the storeroom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we allowed to eat at our desks?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we're not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couldn't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we aren't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What's the date today?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A)Wednesday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24th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C)2009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year were you born?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A)1995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B)April 21st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17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far is it from the office to the metro stop?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on Third Street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three blocks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opposite the library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has Mr. Knudsen been in Singapore?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A)Until next Monday.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B)He leaves 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C)Since Tuesday.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often do we get paid?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A)On the 15th.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B)$1,000 a week.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C)Once a month.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is the women's rest room?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next to the elevators.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this way.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thank you.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Did you attend the training seminar?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couldn't.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B)Yes. It was great!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I'm afraid I can't.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didn't order more printing ink, did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I didn't. Sorry.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will.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I haven't.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Ms. Barnes is out sick today.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be sick tomorrow.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fine. And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C)Sorry to hear that.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Aren't you leaving the office at 5?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have too much work to do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have to stay and work late.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I'm leaving the office at six.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you like to eat sushi?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it's my favorite!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can't stand the taste.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thank you anyway.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do you want to go to lunch?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the seafood place.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 was delicious!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C)How about 12:30?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does your father do?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works at home.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an architect.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C)Randall.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work for Peabody and Sons, don't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do.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did.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will.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She's getting a promotion, isn't she?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that's right.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she didn't.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she is.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is your report coming along?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be there soon.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haven't.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almost finished.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does Susan report to?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A)She's writing it now.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B)Ms. McCain.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her first one.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wonder if we'll raise our prices.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we'll drop them.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B)Me too. I think we will.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won by six points.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dates will you be on vacation?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A)March 23rd to April 5th.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B)From Thursday to Wednesday.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be gone for two weeks.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Whose jacket is that green one?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A)Jack Green is our new manager.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hanging up near the window.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believe it belongs to Wendy.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Mr. Duvall speaking with?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A)He's in his office.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 potential new client.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not available.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you live?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A)On South 29th Street.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776-7788.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was born in Canada.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know when our new computers will arrive?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I'm not sure.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B)They will come yesterday.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 came next week.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didn't you ask me before you ordered?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sorry that I did.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you didn't ask me.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didn't want to bother you.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the staff meeting?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at 2 p.m.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 Thursday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the conference room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does the show begin?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8 o'clock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the main theater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loved it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time is your appointment with Ms. Johnston?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at 10 a.m.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on the 24th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at her office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was Haley late for the staff meeting?</a:t>
            </a:r>
          </a:p>
          <a:p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she wasn't late.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 got stuck in traffic.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Haley missed the meeting.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like me to help carry that for you?</a:t>
            </a:r>
          </a:p>
          <a:p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I'll carry it myself.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thank you, I've got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I didn't like that.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think I should see a doctor for this problem?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I think that'd be a good idea.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No, I really think you should.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doctors are very expensive.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in charge of payroll?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I'll pay cash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B)Ms. </a:t>
            </a:r>
            <a:r>
              <a:rPr lang="en-US" sz="1200" b="1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Collinsworth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t's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second door on the left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many coffee breaks do we get?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A)Four cups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B)Two a day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prefer tea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often does the number 4 train run?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comes at 9:30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11 o'clock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C)Every 20 minutes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 Stephen Johansen available?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567-4943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afraid he's in a meeting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C)Mr. Johansen is our vice president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is Martha leaving work early?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has a dentist appointment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B0Martha works in accounting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only 4 o'clock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 you take a message?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did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couldn't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did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Hey, you look sharp today.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know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B)Oh, thank you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look awful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seen my briefcase?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A)Your briefcase is brown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haven't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did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many days are there in March?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A)There are 31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 comes after February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C)Four weeks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care for an appetizer?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A)Sure, what kinds do you have?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thank you, I will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I'll be careful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You're Tom Hanks, aren't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aren't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are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but I do look like him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She's a good singer, isn't she?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she isn't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very good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she is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your office located?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on the 15th floor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an architect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216-8763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color do you like best?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looks blue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B)Purple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don't like pink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do we leave for New York?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A)For three weeks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B)To visit relatives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C)On the 25th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What's your phone number, please?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A)214 32nd Avenue Northwest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B)six feet, two inches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555-0901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can't believe it's Monday already!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can believe it too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know, the weekend goes by fast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C)Today is the 14th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cell phone is this?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call you right back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don't want to buy a phone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think it's Larry's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What's the date today?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22nd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B)Wednesday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3 o'clock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I'm not late, am I?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you're right on time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you're early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you were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much time do we have before the presentation?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noon now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B)Two-and-a-half hours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presentation is at two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63B2C-9B0F-41FA-963B-DC278057FB57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61252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0"/>
            <a:ext cx="343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4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FB56F-CCC0-47BB-BDCA-B4C274756268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270C4-EB3E-4ECE-8BE7-6EDB2F42E2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6C02E-A847-4D4F-B59F-721C92BE2E71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06711-6AFE-4538-BC40-B33158BA10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			</a:t>
            </a:r>
            <a:r>
              <a:rPr lang="en-US" sz="2800" dirty="0" smtClean="0"/>
              <a:t>Listening </a:t>
            </a:r>
            <a:endParaRPr lang="en-GB" sz="2800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7010400" cy="1752600"/>
          </a:xfrm>
        </p:spPr>
        <p:txBody>
          <a:bodyPr/>
          <a:lstStyle/>
          <a:p>
            <a:r>
              <a:rPr lang="en-US" sz="4800" dirty="0" smtClean="0"/>
              <a:t>Question Responses - 4</a:t>
            </a:r>
            <a:endParaRPr lang="en-GB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420</Words>
  <Application>Microsoft Office PowerPoint</Application>
  <PresentationFormat>On-screen Show (4:3)</PresentationFormat>
  <Paragraphs>272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3_Default Design</vt:lpstr>
      <vt:lpstr>1_Custom Design</vt:lpstr>
      <vt:lpstr>Custom Design</vt:lpstr>
      <vt:lpstr>   Listening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32</cp:revision>
  <dcterms:created xsi:type="dcterms:W3CDTF">2006-08-16T00:00:00Z</dcterms:created>
  <dcterms:modified xsi:type="dcterms:W3CDTF">2015-04-29T09:29:57Z</dcterms:modified>
</cp:coreProperties>
</file>