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Override PartName="/ppt/notesSlides/notesSlide17.xml" ContentType="application/vnd.openxmlformats-officedocument.presentationml.notesSlide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notesSlides/notesSlide13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notesMasterIdLst>
    <p:notesMasterId r:id="rId24"/>
  </p:notes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87455" autoAdjust="0"/>
  </p:normalViewPr>
  <p:slideViewPr>
    <p:cSldViewPr>
      <p:cViewPr varScale="1">
        <p:scale>
          <a:sx n="63" d="100"/>
          <a:sy n="63" d="100"/>
        </p:scale>
        <p:origin x="-1596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viewProps" Target="viewProp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2CF3B7A-1E91-4713-A628-66102DAB7D6F}" type="datetimeFigureOut">
              <a:rPr lang="en-GB" smtClean="0"/>
              <a:pPr/>
              <a:t>29/04/2015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D6529FB-F0E1-4A63-9EE5-31C3A5FDD299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1). It's cold in here today.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A)I know. I'm boiling.</a:t>
            </a:r>
          </a:p>
          <a:p>
            <a:r>
              <a:rPr lang="en-US" sz="1200" b="0" i="0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B)Yes, it is cold out there.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C)I wonder if the heat is on.</a:t>
            </a:r>
            <a:endParaRPr lang="en-US" sz="1200" b="0" i="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2). What did you do with the requisition form?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A)No, I didn't sign the form.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B)I left it on Karen's desk.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C)Yes, I have seen it.</a:t>
            </a:r>
          </a:p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3). Are you sure Mr. Bradley won't mind us leaving early?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A)He said we can go when our work is done.</a:t>
            </a:r>
            <a:endParaRPr lang="en-US" sz="1200" b="0" i="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b="0" i="0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B)No, I'm sure that he said we couldn't.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C)Yes, I'm certain that Mr. Bradley will mind.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6529FB-F0E1-4A63-9EE5-31C3A5FDD299}" type="slidenum">
              <a:rPr lang="en-GB" smtClean="0"/>
              <a:pPr/>
              <a:t>2</a:t>
            </a:fld>
            <a:endParaRPr lang="en-GB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1). How about a vanilla latte?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A)Yes, I love ice cream!</a:t>
            </a:r>
          </a:p>
          <a:p>
            <a:r>
              <a:rPr lang="en-US" sz="1200" b="0" i="0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B)About four dollars.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C)I'd rather have chocolate.</a:t>
            </a:r>
            <a:endParaRPr lang="en-US" sz="1200" b="0" i="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2). What about the rest of this paperwork?</a:t>
            </a:r>
          </a:p>
          <a:p>
            <a:r>
              <a:rPr lang="en-US" sz="1200" b="0" i="0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A)We'll do them tomorrow.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B)Let's go. We'll finish it later.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C)We have to be there by 4.</a:t>
            </a:r>
          </a:p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3). When can you swing by my office?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 can come this afternoon.</a:t>
            </a:r>
            <a:endParaRPr lang="en-US" sz="1200" b="0" i="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B)It's at Third and Washington.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C)No, I'm afraid I can't make it.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6529FB-F0E1-4A63-9EE5-31C3A5FDD299}" type="slidenum">
              <a:rPr lang="en-GB" smtClean="0"/>
              <a:pPr/>
              <a:t>11</a:t>
            </a:fld>
            <a:endParaRPr lang="en-GB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1). I'm sorry, where are we scheduled to meet?</a:t>
            </a:r>
          </a:p>
          <a:p>
            <a:r>
              <a:rPr lang="en-US" sz="1200" b="0" i="0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A)At three this afternoon.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B)With the </a:t>
            </a:r>
            <a:r>
              <a:rPr lang="en-US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Microcore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reps.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C)In Mr. Livingstone's office.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</a:p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2). Do you know whose notepad this is?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A)You do know.</a:t>
            </a:r>
          </a:p>
          <a:p>
            <a:r>
              <a:rPr lang="en-US" sz="1200" b="0" i="0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B)It's that one.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C)Sorry, I don't.</a:t>
            </a:r>
            <a:endParaRPr lang="en-US" sz="1200" b="0" i="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3). This line is taking forever!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A)Yes, it's moving quickly.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B)Let's change to that one.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</a:p>
          <a:p>
            <a:r>
              <a:rPr lang="en-US" sz="1200" b="0" i="0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C)I'll take three, please.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6529FB-F0E1-4A63-9EE5-31C3A5FDD299}" type="slidenum">
              <a:rPr lang="en-GB" smtClean="0"/>
              <a:pPr/>
              <a:t>12</a:t>
            </a:fld>
            <a:endParaRPr lang="en-GB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1). How can I help you?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A)Yes, you can. Thanks</a:t>
            </a:r>
          </a:p>
          <a:p>
            <a:r>
              <a:rPr lang="en-US" sz="1200" b="0" i="0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B)Not right now thank you.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C)I'm looking for Mr. Parker.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</a:p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2). What can I do for you?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A)Nothing. I'm just looking.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B)I can't do it by myself.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C)Yes, I'd appreciate it.</a:t>
            </a:r>
          </a:p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3). You're Tad Johnston, aren't you?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A)Why, yes I am.</a:t>
            </a:r>
            <a:endParaRPr lang="en-US" sz="1200" b="0" i="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b="0" i="0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B)No you're not.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C)Yes, he is.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6529FB-F0E1-4A63-9EE5-31C3A5FDD299}" type="slidenum">
              <a:rPr lang="en-GB" smtClean="0"/>
              <a:pPr/>
              <a:t>13</a:t>
            </a:fld>
            <a:endParaRPr lang="en-GB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1). What were you doing in China?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A)I am on a business trip.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B)I was teaching English.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C)I went there in 2004.</a:t>
            </a:r>
          </a:p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2). When do you need an answer?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A)Since 1997.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B)By the 13th.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C)Until Friday.</a:t>
            </a:r>
          </a:p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3). Where should we put this delivery?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A)In the storeroom.</a:t>
            </a:r>
            <a:endParaRPr lang="en-US" sz="1200" b="0" i="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b="0" i="0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B)Do it on the 17th.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C)To Mr. Johnson.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6529FB-F0E1-4A63-9EE5-31C3A5FDD299}" type="slidenum">
              <a:rPr lang="en-GB" smtClean="0"/>
              <a:pPr/>
              <a:t>14</a:t>
            </a:fld>
            <a:endParaRPr lang="en-GB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1). Why can't we finish this report tomorrow?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A)Yes, because we will finish it yesterday.</a:t>
            </a:r>
          </a:p>
          <a:p>
            <a:r>
              <a:rPr lang="en-US" sz="1200" b="0" i="0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B)Because it's going to be started now.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C)Because Mrs. Presley needs it urgently.</a:t>
            </a:r>
            <a:endParaRPr lang="en-US" sz="1200" b="0" i="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2). You're looking sharp today.</a:t>
            </a:r>
          </a:p>
          <a:p>
            <a:r>
              <a:rPr lang="en-US" sz="1200" b="0" i="0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A)Yes you are. Thank you very much.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B)Thanks. I have a job interview.</a:t>
            </a:r>
            <a:endParaRPr lang="en-US" sz="1200" b="0" i="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C)Oh don't mention it. It's my pleasure.</a:t>
            </a:r>
          </a:p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3). How much more time do you need to write the article?</a:t>
            </a:r>
          </a:p>
          <a:p>
            <a:r>
              <a:rPr lang="en-US" sz="1200" b="0" i="0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A)I did write it soon</a:t>
            </a:r>
            <a:r>
              <a:rPr lang="en-US" sz="1200" b="0" i="0" strike="sng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B)I'll do it tomorrow.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C)A couple of hours.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</a:p>
          <a:p>
            <a:r>
              <a:rPr lang="en-US" dirty="0" smtClean="0"/>
              <a:t/>
            </a:r>
            <a:br>
              <a:rPr lang="en-US" dirty="0" smtClean="0"/>
            </a:b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6529FB-F0E1-4A63-9EE5-31C3A5FDD299}" type="slidenum">
              <a:rPr lang="en-GB" smtClean="0"/>
              <a:pPr/>
              <a:t>15</a:t>
            </a:fld>
            <a:endParaRPr lang="en-GB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1). Do you know where the meeting will be held?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A)It starts at 10 o'clock.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B)In the conference room.</a:t>
            </a:r>
            <a:endParaRPr lang="en-US" sz="1200" b="0" i="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C)Yes, I'll hold it for you.</a:t>
            </a:r>
          </a:p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2). You haven't finished doing payroll, have you?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A)No, not quite.</a:t>
            </a:r>
            <a:endParaRPr lang="en-US" sz="1200" b="0" i="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B)Yes, I haven't.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C)I've paid you.</a:t>
            </a:r>
          </a:p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3). Would you rather go to a movie or a play?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A)I'd prefer a movie.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B)What should we play?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C)Yes, let's leave at 7.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6529FB-F0E1-4A63-9EE5-31C3A5FDD299}" type="slidenum">
              <a:rPr lang="en-GB" smtClean="0"/>
              <a:pPr/>
              <a:t>16</a:t>
            </a:fld>
            <a:endParaRPr lang="en-GB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1). Who's handling the McPherson account?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A)You can never count on it.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B)That would be Felicia Morgan.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C)I don't know whose it is.</a:t>
            </a:r>
          </a:p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2). How often do we have staff retreats?</a:t>
            </a:r>
          </a:p>
          <a:p>
            <a:r>
              <a:rPr lang="en-US" sz="1200" b="0" i="0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A)We had one last year.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B)We've had 15 retreats.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C)Usually twice a year.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</a:p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3). Does Joe Henry work in this office?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A)No, I'm afraid that he isn't.</a:t>
            </a:r>
          </a:p>
          <a:p>
            <a:r>
              <a:rPr lang="en-US" sz="1200" b="0" i="0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B)Yes, he doesn't work here.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C)Let me see. Yes, he does.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6529FB-F0E1-4A63-9EE5-31C3A5FDD299}" type="slidenum">
              <a:rPr lang="en-GB" smtClean="0"/>
              <a:pPr/>
              <a:t>17</a:t>
            </a:fld>
            <a:endParaRPr lang="en-GB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1). Are you going to Pittsburgh next week?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A)No, I'm going to Miami.</a:t>
            </a:r>
            <a:endParaRPr lang="en-US" sz="1200" b="0" i="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B)Yes, I've been to Pittsburgh.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C)Yes, I went there next week.</a:t>
            </a:r>
          </a:p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2). Doesn't Elaine ever take a vacation?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A)She doesn't take one last year.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B)She does, but she also works hard.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C)No, Elaine does never take vacation.</a:t>
            </a:r>
          </a:p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3). Don't you know Mr. Barr's phone number?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A)I'm sorry; I don't.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</a:p>
          <a:p>
            <a:r>
              <a:rPr lang="en-US" sz="1200" b="0" i="0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B)Of course he does.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C)I know where the bar is.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6529FB-F0E1-4A63-9EE5-31C3A5FDD299}" type="slidenum">
              <a:rPr lang="en-GB" smtClean="0"/>
              <a:pPr/>
              <a:t>18</a:t>
            </a:fld>
            <a:endParaRPr lang="en-GB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1). I have an appointment with Ms. Richardson.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A)My appointment is at 9 a.m.</a:t>
            </a:r>
          </a:p>
          <a:p>
            <a:r>
              <a:rPr lang="en-US" sz="1200" b="0" i="0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B)She's tall with blond hair.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C)I'll tell her you're here.</a:t>
            </a:r>
            <a:endParaRPr lang="en-US" sz="1200" b="0" i="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2). Are we the home team or the visitors?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A)The score was 4-2.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B)We'll be home today.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C0Please let them in.</a:t>
            </a:r>
          </a:p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3). Whose desk would you like to use?</a:t>
            </a:r>
          </a:p>
          <a:p>
            <a:r>
              <a:rPr lang="en-US" sz="1200" b="0" i="0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A)My disc doesn't work.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B)I'll take Jamie's.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C)There's a small one.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6529FB-F0E1-4A63-9EE5-31C3A5FDD299}" type="slidenum">
              <a:rPr lang="en-GB" smtClean="0"/>
              <a:pPr/>
              <a:t>19</a:t>
            </a:fld>
            <a:endParaRPr lang="en-GB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1). When were these files last updated?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A)About three months ago</a:t>
            </a:r>
            <a:endParaRPr lang="en-US" sz="1200" b="0" i="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b="0" i="0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B)It was in Los Angeles.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C)They'll do it next year.</a:t>
            </a:r>
          </a:p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2). How long will Mr. </a:t>
            </a:r>
            <a:r>
              <a:rPr lang="en-US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Krakov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be away?</a:t>
            </a:r>
          </a:p>
          <a:p>
            <a:r>
              <a:rPr lang="en-US" sz="1200" b="0" i="0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A)Since Monday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B)He's six-foot-three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C)For four days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</a:p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3). You'll phone when you get there, won't you?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A)Don't worry. Of course I will.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B)Yes, you'll phone me soon.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C)Sure, I won't call you.</a:t>
            </a:r>
          </a:p>
          <a:p>
            <a:r>
              <a:rPr lang="en-US" dirty="0" smtClean="0"/>
              <a:t/>
            </a:r>
            <a:br>
              <a:rPr lang="en-US" dirty="0" smtClean="0"/>
            </a:b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6529FB-F0E1-4A63-9EE5-31C3A5FDD299}" type="slidenum">
              <a:rPr lang="en-GB" smtClean="0"/>
              <a:pPr/>
              <a:t>20</a:t>
            </a:fld>
            <a:endParaRPr lang="en-GB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1). Excuse me, could you tell me how to get to the Center Building?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A)Sure. Go two blocks and turn left.</a:t>
            </a:r>
            <a:endParaRPr lang="en-US" sz="1200" b="0" i="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B)It's downtown near the library.</a:t>
            </a:r>
          </a:p>
          <a:p>
            <a:r>
              <a:rPr lang="en-US" sz="1200" b="0" i="0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C)It's about three miles from here.</a:t>
            </a:r>
          </a:p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2). Do I need to return Ms. Phelps' phone call?</a:t>
            </a:r>
          </a:p>
          <a:p>
            <a:r>
              <a:rPr lang="en-US" sz="1200" b="0" i="0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A)Yes, you don't need to call her.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B)No, you don't. She'll call later.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C)Yes, you do need to call him.</a:t>
            </a:r>
          </a:p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3). Why are we stopping at the library?</a:t>
            </a:r>
          </a:p>
          <a:p>
            <a:r>
              <a:rPr lang="en-US" sz="1200" b="0" i="0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A)Yes, I love the library too!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</a:t>
            </a:r>
            <a:r>
              <a:rPr lang="en-US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We?ll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stop there at 3 o'clock.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C)I need to return some books.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6529FB-F0E1-4A63-9EE5-31C3A5FDD299}" type="slidenum">
              <a:rPr lang="en-GB" smtClean="0"/>
              <a:pPr/>
              <a:t>3</a:t>
            </a:fld>
            <a:endParaRPr lang="en-GB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1). Could you do me a favor?</a:t>
            </a:r>
          </a:p>
          <a:p>
            <a:r>
              <a:rPr lang="en-US" sz="1200" b="0" i="0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A)Here, check out this flavor.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B)Sure. What do you need?</a:t>
            </a:r>
            <a:endParaRPr lang="en-US" sz="1200" b="0" i="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C)No, I wouldn't be able to.</a:t>
            </a:r>
          </a:p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2). Why were you talking with Ms. Martin?</a:t>
            </a:r>
          </a:p>
          <a:p>
            <a:r>
              <a:rPr lang="en-US" sz="1200" b="0" i="0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A)I'm updating her on the sales figures.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B)I needed to ask her about the proofs.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C)We are talking about the trip to Paris.</a:t>
            </a:r>
          </a:p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3). What did you do with my pen?</a:t>
            </a:r>
          </a:p>
          <a:p>
            <a:r>
              <a:rPr lang="en-US" sz="1200" b="0" i="0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A)I will write you a letter with it.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B)I'm looking for my blue folder.</a:t>
            </a:r>
          </a:p>
          <a:p>
            <a:r>
              <a:rPr lang="en-US" sz="1200" b="1" i="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C)I </a:t>
            </a:r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thought I gave it back to you.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</a:p>
          <a:p>
            <a:r>
              <a:rPr lang="en-US" dirty="0" smtClean="0"/>
              <a:t/>
            </a:r>
            <a:br>
              <a:rPr lang="en-US" dirty="0" smtClean="0"/>
            </a:b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6529FB-F0E1-4A63-9EE5-31C3A5FDD299}" type="slidenum">
              <a:rPr lang="en-GB" smtClean="0"/>
              <a:pPr/>
              <a:t>21</a:t>
            </a:fld>
            <a:endParaRPr lang="en-GB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1). Have you ever been to Malaysia?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A)Yes, I never have.</a:t>
            </a:r>
          </a:p>
          <a:p>
            <a:r>
              <a:rPr lang="en-US" sz="1200" b="0" i="0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B)No, I did in 1997.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C)Yes, once.</a:t>
            </a:r>
            <a:endParaRPr lang="en-US" sz="1200" b="0" i="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2). What's Mr. Szymanski look like?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A)He's fat and balding.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B)He likes rock music.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C)He's warm and caring.</a:t>
            </a:r>
          </a:p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3). What does Mrs. McDonnell like?</a:t>
            </a:r>
          </a:p>
          <a:p>
            <a:r>
              <a:rPr lang="en-US" sz="1200" b="0" i="0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A)She's tall and rather slender.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B)Oh, she loves to sing karaoke.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C)She's hard-working and honest.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6529FB-F0E1-4A63-9EE5-31C3A5FDD299}" type="slidenum">
              <a:rPr lang="en-GB" smtClean="0"/>
              <a:pPr/>
              <a:t>4</a:t>
            </a:fld>
            <a:endParaRPr lang="en-GB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1). What is Mr. </a:t>
            </a:r>
            <a:r>
              <a:rPr lang="en-US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Pettinger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like?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A)He's short and stocky.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B)He's strong but gentle</a:t>
            </a:r>
            <a:endParaRPr lang="en-US" sz="1200" b="0" i="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C)He likes to ride his bike.</a:t>
            </a:r>
          </a:p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2). Does the CEO visit the office often?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A)No, he hasn't visit very often.</a:t>
            </a:r>
          </a:p>
          <a:p>
            <a:r>
              <a:rPr lang="en-US" sz="1200" b="0" i="0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B)Yes, the CEO doesn't visit much.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C)He comes about once a month.</a:t>
            </a:r>
            <a:endParaRPr lang="en-US" sz="1200" b="0" i="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3). Who's not going to be at the meeting tomorrow?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A)Lou and Rita won't be there.</a:t>
            </a:r>
            <a:endParaRPr lang="en-US" sz="1200" b="0" i="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B)I'll be there a few minutes late.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C)Tom and Jill are going to come.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6529FB-F0E1-4A63-9EE5-31C3A5FDD299}" type="slidenum">
              <a:rPr lang="en-GB" smtClean="0"/>
              <a:pPr/>
              <a:t>5</a:t>
            </a:fld>
            <a:endParaRPr lang="en-GB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1). Where do we keep the cups for the water cooler?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A)Thank you, I'd love a cup of water.</a:t>
            </a:r>
          </a:p>
          <a:p>
            <a:r>
              <a:rPr lang="en-US" sz="1200" b="0" i="0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B)The water cooler uses paper cups.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C)They're in the break-room cupboard.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</a:p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2). When were the new chairs supposed to arrive?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A)Next week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B)Last Friday</a:t>
            </a:r>
            <a:endParaRPr lang="en-US" sz="1200" b="0" i="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b="0" i="0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C)Tomorrow</a:t>
            </a:r>
          </a:p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3). Would you mind giving me a hand?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A)Not at all</a:t>
            </a:r>
            <a:endParaRPr lang="en-US" sz="1200" b="0" i="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B)No I would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C)Yes I wouldn't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6529FB-F0E1-4A63-9EE5-31C3A5FDD299}" type="slidenum">
              <a:rPr lang="en-GB" smtClean="0"/>
              <a:pPr/>
              <a:t>6</a:t>
            </a:fld>
            <a:endParaRPr lang="en-GB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1). Do you prefer chicken or beef?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A)Yes, how about you?</a:t>
            </a:r>
          </a:p>
          <a:p>
            <a:r>
              <a:rPr lang="en-US" sz="1200" b="0" i="0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B)They're delicious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C)Chicken please</a:t>
            </a:r>
            <a:endParaRPr lang="en-US" sz="1200" b="0" i="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2). I don't understand these sales figures.</a:t>
            </a:r>
          </a:p>
          <a:p>
            <a:r>
              <a:rPr lang="en-US" sz="1200" b="0" i="0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A)Sailing is lots of fun.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B)Let me have a look.</a:t>
            </a:r>
            <a:endParaRPr lang="en-US" sz="1200" b="0" i="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C)I'm smarter than you.</a:t>
            </a:r>
          </a:p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3). You'll have the information by Friday, won't you?</a:t>
            </a:r>
          </a:p>
          <a:p>
            <a:r>
              <a:rPr lang="en-US" sz="1200" b="0" i="0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A)I won't have it by Monday.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B)No, I didn't have it yet.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C)Yes, I'm sure I will.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</a:p>
          <a:p>
            <a:r>
              <a:rPr lang="en-US" dirty="0" smtClean="0"/>
              <a:t/>
            </a:r>
            <a:br>
              <a:rPr lang="en-US" dirty="0" smtClean="0"/>
            </a:b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6529FB-F0E1-4A63-9EE5-31C3A5FDD299}" type="slidenum">
              <a:rPr lang="en-GB" smtClean="0"/>
              <a:pPr/>
              <a:t>7</a:t>
            </a:fld>
            <a:endParaRPr lang="en-GB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1). We finished calculating his taxes, didn't we?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A)Yes, I thought we did.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</a:p>
          <a:p>
            <a:r>
              <a:rPr lang="en-US" sz="1200" b="0" i="0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B)No, we have calculated them.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C)No, you haven't.</a:t>
            </a:r>
          </a:p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2). Are you going to the national conference this year?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A)No, I'm not going to make it.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B)Yes, it was held in Florida.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C)It's from the 10th to the 15th.</a:t>
            </a:r>
          </a:p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3). Shouldn't Mr. </a:t>
            </a:r>
            <a:r>
              <a:rPr lang="en-US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Weeking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participate in the conference call?</a:t>
            </a:r>
          </a:p>
          <a:p>
            <a:r>
              <a:rPr lang="en-US" sz="1200" b="0" i="0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A)No, we shouldn't call him back.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B)You're right. He really should.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C)Yes, he should go to the conference.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6529FB-F0E1-4A63-9EE5-31C3A5FDD299}" type="slidenum">
              <a:rPr lang="en-GB" smtClean="0"/>
              <a:pPr/>
              <a:t>8</a:t>
            </a:fld>
            <a:endParaRPr lang="en-GB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1). Aren't you going to miss your bus?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A)Oh no! I didn't miss it!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B)No, I've still got 15 minutes.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C)Yes, you are missing it.</a:t>
            </a:r>
          </a:p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2). Why don't we consider changing vendors?</a:t>
            </a:r>
          </a:p>
          <a:p>
            <a:r>
              <a:rPr lang="en-US" sz="1200" b="0" i="0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A)I'll have a burger and fries.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B)No, we </a:t>
            </a:r>
            <a:r>
              <a:rPr lang="en-US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didn?t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C)We probably should.</a:t>
            </a:r>
            <a:endParaRPr lang="en-US" sz="1200" b="0" i="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3). Where have you been the past week?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A)I am going on vacation.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B)I was on business trip.</a:t>
            </a:r>
            <a:endParaRPr lang="en-US" sz="1200" b="0" i="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C)I did go to England.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6529FB-F0E1-4A63-9EE5-31C3A5FDD299}" type="slidenum">
              <a:rPr lang="en-GB" smtClean="0"/>
              <a:pPr/>
              <a:t>9</a:t>
            </a:fld>
            <a:endParaRPr lang="en-GB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1). How long should I book the hotel?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A)Three nights and four days.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</a:p>
          <a:p>
            <a:r>
              <a:rPr lang="en-US" sz="1200" b="0" i="0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B)There will be three of us.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C)It's about 72 feet long.</a:t>
            </a:r>
          </a:p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2). How many children do you have?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A)Chris, Andy, and Sarah.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B)I have four kids.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C)They're 6 and 8.</a:t>
            </a:r>
          </a:p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3). I bet there's a bug in the new software.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A)Don't be such a pessimist</a:t>
            </a:r>
            <a:endParaRPr lang="en-US" sz="1200" b="0" i="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b="0" i="0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B)I'll get it with the flyswatter.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C)I won $300 in Las Vegas.</a:t>
            </a:r>
          </a:p>
          <a:p>
            <a:r>
              <a:rPr lang="en-US" dirty="0" smtClean="0"/>
              <a:t/>
            </a:r>
            <a:br>
              <a:rPr lang="en-US" dirty="0" smtClean="0"/>
            </a:b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6529FB-F0E1-4A63-9EE5-31C3A5FDD299}" type="slidenum">
              <a:rPr lang="en-GB" smtClean="0"/>
              <a:pPr/>
              <a:t>10</a:t>
            </a:fld>
            <a:endParaRPr lang="en-GB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xfrm>
            <a:off x="598488" y="6526213"/>
            <a:ext cx="150812" cy="150812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722A9D-AEC7-4A0F-A1E8-E5311C7592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20" y="857232"/>
            <a:ext cx="8453437" cy="3603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xfrm>
            <a:off x="598488" y="6526213"/>
            <a:ext cx="150812" cy="150812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8CA583-03BF-4E4C-BF0D-DC8BC9141E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89725" y="787400"/>
            <a:ext cx="2117725" cy="5300663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4963" y="787400"/>
            <a:ext cx="6202362" cy="53006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xfrm>
            <a:off x="598488" y="6526213"/>
            <a:ext cx="150812" cy="150812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63025D-FE57-4746-AFA6-1F7FC0B7B96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07D589-C4F6-4B4F-973A-3DBC78461F7F}" type="datetimeFigureOut">
              <a:rPr lang="en-US" smtClean="0"/>
              <a:t>4/29/2015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96E4A5-9E10-47D9-AF04-17E2FAD9D5E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07D589-C4F6-4B4F-973A-3DBC78461F7F}" type="datetimeFigureOut">
              <a:rPr lang="en-US" smtClean="0"/>
              <a:t>4/29/2015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96E4A5-9E10-47D9-AF04-17E2FAD9D5E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07D589-C4F6-4B4F-973A-3DBC78461F7F}" type="datetimeFigureOut">
              <a:rPr lang="en-US" smtClean="0"/>
              <a:t>4/29/2015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96E4A5-9E10-47D9-AF04-17E2FAD9D5E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07D589-C4F6-4B4F-973A-3DBC78461F7F}" type="datetimeFigureOut">
              <a:rPr lang="en-US" smtClean="0"/>
              <a:t>4/29/2015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96E4A5-9E10-47D9-AF04-17E2FAD9D5E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07D589-C4F6-4B4F-973A-3DBC78461F7F}" type="datetimeFigureOut">
              <a:rPr lang="en-US" smtClean="0"/>
              <a:t>4/29/2015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96E4A5-9E10-47D9-AF04-17E2FAD9D5E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07D589-C4F6-4B4F-973A-3DBC78461F7F}" type="datetimeFigureOut">
              <a:rPr lang="en-US" smtClean="0"/>
              <a:t>4/29/2015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96E4A5-9E10-47D9-AF04-17E2FAD9D5E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07D589-C4F6-4B4F-973A-3DBC78461F7F}" type="datetimeFigureOut">
              <a:rPr lang="en-US" smtClean="0"/>
              <a:t>4/29/2015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96E4A5-9E10-47D9-AF04-17E2FAD9D5E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07D589-C4F6-4B4F-973A-3DBC78461F7F}" type="datetimeFigureOut">
              <a:rPr lang="en-US" smtClean="0"/>
              <a:t>4/29/2015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96E4A5-9E10-47D9-AF04-17E2FAD9D5E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20" y="857232"/>
            <a:ext cx="8453437" cy="3603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xfrm>
            <a:off x="598488" y="6526213"/>
            <a:ext cx="150812" cy="150812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5B2ED6-C062-4589-A0BD-E8BDE620425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07D589-C4F6-4B4F-973A-3DBC78461F7F}" type="datetimeFigureOut">
              <a:rPr lang="en-US" smtClean="0"/>
              <a:t>4/29/2015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96E4A5-9E10-47D9-AF04-17E2FAD9D5E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07D589-C4F6-4B4F-973A-3DBC78461F7F}" type="datetimeFigureOut">
              <a:rPr lang="en-US" smtClean="0"/>
              <a:t>4/29/2015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96E4A5-9E10-47D9-AF04-17E2FAD9D5E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07D589-C4F6-4B4F-973A-3DBC78461F7F}" type="datetimeFigureOut">
              <a:rPr lang="en-US" smtClean="0"/>
              <a:t>4/29/2015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96E4A5-9E10-47D9-AF04-17E2FAD9D5E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xfrm>
            <a:off x="598488" y="6526213"/>
            <a:ext cx="150812" cy="150812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151823-F296-4860-A1CF-F015F257733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20" y="857232"/>
            <a:ext cx="8453437" cy="3603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8500" y="1387475"/>
            <a:ext cx="3978275" cy="47005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29175" y="1387475"/>
            <a:ext cx="3978275" cy="47005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idx="10"/>
          </p:nvPr>
        </p:nvSpPr>
        <p:spPr>
          <a:xfrm>
            <a:off x="598488" y="6526213"/>
            <a:ext cx="150812" cy="150812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162D92-E9AD-44BF-B144-9408591ACC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idx="10"/>
          </p:nvPr>
        </p:nvSpPr>
        <p:spPr>
          <a:xfrm>
            <a:off x="598488" y="6526213"/>
            <a:ext cx="150812" cy="150812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3C370E-C802-4A32-8F59-9BFEE12D26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20" y="857232"/>
            <a:ext cx="8453437" cy="3603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8"/>
          <p:cNvSpPr>
            <a:spLocks noGrp="1" noChangeArrowheads="1"/>
          </p:cNvSpPr>
          <p:nvPr>
            <p:ph type="sldNum" idx="10"/>
          </p:nvPr>
        </p:nvSpPr>
        <p:spPr>
          <a:xfrm>
            <a:off x="598488" y="6526213"/>
            <a:ext cx="150812" cy="150812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CD8AF6-5321-4EB0-85BF-0D9BF885909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/>
          <p:cNvSpPr>
            <a:spLocks noGrp="1" noChangeArrowheads="1"/>
          </p:cNvSpPr>
          <p:nvPr>
            <p:ph type="sldNum" idx="10"/>
          </p:nvPr>
        </p:nvSpPr>
        <p:spPr>
          <a:xfrm>
            <a:off x="598488" y="6526213"/>
            <a:ext cx="150812" cy="150812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70C4C9-1EBD-4BB7-B530-4898196D7C9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idx="10"/>
          </p:nvPr>
        </p:nvSpPr>
        <p:spPr>
          <a:xfrm>
            <a:off x="598488" y="6526213"/>
            <a:ext cx="150812" cy="150812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CAAE53-FF69-49D1-AA5A-B17B2475ED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idx="10"/>
          </p:nvPr>
        </p:nvSpPr>
        <p:spPr>
          <a:xfrm>
            <a:off x="598488" y="6526213"/>
            <a:ext cx="150812" cy="150812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1C5909-6C5B-467D-83C4-8E96DD6AAC6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4763" y="0"/>
            <a:ext cx="9139237" cy="387350"/>
          </a:xfrm>
          <a:prstGeom prst="rect">
            <a:avLst/>
          </a:prstGeom>
          <a:noFill/>
          <a:ln w="21600">
            <a:noFill/>
            <a:round/>
            <a:headEnd/>
            <a:tailEnd/>
          </a:ln>
        </p:spPr>
      </p:pic>
      <p:sp>
        <p:nvSpPr>
          <p:cNvPr id="3075" name="Rectangle 3"/>
          <p:cNvSpPr>
            <a:spLocks noChangeArrowheads="1"/>
          </p:cNvSpPr>
          <p:nvPr/>
        </p:nvSpPr>
        <p:spPr bwMode="auto">
          <a:xfrm>
            <a:off x="4763" y="6473825"/>
            <a:ext cx="9139237" cy="384175"/>
          </a:xfrm>
          <a:prstGeom prst="rect">
            <a:avLst/>
          </a:prstGeom>
          <a:solidFill>
            <a:srgbClr val="6666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028" name="Rectangle 5"/>
          <p:cNvSpPr>
            <a:spLocks noGrp="1" noChangeArrowheads="1"/>
          </p:cNvSpPr>
          <p:nvPr>
            <p:ph type="body" idx="1"/>
          </p:nvPr>
        </p:nvSpPr>
        <p:spPr bwMode="auto">
          <a:xfrm>
            <a:off x="698500" y="1387475"/>
            <a:ext cx="8108950" cy="470058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dirty="0" smtClean="0"/>
              <a:t>Click to edit the outline text format</a:t>
            </a:r>
          </a:p>
          <a:p>
            <a:pPr lvl="1"/>
            <a:r>
              <a:rPr lang="en-GB" dirty="0" smtClean="0"/>
              <a:t>Second Outline Level</a:t>
            </a:r>
          </a:p>
          <a:p>
            <a:pPr lvl="2"/>
            <a:r>
              <a:rPr lang="en-GB" dirty="0" smtClean="0"/>
              <a:t>Third Outline Level</a:t>
            </a:r>
          </a:p>
          <a:p>
            <a:pPr lvl="3"/>
            <a:r>
              <a:rPr lang="en-GB" dirty="0" smtClean="0"/>
              <a:t>Fourth Outline Level</a:t>
            </a:r>
          </a:p>
          <a:p>
            <a:pPr lvl="4"/>
            <a:r>
              <a:rPr lang="en-GB" dirty="0" smtClean="0"/>
              <a:t>Fifth Outline Level</a:t>
            </a:r>
          </a:p>
          <a:p>
            <a:pPr lvl="4"/>
            <a:r>
              <a:rPr lang="en-GB" dirty="0" smtClean="0"/>
              <a:t>Sixth Outline Level</a:t>
            </a:r>
          </a:p>
          <a:p>
            <a:pPr lvl="4"/>
            <a:r>
              <a:rPr lang="en-GB" dirty="0" smtClean="0"/>
              <a:t>Seventh Outline Level</a:t>
            </a:r>
          </a:p>
          <a:p>
            <a:pPr lvl="4"/>
            <a:r>
              <a:rPr lang="en-GB" dirty="0" smtClean="0"/>
              <a:t>Eighth Outline Level</a:t>
            </a:r>
          </a:p>
          <a:p>
            <a:pPr lvl="4"/>
            <a:r>
              <a:rPr lang="en-GB" dirty="0" smtClean="0"/>
              <a:t>Ninth Outline Level</a:t>
            </a:r>
          </a:p>
        </p:txBody>
      </p:sp>
      <p:sp>
        <p:nvSpPr>
          <p:cNvPr id="3078" name="Text Box 6"/>
          <p:cNvSpPr txBox="1">
            <a:spLocks noChangeArrowheads="1"/>
          </p:cNvSpPr>
          <p:nvPr/>
        </p:nvSpPr>
        <p:spPr bwMode="auto">
          <a:xfrm>
            <a:off x="990600" y="0"/>
            <a:ext cx="3434892" cy="365999"/>
          </a:xfrm>
          <a:prstGeom prst="rect">
            <a:avLst/>
          </a:prstGeom>
          <a:noFill/>
          <a:ln w="21600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defTabSz="457200">
              <a:lnSpc>
                <a:spcPct val="98000"/>
              </a:lnSpc>
              <a:spcBef>
                <a:spcPts val="350"/>
              </a:spcBef>
              <a:buSzPct val="10000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US" sz="1800" b="1" dirty="0" smtClean="0">
                <a:solidFill>
                  <a:srgbClr val="FFFFFF"/>
                </a:solidFill>
              </a:rPr>
              <a:t>TOEIC Question Responses 5</a:t>
            </a:r>
            <a:endParaRPr lang="en-US" sz="1800" b="1" dirty="0">
              <a:solidFill>
                <a:srgbClr val="FFFFFF"/>
              </a:solidFill>
            </a:endParaRPr>
          </a:p>
        </p:txBody>
      </p:sp>
      <p:sp>
        <p:nvSpPr>
          <p:cNvPr id="3079" name="Rectangle 7"/>
          <p:cNvSpPr>
            <a:spLocks noChangeArrowheads="1"/>
          </p:cNvSpPr>
          <p:nvPr/>
        </p:nvSpPr>
        <p:spPr bwMode="auto">
          <a:xfrm>
            <a:off x="7332086" y="6526213"/>
            <a:ext cx="1702389" cy="169277"/>
          </a:xfrm>
          <a:prstGeom prst="rect">
            <a:avLst/>
          </a:prstGeom>
          <a:noFill/>
          <a:ln w="21600">
            <a:noFill/>
            <a:round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 algn="r" defTabSz="457200" eaLnBrk="0" hangingPunct="0">
              <a:buSzPct val="10000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US" sz="1100" dirty="0">
                <a:solidFill>
                  <a:srgbClr val="FFFFFF"/>
                </a:solidFill>
              </a:rPr>
              <a:t>© </a:t>
            </a:r>
            <a:r>
              <a:rPr lang="en-US" sz="1100" dirty="0" smtClean="0">
                <a:solidFill>
                  <a:srgbClr val="FFFFFF"/>
                </a:solidFill>
              </a:rPr>
              <a:t>2015 albert-learning.com</a:t>
            </a:r>
            <a:endParaRPr lang="en-US" sz="1100" dirty="0">
              <a:solidFill>
                <a:srgbClr val="FFFFFF"/>
              </a:solidFill>
            </a:endParaRPr>
          </a:p>
        </p:txBody>
      </p:sp>
      <p:sp>
        <p:nvSpPr>
          <p:cNvPr id="3081" name="Line 9"/>
          <p:cNvSpPr>
            <a:spLocks noChangeShapeType="1"/>
          </p:cNvSpPr>
          <p:nvPr/>
        </p:nvSpPr>
        <p:spPr bwMode="auto">
          <a:xfrm>
            <a:off x="990600" y="147638"/>
            <a:ext cx="1588" cy="234950"/>
          </a:xfrm>
          <a:prstGeom prst="line">
            <a:avLst/>
          </a:prstGeom>
          <a:noFill/>
          <a:ln w="9360">
            <a:solidFill>
              <a:srgbClr val="FFFFFF"/>
            </a:solidFill>
            <a:miter lim="800000"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pic>
        <p:nvPicPr>
          <p:cNvPr id="10" name="Picture 9" descr="E:\PPTS\Logo albert_rouge.png"/>
          <p:cNvPicPr/>
          <p:nvPr userDrawn="1"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7848600" y="-381000"/>
            <a:ext cx="1152144" cy="11521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+mj-lt"/>
          <a:ea typeface="+mj-ea"/>
          <a:cs typeface="+mj-cs"/>
        </a:defRPr>
      </a:lvl1pPr>
      <a:lvl2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2pPr>
      <a:lvl3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3pPr>
      <a:lvl4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4pPr>
      <a:lvl5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5pPr>
      <a:lvl6pPr marL="2514600" indent="-228600" algn="l" defTabSz="457200" rtl="0" fontAlgn="base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6pPr>
      <a:lvl7pPr marL="2971800" indent="-228600" algn="l" defTabSz="457200" rtl="0" fontAlgn="base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7pPr>
      <a:lvl8pPr marL="3429000" indent="-228600" algn="l" defTabSz="457200" rtl="0" fontAlgn="base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8pPr>
      <a:lvl9pPr marL="3886200" indent="-228600" algn="l" defTabSz="457200" rtl="0" fontAlgn="base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9pPr>
    </p:titleStyle>
    <p:bodyStyle>
      <a:lvl1pPr marL="161925" indent="-161925" algn="l" defTabSz="457200" rtl="0" eaLnBrk="0" fontAlgn="base" hangingPunct="0">
        <a:spcBef>
          <a:spcPts val="400"/>
        </a:spcBef>
        <a:spcAft>
          <a:spcPct val="0"/>
        </a:spcAft>
        <a:buClr>
          <a:srgbClr val="7889FB"/>
        </a:buClr>
        <a:buSzPct val="110000"/>
        <a:buFont typeface="Wingdings" charset="2"/>
        <a:buChar char=""/>
        <a:defRPr sz="1600">
          <a:solidFill>
            <a:srgbClr val="000000"/>
          </a:solidFill>
          <a:latin typeface="+mn-lt"/>
          <a:ea typeface="+mn-ea"/>
          <a:cs typeface="+mn-cs"/>
        </a:defRPr>
      </a:lvl1pPr>
      <a:lvl2pPr marL="504825" indent="-163513" algn="l" defTabSz="457200" rtl="0" eaLnBrk="0" fontAlgn="base" hangingPunct="0">
        <a:spcBef>
          <a:spcPts val="35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400">
          <a:solidFill>
            <a:srgbClr val="000000"/>
          </a:solidFill>
          <a:latin typeface="+mn-lt"/>
          <a:cs typeface="+mn-cs"/>
        </a:defRPr>
      </a:lvl2pPr>
      <a:lvl3pPr marL="854075" indent="-163513" algn="l" defTabSz="457200" rtl="0" eaLnBrk="0" fontAlgn="base" hangingPunct="0">
        <a:spcBef>
          <a:spcPts val="350"/>
        </a:spcBef>
        <a:spcAft>
          <a:spcPct val="0"/>
        </a:spcAft>
        <a:buClr>
          <a:srgbClr val="7889FB"/>
        </a:buClr>
        <a:buSzPct val="100000"/>
        <a:buFont typeface="Arial" charset="0"/>
        <a:buChar char="•"/>
        <a:defRPr sz="1400">
          <a:solidFill>
            <a:srgbClr val="000000"/>
          </a:solidFill>
          <a:latin typeface="+mn-lt"/>
          <a:cs typeface="+mn-cs"/>
        </a:defRPr>
      </a:lvl3pPr>
      <a:lvl4pPr marL="1200150" indent="-173038" algn="l" defTabSz="457200" rtl="0" eaLnBrk="0" fontAlgn="base" hangingPunct="0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&gt;"/>
        <a:defRPr sz="1200">
          <a:solidFill>
            <a:srgbClr val="000000"/>
          </a:solidFill>
          <a:latin typeface="+mn-lt"/>
          <a:cs typeface="+mn-cs"/>
        </a:defRPr>
      </a:lvl4pPr>
      <a:lvl5pPr marL="1533525" indent="-161925" algn="l" defTabSz="457200" rtl="0" eaLnBrk="0" fontAlgn="base" hangingPunct="0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5pPr>
      <a:lvl6pPr marL="1990725" indent="-161925" algn="l" defTabSz="457200" rtl="0" fontAlgn="base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6pPr>
      <a:lvl7pPr marL="2447925" indent="-161925" algn="l" defTabSz="457200" rtl="0" fontAlgn="base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7pPr>
      <a:lvl8pPr marL="2905125" indent="-161925" algn="l" defTabSz="457200" rtl="0" fontAlgn="base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8pPr>
      <a:lvl9pPr marL="3362325" indent="-161925" algn="l" defTabSz="457200" rtl="0" fontAlgn="base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07D589-C4F6-4B4F-973A-3DBC78461F7F}" type="datetimeFigureOut">
              <a:rPr lang="en-US" smtClean="0"/>
              <a:t>4/29/2015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96E4A5-9E10-47D9-AF04-17E2FAD9D5EC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abc\Downloads\Music\New%20folder\LISTENING%20QR\QR-5\qr-5.9.mp3" TargetMode="External"/><Relationship Id="rId4" Type="http://schemas.openxmlformats.org/officeDocument/2006/relationships/image" Target="../media/image6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abc\Downloads\Music\New%20folder\LISTENING%20QR\QR-5\qr-5.10.mp3" TargetMode="External"/><Relationship Id="rId4" Type="http://schemas.openxmlformats.org/officeDocument/2006/relationships/image" Target="../media/image6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abc\Downloads\Music\New%20folder\LISTENING%20QR\QR-5\qr-5.11.mp3" TargetMode="External"/><Relationship Id="rId4" Type="http://schemas.openxmlformats.org/officeDocument/2006/relationships/image" Target="../media/image6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abc\Downloads\Music\New%20folder\LISTENING%20QR\QR-5\qr-5.12.mp3" TargetMode="External"/><Relationship Id="rId4" Type="http://schemas.openxmlformats.org/officeDocument/2006/relationships/image" Target="../media/image6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.xml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abc\Downloads\Music\New%20folder\LISTENING%20QR\QR-5\qr-5.13.mp3" TargetMode="External"/><Relationship Id="rId4" Type="http://schemas.openxmlformats.org/officeDocument/2006/relationships/image" Target="../media/image6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4.xml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abc\Downloads\Music\New%20folder\LISTENING%20QR\QR-5\qr-5.14.mp3" TargetMode="External"/><Relationship Id="rId4" Type="http://schemas.openxmlformats.org/officeDocument/2006/relationships/image" Target="../media/image6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5.xml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abc\Downloads\Music\New%20folder\LISTENING%20QR\QR-5\qr-5.15.mp3" TargetMode="External"/><Relationship Id="rId4" Type="http://schemas.openxmlformats.org/officeDocument/2006/relationships/image" Target="../media/image6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6.xml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abc\Downloads\Music\New%20folder\LISTENING%20QR\QR-5\qr-5.16.mp3" TargetMode="External"/><Relationship Id="rId4" Type="http://schemas.openxmlformats.org/officeDocument/2006/relationships/image" Target="../media/image6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7.xml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abc\Downloads\Music\New%20folder\LISTENING%20QR\QR-5\qr-5.17.mp3" TargetMode="External"/><Relationship Id="rId4" Type="http://schemas.openxmlformats.org/officeDocument/2006/relationships/image" Target="../media/image6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8.xml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abc\Downloads\Music\New%20folder\LISTENING%20QR\QR-5\qr-5.18.mp3" TargetMode="External"/><Relationship Id="rId4" Type="http://schemas.openxmlformats.org/officeDocument/2006/relationships/image" Target="../media/image6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abc\Downloads\Music\New%20folder\LISTENING%20QR\QR-5\qr-5.1.mp3" TargetMode="External"/><Relationship Id="rId4" Type="http://schemas.openxmlformats.org/officeDocument/2006/relationships/image" Target="../media/image3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9.xml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abc\Downloads\Music\New%20folder\LISTENING%20QR\QR-5\qr-5.19.mp3" TargetMode="External"/><Relationship Id="rId4" Type="http://schemas.openxmlformats.org/officeDocument/2006/relationships/image" Target="../media/image6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0.xml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abc\Downloads\Music\New%20folder\LISTENING%20QR\QR-5\qr-5.20.mp3" TargetMode="External"/><Relationship Id="rId4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abc\Downloads\Music\New%20folder\LISTENING%20QR\QR-5\qr-5.2.mp3" TargetMode="Externa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abc\Downloads\Music\New%20folder\LISTENING%20QR\QR-5\qr-5.3.mp3" TargetMode="Externa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abc\Downloads\Music\New%20folder\LISTENING%20QR\QR-5\qr-5.4.mp3" TargetMode="External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abc\Downloads\Music\New%20folder\LISTENING%20QR\QR-5\qr-5.5.mp3" TargetMode="External"/><Relationship Id="rId4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abc\Downloads\Music\New%20folder\LISTENING%20QR\QR-5\qr-5.6.mp3" TargetMode="External"/><Relationship Id="rId4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abc\Downloads\Music\New%20folder\LISTENING%20QR\QR-5\qr-5.7.mp3" TargetMode="External"/><Relationship Id="rId4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abc\Downloads\Music\New%20folder\LISTENING%20QR\QR-5\qr-5.8.mp3" TargetMode="External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 txBox="1">
            <a:spLocks/>
          </p:cNvSpPr>
          <p:nvPr/>
        </p:nvSpPr>
        <p:spPr>
          <a:xfrm>
            <a:off x="685800" y="1600200"/>
            <a:ext cx="7772400" cy="1470025"/>
          </a:xfrm>
          <a:prstGeom prst="rect">
            <a:avLst/>
          </a:prstGeom>
        </p:spPr>
        <p:txBody>
          <a:bodyPr/>
          <a:lstStyle/>
          <a:p>
            <a:pPr marL="2057400" marR="0" lvl="0" indent="-228600" algn="l" defTabSz="4572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  <a:defRPr/>
            </a:pPr>
            <a:r>
              <a:rPr kumimoji="0" lang="en-US" sz="2000" b="1" i="0" u="none" strike="noStrike" kern="0" cap="none" spc="0" normalizeH="0" baseline="0" noProof="0" smtClean="0">
                <a:ln>
                  <a:noFill/>
                </a:ln>
                <a:solidFill>
                  <a:srgbClr val="7889FB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			</a:t>
            </a:r>
            <a:r>
              <a:rPr kumimoji="0" lang="en-US" sz="2800" b="1" i="0" u="none" strike="noStrike" kern="0" cap="none" spc="0" normalizeH="0" baseline="0" noProof="0" smtClean="0">
                <a:ln>
                  <a:noFill/>
                </a:ln>
                <a:solidFill>
                  <a:srgbClr val="7889FB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Listening </a:t>
            </a:r>
            <a:endParaRPr kumimoji="0" lang="en-GB" sz="2800" b="1" i="0" u="none" strike="noStrike" kern="0" cap="none" spc="0" normalizeH="0" baseline="0" noProof="0" dirty="0">
              <a:ln>
                <a:noFill/>
              </a:ln>
              <a:solidFill>
                <a:srgbClr val="7889FB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Subtitle 2"/>
          <p:cNvSpPr txBox="1">
            <a:spLocks/>
          </p:cNvSpPr>
          <p:nvPr/>
        </p:nvSpPr>
        <p:spPr bwMode="auto">
          <a:xfrm>
            <a:off x="1371600" y="2895600"/>
            <a:ext cx="6781800" cy="17526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marL="161925" marR="0" lvl="0" indent="-161925" algn="l" defTabSz="457200" rtl="0" eaLnBrk="0" fontAlgn="base" latinLnBrk="0" hangingPunct="0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>
                <a:srgbClr val="7889FB"/>
              </a:buClr>
              <a:buSzPct val="110000"/>
              <a:tabLst/>
              <a:defRPr/>
            </a:pPr>
            <a:r>
              <a:rPr kumimoji="0" lang="en-US" sz="4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Question Responses - 5</a:t>
            </a:r>
            <a:endParaRPr kumimoji="0" lang="en-GB" sz="4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qr-5.9.mp3">
            <a:hlinkClick r:id="" action="ppaction://media"/>
          </p:cNvPr>
          <p:cNvPicPr>
            <a:picLocks noGrp="1" noRot="1" noChangeAspect="1"/>
          </p:cNvPicPr>
          <p:nvPr>
            <p:ph idx="1"/>
            <a:audi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4600575" y="3584575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50105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qr-5.10.mp3">
            <a:hlinkClick r:id="" action="ppaction://media"/>
          </p:cNvPr>
          <p:cNvPicPr>
            <a:picLocks noGrp="1" noRot="1" noChangeAspect="1"/>
          </p:cNvPicPr>
          <p:nvPr>
            <p:ph idx="1"/>
            <a:audi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4600575" y="3584575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49557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qr-5.11.mp3">
            <a:hlinkClick r:id="" action="ppaction://media"/>
          </p:cNvPr>
          <p:cNvPicPr>
            <a:picLocks noGrp="1" noRot="1" noChangeAspect="1"/>
          </p:cNvPicPr>
          <p:nvPr>
            <p:ph idx="1"/>
            <a:audi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4600575" y="3584575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47859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qr-5.12.mp3">
            <a:hlinkClick r:id="" action="ppaction://media"/>
          </p:cNvPr>
          <p:cNvPicPr>
            <a:picLocks noGrp="1" noRot="1" noChangeAspect="1"/>
          </p:cNvPicPr>
          <p:nvPr>
            <p:ph idx="1"/>
            <a:audi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4600575" y="3584575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46187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qr-5.13.mp3">
            <a:hlinkClick r:id="" action="ppaction://media"/>
          </p:cNvPr>
          <p:cNvPicPr>
            <a:picLocks noGrp="1" noRot="1" noChangeAspect="1"/>
          </p:cNvPicPr>
          <p:nvPr>
            <p:ph idx="1"/>
            <a:audi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4600575" y="3584575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46448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qr-5.14.mp3">
            <a:hlinkClick r:id="" action="ppaction://media"/>
          </p:cNvPr>
          <p:cNvPicPr>
            <a:picLocks noGrp="1" noRot="1" noChangeAspect="1"/>
          </p:cNvPicPr>
          <p:nvPr>
            <p:ph idx="1"/>
            <a:audi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4600575" y="3584575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52639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qr-5.15.mp3">
            <a:hlinkClick r:id="" action="ppaction://media"/>
          </p:cNvPr>
          <p:cNvPicPr>
            <a:picLocks noGrp="1" noRot="1" noChangeAspect="1"/>
          </p:cNvPicPr>
          <p:nvPr>
            <p:ph idx="1"/>
            <a:audi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4600575" y="3584575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48695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qr-5.16.mp3">
            <a:hlinkClick r:id="" action="ppaction://media"/>
          </p:cNvPr>
          <p:cNvPicPr>
            <a:picLocks noGrp="1" noRot="1" noChangeAspect="1"/>
          </p:cNvPicPr>
          <p:nvPr>
            <p:ph idx="1"/>
            <a:audi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4600575" y="3584575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51516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qr-5.17.mp3">
            <a:hlinkClick r:id="" action="ppaction://media"/>
          </p:cNvPr>
          <p:cNvPicPr>
            <a:picLocks noGrp="1" noRot="1" noChangeAspect="1"/>
          </p:cNvPicPr>
          <p:nvPr>
            <p:ph idx="1"/>
            <a:audi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4600575" y="3584575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56296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qr-5.18.mp3">
            <a:hlinkClick r:id="" action="ppaction://media"/>
          </p:cNvPr>
          <p:cNvPicPr>
            <a:picLocks noGrp="1" noRot="1" noChangeAspect="1"/>
          </p:cNvPicPr>
          <p:nvPr>
            <p:ph idx="1"/>
            <a:audi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4600575" y="3584575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52639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qr-5.1.mp3">
            <a:hlinkClick r:id="" action="ppaction://media"/>
          </p:cNvPr>
          <p:cNvPicPr>
            <a:picLocks noGrp="1" noRot="1" noChangeAspect="1"/>
          </p:cNvPicPr>
          <p:nvPr>
            <p:ph idx="1"/>
            <a:audi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4600575" y="3584575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55983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qr-5.19.mp3">
            <a:hlinkClick r:id="" action="ppaction://media"/>
          </p:cNvPr>
          <p:cNvPicPr>
            <a:picLocks noGrp="1" noRot="1" noChangeAspect="1"/>
          </p:cNvPicPr>
          <p:nvPr>
            <p:ph idx="1"/>
            <a:audi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4600575" y="3584575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52012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qr-5.20.mp3">
            <a:hlinkClick r:id="" action="ppaction://media"/>
          </p:cNvPr>
          <p:cNvPicPr>
            <a:picLocks noGrp="1" noRot="1" noChangeAspect="1"/>
          </p:cNvPicPr>
          <p:nvPr>
            <p:ph idx="1"/>
            <a:audi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4600575" y="3584575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55434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qr-5.2.mp3">
            <a:hlinkClick r:id="" action="ppaction://media"/>
          </p:cNvPr>
          <p:cNvPicPr>
            <a:picLocks noGrp="1" noRot="1" noChangeAspect="1"/>
          </p:cNvPicPr>
          <p:nvPr>
            <p:ph idx="1"/>
            <a:audi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4600575" y="3584575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56558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qr-5.3.mp3">
            <a:hlinkClick r:id="" action="ppaction://media"/>
          </p:cNvPr>
          <p:cNvPicPr>
            <a:picLocks noGrp="1" noRot="1" noChangeAspect="1"/>
          </p:cNvPicPr>
          <p:nvPr>
            <p:ph idx="1"/>
            <a:audi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4600575" y="3584575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47310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qr-5.4.mp3">
            <a:hlinkClick r:id="" action="ppaction://media"/>
          </p:cNvPr>
          <p:cNvPicPr>
            <a:picLocks noGrp="1" noRot="1" noChangeAspect="1"/>
          </p:cNvPicPr>
          <p:nvPr>
            <p:ph idx="1"/>
            <a:audi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4600575" y="3584575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52064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qr-5.5.mp3">
            <a:hlinkClick r:id="" action="ppaction://media"/>
          </p:cNvPr>
          <p:cNvPicPr>
            <a:picLocks noGrp="1" noRot="1" noChangeAspect="1"/>
          </p:cNvPicPr>
          <p:nvPr>
            <p:ph idx="1"/>
            <a:audi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4600575" y="3584575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46736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qr-5.6.mp3">
            <a:hlinkClick r:id="" action="ppaction://media"/>
          </p:cNvPr>
          <p:cNvPicPr>
            <a:picLocks noGrp="1" noRot="1" noChangeAspect="1"/>
          </p:cNvPicPr>
          <p:nvPr>
            <p:ph idx="1"/>
            <a:audi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4600575" y="3584575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48146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qr-5.7.mp3">
            <a:hlinkClick r:id="" action="ppaction://media"/>
          </p:cNvPr>
          <p:cNvPicPr>
            <a:picLocks noGrp="1" noRot="1" noChangeAspect="1"/>
          </p:cNvPicPr>
          <p:nvPr>
            <p:ph idx="1"/>
            <a:audi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4600575" y="3584575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56296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qr-5.8.mp3">
            <a:hlinkClick r:id="" action="ppaction://media"/>
          </p:cNvPr>
          <p:cNvPicPr>
            <a:picLocks noGrp="1" noRot="1" noChangeAspect="1"/>
          </p:cNvPicPr>
          <p:nvPr>
            <p:ph idx="1"/>
            <a:audi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4600575" y="3584575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5039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3_Default Design">
  <a:themeElements>
    <a:clrScheme name="1_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1_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49</TotalTime>
  <Words>564</Words>
  <Application>Microsoft Office PowerPoint</Application>
  <PresentationFormat>On-screen Show (4:3)</PresentationFormat>
  <Paragraphs>267</Paragraphs>
  <Slides>21</Slides>
  <Notes>20</Notes>
  <HiddenSlides>0</HiddenSlides>
  <MMClips>20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21</vt:i4>
      </vt:variant>
    </vt:vector>
  </HeadingPairs>
  <TitlesOfParts>
    <vt:vector size="23" baseType="lpstr">
      <vt:lpstr>3_Default Design</vt:lpstr>
      <vt:lpstr>Custom Design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Training Room 1</dc:creator>
  <cp:lastModifiedBy>New</cp:lastModifiedBy>
  <cp:revision>28</cp:revision>
  <dcterms:created xsi:type="dcterms:W3CDTF">2006-08-16T00:00:00Z</dcterms:created>
  <dcterms:modified xsi:type="dcterms:W3CDTF">2015-04-29T09:34:43Z</dcterms:modified>
</cp:coreProperties>
</file>