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5" autoAdjust="0"/>
    <p:restoredTop sz="87634" autoAdjust="0"/>
  </p:normalViewPr>
  <p:slideViewPr>
    <p:cSldViewPr>
      <p:cViewPr varScale="1">
        <p:scale>
          <a:sx n="64" d="100"/>
          <a:sy n="64" d="100"/>
        </p:scale>
        <p:origin x="-15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CC475-D133-4BA4-8900-27E56FE1A66B}" type="datetimeFigureOut">
              <a:rPr lang="en-GB" smtClean="0"/>
              <a:pPr/>
              <a:t>29/04/2015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D21C2-2F29-48CE-BF8D-D146C5E5934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 thought Cynthia was the department head.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she's just an assistant.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B)Let's head up the department.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thought that you're wrong.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Who's not available to come in on Saturday?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A)Pieter and Jane are available.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B)Geoff, Missy, and Brandon.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C)Lance can't make it on Sunday.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Excuse me, do you know when the next train leaves for Detroit?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 leaves from platform three.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 stops first in Cleveland.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 departs in forty minutes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Can you call headquarters and confirm this information?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A)Sure. I'll call them.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couldn't call.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C)They can't right now.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Does Alan usually drive to work?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 he did drive to work.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he didn't usually drive.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he takes the subway.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She'll be back tomorrow, won't she?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she won't be.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think she will.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she went back.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tall is your office building?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A)Fifty-three years.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B)Forty-six stories.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near the museum.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What's the matter with the air conditioning?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A)He's not mad, just a bit upset.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my hair needs conditioning.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control switch is broken.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 expected you at two o'clock.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A)Sorry, I'm running late. 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accept your apology.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C)I'll come back later.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 was wondering, can I get my money back?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 you won't. It's against policy.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B)Sorry, we only allow exchanges.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you shouldn't. All sales are final.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come I wasn't told about the plan?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A)Oh. I thought you were.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did told you about it.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C)Wasn't you out of town?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Did you get my message?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didn't.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haven't.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 couldn't.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time do you want to meet?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A)On Thursday.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B)How about 3:30?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C)In my office.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Who's Mark Yamaguchi?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A)She's visiting here from Japan.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B)He's away from his desk right now.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C)He's the new guy in accounting.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were you yesterday afternoon?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will be at my desk.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was in a meeting.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am in New York.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When will the sale start?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A)On Friday.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B)In the supermarket.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C)At the lake.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Shouldn't we call them before we leave?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we didn't need to call; let's just go.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we shouldn't phone them and say hi.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C)Yeah, we should let them know we're coming.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The lunch special costs two ninety-nine.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eat lunch at noon.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my pleasure.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C)That's a good deal.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much do those headphones cost?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need a new phone.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B)They're $22.50.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price is right.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Are you going to eat the rest of those fries?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 I'm not. You can have them.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there are lots of flies in here.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 will have finished them.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Why didn't Saundra attend the conference?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A)Because she did not attend to it.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B)Because she was on vacation.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C)Because she wasn't there.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Would you please tell him that I called?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A)Sure, I told him.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I'll let him know.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C)I'll tell him you will call.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 you want juice or milk?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did want milk.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wanted juice.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C)I'd like juice.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Whose car are you driving?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 belongs to my friend.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B)My car is getting fixed.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like it very much.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Excuse me, do you know which road goes to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Smallville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sorry, I didn't know.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B)Sure, you know the way.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take State Route 50.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Does this bus stop at 72nd Street?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 bus stop is around the corner.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it doesn't. It stops at 75th.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it doesn't stop at 72nd.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if Ms. Blowers is unavailable?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A)Then try Mr. Graham.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she is.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she wouldn't be.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In which city were you born?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A)Korea.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B)Los Angeles.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C)Germany.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You're not going to miss the deadline, are you?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you're not.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I've missed it.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 won't miss it.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We shouldn't park here, should we?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 we shouldn't. It's a handicapped spot.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B)That's correct. We should park here.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we should have parked over there.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Have you spoken with Cindy yet?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haven't talked with her.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did spoke to him yesterday.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we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speaked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last week.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Good luck with your presentation.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A)Good luck to you too.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B)Thank you. I'll need it.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it wasn't very good.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soon can you start working for us?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A)Since Tuesday.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B)Until Thursday.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C)In two weeks.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do you think of our new manager?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 seems to be very smart.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B)Our manager is Mr. Wang.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agree that he's strict.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Where in the world did you get that idea?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bought it in a department store.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B)Thank you. It is a good idea!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C)From a website on the Internet.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 you know why Patty's not here?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do know why she is here.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don't. She should be.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she doesn't know why.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Do you know why the flight is delayed?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delayed for two hours, until 8 o'clock.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B)Yeah, it's due to mechanical problems.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flight goes to Houston, then Seattle.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Didn't we park on the C level?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sure thought we did.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we'll park on the D level.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we didn't park on level C.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Could I borrow your pen for a minute?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A)I'll borrow you my pen.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here you are.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afraid you wouldn't.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many employees are in your division?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A)We have three divisions.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B)There are many employers.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C)There are about 150.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Have you gone to lunch yet?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haven't.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did.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 went.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have you been doing recently?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have went on vacation.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B)I've been working hard.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will travel to Mexico.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It's fantastic weather, isn't it?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it isn't.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B)Yep, it sure is!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C)Yeah, it's not.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will we get our bonuses?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A)At the end of the quarter.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B)In the manager's office.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C)We didn't get them yet.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 wonder who will replace Joe.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A)We'll meet at Joe's place.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B)Joe left last Tuesday.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C)They'll tell us on Friday.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Would you mind if I smoke?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didn't.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B)I'll get some water.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I'm afraid I would.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Don't we have to sign in at the front desk?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 sign is over there.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B)Oh yes, I forgot.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we haven't.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Weren't you going to call Helen back?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 I was. Thanks for reminding me.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you weren't going to call Helen.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C)She sure was. I appreciate it.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You wouldn't happen to have change for a dollar, would you?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believe I do. Here you are.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B)Sorry, I have change for a dollar.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 I didn't. Sorry about that.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Mr. Roth is here to see you.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A)Good to see you too.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B)She will come tomorrow.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C)Please send him in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Why don't we call it a day?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A)Oh, I didn't know.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B)Good idea. I'm tired.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C)Why don't you call him?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do I order more supplies?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A)Thanks, I'll have some pie.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B)On the first and the 15th.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C)Fill out the yellow form.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 will be in charge while you're gone?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A)Rita will.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cash.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C)Tomorrow.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Will that be cash, check, or charge?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won't cash it.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B)Charge, please.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C)I'll check it out.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Which flight do we catch in Phoenix?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caught it last night.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B)Big Blue Airlines no. 691.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C)Phoenix is very beautiful.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Should we go to Disneyland or Disneyworld?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I'd love to go there!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we shouldn't go.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don't have a preference.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Let's get started on the new assignment.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A)OK, just give me a minute.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I've started it yesterday.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we won't have started yet.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could Mrs. Davenport be?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 couldn't have been late.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B)She must have to be here.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C)She's probably stuck in traffic.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Hey, who's been using my computer?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 hasn't used it.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B)Derek was using it.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-- CORRECT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going to need it.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Did Frank Williams get in touch with you?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 did. Just a few minutes ago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haven't touched him yet.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he didn't get in touch.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D21C2-2F29-48CE-BF8D-D146C5E5934A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AA9-B607-4332-8E0B-D0536F13198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41893-01D5-4440-BB8A-4791274E9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AA9-B607-4332-8E0B-D0536F13198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41893-01D5-4440-BB8A-4791274E9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AA9-B607-4332-8E0B-D0536F13198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41893-01D5-4440-BB8A-4791274E9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AA9-B607-4332-8E0B-D0536F13198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41893-01D5-4440-BB8A-4791274E9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AA9-B607-4332-8E0B-D0536F13198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41893-01D5-4440-BB8A-4791274E9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AA9-B607-4332-8E0B-D0536F13198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41893-01D5-4440-BB8A-4791274E9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AA9-B607-4332-8E0B-D0536F13198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41893-01D5-4440-BB8A-4791274E9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AA9-B607-4332-8E0B-D0536F13198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41893-01D5-4440-BB8A-4791274E9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AA9-B607-4332-8E0B-D0536F13198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41893-01D5-4440-BB8A-4791274E9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AA9-B607-4332-8E0B-D0536F13198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41893-01D5-4440-BB8A-4791274E9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AA9-B607-4332-8E0B-D0536F13198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41893-01D5-4440-BB8A-4791274E97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332086" y="6526213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" name="Picture 9" descr="E:\PPTS\Logo albert_rouge.png"/>
          <p:cNvPicPr/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48600" y="-381000"/>
            <a:ext cx="1152144" cy="11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990600" y="0"/>
            <a:ext cx="3437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TOEIC Question Responses 6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B1AA9-B607-4332-8E0B-D0536F131984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41893-01D5-4440-BB8A-4791274E97F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9.mp3" TargetMode="Externa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10.mp3" TargetMode="Externa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11.mp3" TargetMode="Externa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12.mp3" TargetMode="Externa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13.mp3" TargetMode="Externa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14.mp3" TargetMode="Externa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15.mp3" TargetMode="Externa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16.mp3" TargetMode="Externa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17.mp3" TargetMode="Externa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18.mp3" TargetMode="Externa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1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19.mp3" TargetMode="Externa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20.mp3" TargetMode="Externa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2.mp3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3.mp3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4.mp3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5.mp3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6.mp3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7.mp3" TargetMode="Externa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6\qr-6.8.mp3" TargetMode="Externa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/>
          <a:lstStyle/>
          <a:p>
            <a:pPr algn="l"/>
            <a:r>
              <a:rPr lang="en-US" dirty="0" smtClean="0"/>
              <a:t>			</a:t>
            </a:r>
            <a:r>
              <a:rPr lang="en-US" sz="2800" dirty="0" smtClean="0"/>
              <a:t>Listening </a:t>
            </a:r>
            <a:endParaRPr lang="en-GB" sz="280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371600" y="2895600"/>
            <a:ext cx="6705600" cy="1752600"/>
          </a:xfrm>
        </p:spPr>
        <p:txBody>
          <a:bodyPr/>
          <a:lstStyle/>
          <a:p>
            <a:r>
              <a:rPr lang="en-US" sz="4800" dirty="0" smtClean="0"/>
              <a:t>Question Responses - 6</a:t>
            </a:r>
            <a:endParaRPr lang="en-GB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1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1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1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1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1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1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1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1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1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1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2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qr-6.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6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6.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533</Words>
  <Application>Microsoft Office PowerPoint</Application>
  <PresentationFormat>On-screen Show (4:3)</PresentationFormat>
  <Paragraphs>268</Paragraphs>
  <Slides>21</Slides>
  <Notes>20</Notes>
  <HiddenSlides>0</HiddenSlides>
  <MMClips>20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3_Default Design</vt:lpstr>
      <vt:lpstr>Custom Design</vt:lpstr>
      <vt:lpstr>   Listening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New</cp:lastModifiedBy>
  <cp:revision>29</cp:revision>
  <dcterms:created xsi:type="dcterms:W3CDTF">2006-08-16T00:00:00Z</dcterms:created>
  <dcterms:modified xsi:type="dcterms:W3CDTF">2015-04-29T09:35:59Z</dcterms:modified>
</cp:coreProperties>
</file>