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427" autoAdjust="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42B34-5D7F-499C-8862-E59678E7FB0F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D886D-E593-4E8D-BB5A-183C8BD4854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was your former occupation?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was a financial consultant.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 carpenter.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will study marketing.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do you know where the museum is?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the corner of 7th and Main.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I'm afraid I do.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should take the number-7 bus.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care for a mint?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care about them.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please.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I won't.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Mark say about working on Saturday?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says she will be there.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B)Mark is talking on the phone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said he won't be available.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prefer lobster or crab?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A)Neither, actually.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really love seafood.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 like the lobster.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Simon Smith work here?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used to.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he didn't.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do.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You'll be at the board meeting too, won't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this is a boring meeting.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B)Yeah, I'll be there.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won't be coming.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Shouldn't Shelly be finished with the paperwork by now?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shouldn't have done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B)Shelly couldn't do it yet.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C)Yeah, she sure should.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come Mason isn't here?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sick today.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came by bus.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didn't come.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your new manager like?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prefers beer.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tough but fair.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tall and slim.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new project coming along?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came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B)Fine thanks, and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struggling with it.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please re-send the fax?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wouldn't.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know.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in just a minute.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I sign the contract?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the bottom line.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B)Any time you're ready.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C)By the door.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Good job on the financial forecast!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do like my job.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will rain on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C)Oh, thank you.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hand do you write with?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A)My right.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B)That's right.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C)On the right.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you charge per hour?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A)Ninety-three.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B)$25.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C)Not many.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did Ian get promoted to vice president?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A)Because of his great work.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B)About three months ago.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C)Since 2007.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any extra copies of the report?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A)Sure. Here you are.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I'm afraid I didn't.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does.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 do you report to?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A)Give it to Mr. </a:t>
            </a:r>
            <a:r>
              <a:rPr lang="en-US" sz="1200" b="0" i="0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Alderdice</a:t>
            </a:r>
            <a:endParaRPr lang="en-US" sz="1200" b="0" i="0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almost finished.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executive vice president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stops are there on this bus route?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stops on the corner.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B)There are 14.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C)$2.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Will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speak at the conference?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begins on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B)Will won't speak, but Ted will.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I won't be speaking.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catch that reporter's first name?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A)His last name is Johnson.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caught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 was Eric.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can't hear in here, can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can't. It's too loud.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 canoe costs $5 an hour.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can come here.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He's away from his desk right now.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 he is.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meet him there.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C)Could I leave a message?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we meet at 5?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 another meeting then.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guess we couldn't.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usually eat at 6.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Isn't billing part of Tracy's job?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it doesn't.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 usually is.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can't do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did the cargo ship leave Singapore?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Tuesday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B)Since three days.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3 p.m.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Weren't you going to fix the printer?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wasn't going to.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 weren't.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was. Sorry, I forgot.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to take a break?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A)Not right now, thanks.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sorry I broke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couldn't.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Has Jasmine arrived yet?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will be here soon.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expect her shortly.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 doesn't drive.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type of wine do you prefer?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A)White, please.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do like wine.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thank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would you like your meat cooked?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delicious!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B)I'd like to meet him.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C)Medium rare.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department handles collection?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Karen.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B)Karen's does.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C)Who is Karen?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day is the safety inspection?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Wednesday.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B)Today is Friday.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3 o'clock.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new job?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A)Office manager.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started Monday.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C)Oh, it's great.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know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Tony's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cell number?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tony@yahoo.com.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afraid I don't.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in a meeting.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You're going to be finished by tomorrow, aren't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I'm going fishing on Thursday.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think I will.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you are.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were Kendra and Phil yesterday?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A)They had the day off.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 have been in a meeting.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 will be on vacation.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Allen work on Thursdays?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he works Saturday.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Allen works 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usually does.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has Carlos been with the firm?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 week from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B)Since 1997.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C)Until next year.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did William do with the invoices?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submitted them to accounting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will put them away later.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didn't do them.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will Mr. Howard return from Brazil?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A)Last Saturday.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left on the 28th.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day after tomorrow.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I access the Internet?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can access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ask him when he gets back.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server's been down all morning.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where would I find Ms. Clark's office, please?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the 11th floor.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away from her desk right now.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C)Take the elevator, around the corner.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possible to expedite delivery of this package?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couldn't be able to do that.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 it is, for an extra fee.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 I would if I were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There is a mistake on this form.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took it to her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I didn't see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C)Oh, I'm sorry about that.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should I write the check to?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that is right.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B)Make it to the Adams Company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check it out later.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do we bill this vendor?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A)Bi-monthly.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B)Send an invoice.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C)On the 15th.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wouldn't know Bill's last name, would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it's Johnson.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will know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couldn't.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Jonah do this credit report?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he won't.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 did it.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he hasn't.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 you booked the hotel rooms yet?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had done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finished the book yesterday.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I'll do it right away.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Ida isn't ready for her presentation, is she?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isn't.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not quite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wasn't.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next stop after Bowling Street?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A)Center station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$2.50.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C)Turn right at the light.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available to help unload this shipment?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</a:t>
            </a:r>
            <a:r>
              <a:rPr lang="en-US" sz="1200" b="0" i="0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Tony's</a:t>
            </a:r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B)Matt is.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C)Freight ship.</a:t>
            </a:r>
            <a:endParaRPr lang="en-US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don't you check with Ralph?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see him.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doesn't want to.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will. That's a good idea.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were the managers supposed to meet?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the conference room.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B)To discuss procedures.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11 o'clock.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Weren't you at the staff meeting?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you were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couldn't make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wasn't there.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need the sales figures by noon.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A)OK, I'll have them on your desk.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sale starts at one o'clock.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thanks, I have lunch plans.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be available at 3 o'clock?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couldn't be available then.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I'm afraid I will.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believe I would.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give me a hand with this luggage?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helped you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B)Sure, no problem.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do that.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D886D-E593-4E8D-BB5A-183C8BD48542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8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5614-A50D-44DF-8DA5-06C8A236B3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F828A-D3D4-4FB7-9688-9D9F139AB5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1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3.mp3" TargetMode="Externa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19.mp3" TargetMode="Externa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20.mp3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7.mp3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8\qr-8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1600200"/>
            <a:ext cx="7772400" cy="1470025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371600" y="2895600"/>
            <a:ext cx="6629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- 8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2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3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5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4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5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2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49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1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0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3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8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522</Words>
  <Application>Microsoft Office PowerPoint</Application>
  <PresentationFormat>On-screen Show (4:3)</PresentationFormat>
  <Paragraphs>270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33</cp:revision>
  <dcterms:created xsi:type="dcterms:W3CDTF">2006-08-16T00:00:00Z</dcterms:created>
  <dcterms:modified xsi:type="dcterms:W3CDTF">2015-04-29T09:38:21Z</dcterms:modified>
</cp:coreProperties>
</file>