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4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5305" autoAdjust="0"/>
  </p:normalViewPr>
  <p:slideViewPr>
    <p:cSldViewPr>
      <p:cViewPr varScale="1">
        <p:scale>
          <a:sx n="62" d="100"/>
          <a:sy n="62" d="100"/>
        </p:scale>
        <p:origin x="-159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D3998C-AE35-4543-96F7-7F7B9AEF07AB}" type="datetimeFigureOut">
              <a:rPr lang="en-GB" smtClean="0"/>
              <a:pPr/>
              <a:t>29/04/2015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76D36A-7D26-4FEA-83A1-1FA5DBA0ACC7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Would you mind speaking to Mr. Chamberlain for me?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I wouldn't mind.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I would.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C)OK, I'll do it for you.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What should I have done differently?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A)You should've been more careful.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B)You mustn't waste so much paper.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C)You should had called me sooner.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Let's have Mexican food.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A)I've been to Mexico.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B)How about Italian instead?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C)Two tacos please.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76D36A-7D26-4FEA-83A1-1FA5DBA0ACC7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Aren't you due for a raise?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do too.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I think I am.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C)No, I wouldn't.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Why don't we review the contract again?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didn't want to.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B)I've already seen it.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C)All right. Let's go over it one more time.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I'll see you later.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A)What time?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B)See you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C)Fine, thanks.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76D36A-7D26-4FEA-83A1-1FA5DBA0ACC7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Is there anything I can do for you?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A)No, you can't.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you're not.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C)No, there isn't.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Have you ever been scuba diving?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A)No, I haven't.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went there in 1996.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I've been driving.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How long have you been in this business?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A)Until 10 years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B)Since 2002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C)Six years ago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76D36A-7D26-4FEA-83A1-1FA5DBA0ACC7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What did you use to do?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was an accountant.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work for a law firm.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used the subway.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How is your new job going?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A)It went very well.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leave on Tuesday.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C)I'm still getting used to it.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Where do you get your suits dry-cleaned?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A)Twice a month usually.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clean them in the morning.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C)At a place on Main Street.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76D36A-7D26-4FEA-83A1-1FA5DBA0ACC7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How do you find our city so far?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used Google Earth.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like it very much.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took the number-3 bus.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How about putting Jim in charge?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A)That's a good idea.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I'll write a check.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C)He'll be here soon.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When are you going to submit your cost estimates?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have done it on Tuesday.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B)By the middle of next week.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won't finish them yet.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76D36A-7D26-4FEA-83A1-1FA5DBA0ACC7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Why would you want to transfer to Asia?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didn't want to.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wouldn't if I were you.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think it would be exciting there.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What about the weekly sales report?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A)Oh yeah. I'll do it tomorrow.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B)The resort is lovely.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C)Because it's too late now.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Didn't you say you had to go to the airport?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did have to go.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did, but now I don't have to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didn't have to say that.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76D36A-7D26-4FEA-83A1-1FA5DBA0ACC7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I bet the shipment will be late again.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A)The ship is coming soon.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B)Me too. It usually is.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C)This time it wouldn't be.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Who's handling the Martin account?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A)It's the third door on the left.</a:t>
            </a:r>
          </a:p>
          <a:p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B)I'm busy right now</a:t>
            </a:r>
            <a:r>
              <a:rPr lang="en-US" sz="1200" b="0" i="0" strike="sng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C)That would be Diana.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You aren't serious about that deadline, are you?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A)No, I wasn't serious.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B)I'm afraid I am. I know it's tight.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I was just kidding.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76D36A-7D26-4FEA-83A1-1FA5DBA0ACC7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How are you coming with crafting the mission statement?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A)It's going pretty smoothly.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B)I'll come tomorrow.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C)He did come, on Tuesday.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Whose responsibility is customer service?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A)This is Mr. Daniels.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know whose.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C)It's Ms. Hobbes'.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Wouldn't you rather work Wednesday and take Friday off?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would want working Wednesday.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didn't want to work on Friday.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C)This week I'd prefer Wednesday off.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76D36A-7D26-4FEA-83A1-1FA5DBA0ACC7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Why did they let Marcia go?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A)She wasn't doing a very good job.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B)Marcia went to the bathroom.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C)They didn't ask her to come.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You couldn't finish the report by tomorrow, could you?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think I could.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I wouldn't.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couldn't have done it.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I don't get how this machine works!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A)Get a new one.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B)Let me see if I can help.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haven't gotten it.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76D36A-7D26-4FEA-83A1-1FA5DBA0ACC7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Isn't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Demetri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supposed to help us?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but she's out sick today.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she is supposed to.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she would help us.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Didn't you use to work in sales?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I work in sales.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I used to.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I'll do it.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Do you have time to run an errand for me?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run at 7 o'clock every morning.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it's a quarter to eight.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C)Sure, I've got a few minutes.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76D36A-7D26-4FEA-83A1-1FA5DBA0ACC7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How many types of products does your firm make?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A)There is seven product.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B)We make 15 different kinds.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C)We specialize in printers.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What's the date today?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A)It's the 15th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B)It starts at 3.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C)Today's Thursday.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Have you seen Linda lately?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A)No, I didn't see her.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B)I watched her last week.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haven't seen her for a couple of months.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76D36A-7D26-4FEA-83A1-1FA5DBA0ACC7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Which direction is Toronto from here?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A)It's in Canada.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B)It's north east of us.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C)The tornado is heading south.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Where on your desk is the case file?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A)Near the back left corner.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it's on the desk.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C)No, I don't have a briefcase.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When do you plan to leave for Europe?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A)On the 13th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B)Italy and Spain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C)Its leaves are green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76D36A-7D26-4FEA-83A1-1FA5DBA0ACC7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It's my treat.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A)Oh, thank you!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prefer chocolate.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it is.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Does Chandler still work for Livingstone Inc.?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he did.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B)He didn't work there.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don't think so.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Which vendor do we use for break-room supplies?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A)I'll get someone to fix it.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B)I'm not sure.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C)We don't use them anymore.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76D36A-7D26-4FEA-83A1-1FA5DBA0ACC7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How much do we owe our accountant?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I own an account.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B)Sure I know him.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C)Almost $3,000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Who's editing your web page?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A)Yeah, she's doing a good job.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B)Tracy is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C)www.bigcorp.com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What did Mr. Tanner think of our proposal?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A)He liked it very much.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B)She thought it was too long.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C)He reviewed it on Tuesday.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76D36A-7D26-4FEA-83A1-1FA5DBA0ACC7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Why hasn't Gina gotten back to me yet?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A)I'll get back to you tomorrow.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B)She's been very busy.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C)It's the third desk on the left.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We can expedite your shipment for an extra $10.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didn't do that.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I think I could.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 thank you. There's no rush.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Where were they going for lunch?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A)At 12 o'clock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they weren't.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C)To the Chinese restaurant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76D36A-7D26-4FEA-83A1-1FA5DBA0ACC7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You haven't registered for the conference yet, have you?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did have to register.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I haven't yet.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I will register yesterday.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How long will we have to wait for a table?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A)About half an hour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B)I'll have the steak, please.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C)That will be $24.99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Shouldn't Brenda be here by now?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she should. She's usually right on time.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she couldn't have come.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C)Brenda shouldn't get here.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76D36A-7D26-4FEA-83A1-1FA5DBA0ACC7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Did you remember to call Ms. Epstein?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did called him.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B)Oh no. I'm afraid I didn't.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C)I'll remind you to call.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Didn't they guarantee delivery by Thursday?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did leave my keys at home.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B)That's right. They didn't.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C)They sure did.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Don't forget your doctor's appointment.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didn't remember to go.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B)Thanks for reminding me.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C)Hey, you too!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76D36A-7D26-4FEA-83A1-1FA5DBA0ACC7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Would you rather get a Blackberry or an I-phone?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A)I'm not hungry right now.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B)He wouldn't want a Blackberry.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prefer an I-phone.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What's the age difference between Peter and Todd?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A)Seven years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B)Peter is older.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C)Todd has black hair.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How far is it to the nearest hospital?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A)It's at Third and Main</a:t>
            </a:r>
            <a:r>
              <a:rPr lang="en-US" sz="1200" b="0" i="0" strike="sng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B)Six blocks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C)Take the number-3 bus.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76D36A-7D26-4FEA-83A1-1FA5DBA0ACC7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You don't mind if I eat while we talk, do you?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 I didn't.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not at all.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 you don't.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Which days do you have time to meet?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A)Let's meet at 3.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B)On the 20th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C)Tuesdays and Fridays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Could you help me with my computer?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A)Sure, in just a minute.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couldn't to help you.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would have helped.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76D36A-7D26-4FEA-83A1-1FA5DBA0ACC7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How did you get to work today?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A)My car broke down.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B)About 8 o'clock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took the bus.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Weren't you going to Boston this week?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A)You weren't going this week.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was, but my trip was postponed.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we'll go next week.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What did you do in Paris?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A)Mostly, we went sightseeing.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B)We went last month.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C)It was a lot of fun.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76D36A-7D26-4FEA-83A1-1FA5DBA0ACC7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C6460-79FD-4143-A7C3-7AFC5647B9C0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D010B-A3D2-41A0-889A-63DA21A0FC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C6460-79FD-4143-A7C3-7AFC5647B9C0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D010B-A3D2-41A0-889A-63DA21A0FC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C6460-79FD-4143-A7C3-7AFC5647B9C0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D010B-A3D2-41A0-889A-63DA21A0FC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C6460-79FD-4143-A7C3-7AFC5647B9C0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D010B-A3D2-41A0-889A-63DA21A0FC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C6460-79FD-4143-A7C3-7AFC5647B9C0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D010B-A3D2-41A0-889A-63DA21A0FC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C6460-79FD-4143-A7C3-7AFC5647B9C0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D010B-A3D2-41A0-889A-63DA21A0FC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C6460-79FD-4143-A7C3-7AFC5647B9C0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D010B-A3D2-41A0-889A-63DA21A0FC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C6460-79FD-4143-A7C3-7AFC5647B9C0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D010B-A3D2-41A0-889A-63DA21A0FC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C6460-79FD-4143-A7C3-7AFC5647B9C0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D010B-A3D2-41A0-889A-63DA21A0FC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C6460-79FD-4143-A7C3-7AFC5647B9C0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D010B-A3D2-41A0-889A-63DA21A0FC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C6460-79FD-4143-A7C3-7AFC5647B9C0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D010B-A3D2-41A0-889A-63DA21A0FC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7332086" y="6526213"/>
            <a:ext cx="1702389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0" name="Picture 9" descr="E:\PPTS\Logo albert_rouge.png"/>
          <p:cNvPicPr/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924800" y="-381000"/>
            <a:ext cx="1152144" cy="1152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 userDrawn="1"/>
        </p:nvSpPr>
        <p:spPr>
          <a:xfrm>
            <a:off x="990600" y="0"/>
            <a:ext cx="35660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TOEIC Question Responses 9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1C6460-79FD-4143-A7C3-7AFC5647B9C0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D010B-A3D2-41A0-889A-63DA21A0FC8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9\qr-9.9.mp3" TargetMode="Externa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9\qr-9.10.mp3" TargetMode="Externa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9\qr-9.11.mp3" TargetMode="Externa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9\qr-9.12.mp3" TargetMode="Externa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9\qr-9.13.mp3" TargetMode="Externa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9\qr-9.14.mp3" TargetMode="Externa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9\qr-9.15.mp3" TargetMode="Externa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9\qr-9.16.mp3" TargetMode="Externa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9\qr-9.17.mp3" TargetMode="Externa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9\qr-9.18.mp3" TargetMode="Externa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9\qr-9.1.mp3" TargetMode="Externa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9\qr-9.19.mp3" TargetMode="External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9\qr-9.20.mp3" TargetMode="Externa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9\qr-9.2.mp3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9\qr-9.3.mp3" TargetMode="Externa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9\qr-9.4.mp3" TargetMode="Externa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9\qr-9.5.mp3" TargetMode="Externa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9\qr-9.6.mp3" TargetMode="Externa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9\qr-9.7.mp3" TargetMode="Externa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9\qr-9.8.mp3" TargetMode="Externa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685800" y="1905000"/>
            <a:ext cx="7772400" cy="14700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57400" marR="0" lvl="0" indent="-228600" algn="l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			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Listening 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rgbClr val="7889F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 bwMode="auto">
          <a:xfrm>
            <a:off x="1371600" y="3200400"/>
            <a:ext cx="6629400" cy="1752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1925" marR="0" lvl="0" indent="-161925" algn="l" defTabSz="4572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7889FB"/>
              </a:buClr>
              <a:buSzPct val="110000"/>
              <a:tabLst/>
              <a:defRPr/>
            </a:pPr>
            <a:r>
              <a:rPr kumimoji="0" 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Question Responses - 9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9.9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99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9.10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8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9.11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8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9.12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59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9.13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1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9.14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1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9.15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14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9.16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7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9.17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5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9.18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9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9.1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7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9.19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0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9.20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2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9.2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6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9.3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0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9.4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49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9.5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9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9.6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1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9.7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9.8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4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</TotalTime>
  <Words>508</Words>
  <Application>Microsoft Office PowerPoint</Application>
  <PresentationFormat>On-screen Show (4:3)</PresentationFormat>
  <Paragraphs>269</Paragraphs>
  <Slides>21</Slides>
  <Notes>20</Notes>
  <HiddenSlides>0</HiddenSlides>
  <MMClips>20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3_Default Design</vt:lpstr>
      <vt:lpstr>Custom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Training Room 1</dc:creator>
  <cp:lastModifiedBy>New</cp:lastModifiedBy>
  <cp:revision>31</cp:revision>
  <dcterms:created xsi:type="dcterms:W3CDTF">2006-08-16T00:00:00Z</dcterms:created>
  <dcterms:modified xsi:type="dcterms:W3CDTF">2015-04-29T09:40:16Z</dcterms:modified>
</cp:coreProperties>
</file>