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305" autoAdjust="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3998C-AE35-4543-96F7-7F7B9AEF07AB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6D36A-7D26-4FEA-83A1-1FA5DBA0AC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mind speaking to Mr. Chamberlain for me?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wouldn't mind.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would.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C)OK, I'll do it for you.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should I have done differently?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should've been more careful.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B)You mustn't waste so much paper.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should had called me sooner.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Let's have Mexican food.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A)I've been to Mexico.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B)How about Italian instead?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C)Two tacos please.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Aren't you due for a raise?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 too.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think I am.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wouldn't.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review the contract again?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want to.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B)I've already seen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C)All right. Let's go over it one more time.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I'll see you later.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A)What time?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B)See you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C)Fine, thanks.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there anything I can do for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you can't.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you're not.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there isn't.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ever been scuba diving?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haven't.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went there in 1996.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I've been driving.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long have you been in this business?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A)Until 10 years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B)Since 2002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C)Six years ago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you use to do?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was an accountant.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work for a law firm.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used the subway.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new job going?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went very well.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leave on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still getting used to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do you get your suits dry-cleaned?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A)Twice a month usually.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clean them in the morning.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a place on Main Street.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you find our city so far?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used Google Earth.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like it very much.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took the number-3 bus.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putting Jim in charge?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A)That's a good idea.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I'll write a check.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C)He'll be here soon.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are you going to submit your cost estimates?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 done it on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B)By the middle of next week.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won't finish them yet.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would you want to transfer to Asia?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want to.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wouldn't if I were you.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think it would be exciting there.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about the weekly sales report?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 yeah. I'll do it tomorrow.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resort is lovely.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C)Because it's too late now.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you say you had to go to the airport?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have to go.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did, but now I don't have to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didn't have to say that.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bet the shipment will be late again.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ship is coming soon.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B)Me too. It usually is.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C)This time it wouldn't be.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handling the Martin account?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the third door on the left.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busy right now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C)That would be Diana.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 aren't serious about that deadline, are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wasn't serious.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afraid I am. I know it's tight.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was just kidding.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are you coming with crafting the mission statement?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going pretty smoothly.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come tomorrow.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did come, on Tuesday.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responsibility is customer service?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A)This is Mr. Daniels.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know whose.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Ms. Hobbes'.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Wouldn't you rather work Wednesday and take Friday off?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would want working Wednesday.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didn't want to work on Friday.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C)This week I'd prefer Wednesday off.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did they let Marcia go?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wasn't doing a very good job.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B)Marcia went to the bathroom.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 didn't ask her to come.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couldn't finish the report by tomorrow, could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think I could.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wouldn't.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couldn't have done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don't get how this machine works!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A)Get a new 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 me see if I can help.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haven't gotten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Isn't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Demetri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supposed to help us?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but she's out sick today.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she is supposed to.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she would help us.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you use to work in sales?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work in sales.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used to.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I'll do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time to run an errand for me?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run at 7 o'clock every morning.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it's a quarter to eight.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C)Sure, I've got a few minutes.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types of products does your firm make?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A)There is seven product.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 make 15 different kinds.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specialize in printers.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date today?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the 15th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starts at 3.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C)Today's Thursday.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 you seen Linda lately?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didn't see her.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B)I watched her last week.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haven't seen her for a couple of months.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direction is Toronto from here?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in Canada.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north east of us.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tornado is heading south.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on your desk is the case file?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A)Near the back left corner.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it's on the desk.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don't have a briefcase.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you plan to leave for Europe?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the 13th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B)Italy and Spain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C)Its leaves are green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my treat.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A)Oh, thank you!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prefer chocolate.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 is.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Chandler still work for Livingstone Inc.?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he did.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didn't work there.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think so.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vendor do we use for break-room supplies?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get someone to fix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not sure.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don't use them anymore.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we owe our accountant?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own an account.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 I know him.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C)Almost $3,000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editing your web page?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A)Yeah, she's doing a good job.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B)Tracy is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C)www.bigcorp.com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Mr. Tanner think of our proposal?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liked it very much.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thought it was too long.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reviewed it on Tuesday.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hasn't Gina gotten back to me yet?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get back to you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been very busy.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the third desk on the left.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can expedite your shipment for an extra $10.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do that.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think I could.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thank you. There's no rush.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were they going for lunch?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12 o'clock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they weren't.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 the Chinese restaurant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haven't registered for the conference yet, have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have to register.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 yet.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will register yesterday.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will we have to wait for a table?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A)About half an hour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have the steak, please.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C)That will be $24.99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Brenda be here by now?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should. She's usually right on time.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she couldn't have come.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C)Brenda shouldn't get 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remember to call Ms. Epstein?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called him.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B)Oh no. I'm afraid I didn't.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remind you to call.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they guarantee delivery by Thursday?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leave my keys at home.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B)That's right. They didn't.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 sure did.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Don't forget your doctor's appointment.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remember to go.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B)Thanks for reminding me.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C)Hey, you too!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rather get a Blackberry or an I-phone?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not hungry right now.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wouldn't want a Blackberry.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prefer an I-phone.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age difference between Peter and Todd?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A)Seven years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B)Peter is older.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C)Todd has black hair.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far is it to the nearest hospital?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at Third and Main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B)Six blocks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C)Take the number-3 bus.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don't mind if I eat while we talk, do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 didn't.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not at all.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you don't.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days do you have time to meet?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A)Let's meet at 3.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the 20th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C)Tuesdays and Fridays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help me with my computer?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in just a minute.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couldn't to help you.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would have helped.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did you get to work today?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A)My car broke down.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B)About 8 o'clock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took the bus.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Weren't you going to Boston this week?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weren't going this week.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was, but my trip was postponed.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we'll go next week.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you do in Paris?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A)Mostly, we went sightseeing.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 went last month.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was a lot of fun.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D36A-7D26-4FEA-83A1-1FA5DBA0ACC7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248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566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9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6460-79FD-4143-A7C3-7AFC5647B9C0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D010B-A3D2-41A0-889A-63DA21A0FC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9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0.mp3" TargetMode="Externa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1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2.mp3" TargetMode="Externa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3.mp3" TargetMode="Externa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4.mp3" TargetMode="Externa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5.mp3" TargetMode="Externa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6.mp3" TargetMode="Externa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7.mp3" TargetMode="Externa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8.mp3" TargetMode="Externa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19.mp3" TargetMode="Externa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20.mp3" TargetMode="Externa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5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6.mp3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7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9\qr-9.8.mp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371600" y="3200400"/>
            <a:ext cx="6629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- 9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9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8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5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1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1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1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7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5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7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03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0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4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9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1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9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4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508</Words>
  <Application>Microsoft Office PowerPoint</Application>
  <PresentationFormat>On-screen Show (4:3)</PresentationFormat>
  <Paragraphs>269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31</cp:revision>
  <dcterms:created xsi:type="dcterms:W3CDTF">2006-08-16T00:00:00Z</dcterms:created>
  <dcterms:modified xsi:type="dcterms:W3CDTF">2015-04-29T09:40:16Z</dcterms:modified>
</cp:coreProperties>
</file>