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02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8818A-4D7F-492E-A1F5-ACBF2E6AF69A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FE2CB-0A9D-40A0-B480-71E403E1F5C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have you wanted to work for yourself?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A)Until five years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B)Ever since college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C)From 1999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did Mark say we should put these boxes?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said we shouldn't put them in the basement.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said we wouldn't carry them upstairs.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said to store them in the lunch room.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Haven't you heard about our merger?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nobody told 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couldn't hear anything.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had heard it once.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Whose old office will Dena move into?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32 years old.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B)She'll go into Kathy's.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C)Dena loves movies.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 I cc Ms. Lemming on that email?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and also Mr.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LeGore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couldn't see her either.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shouldn't cc me.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Can I get you something to drink while you wait?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A)Water would be great.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 wouldn't be able to.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C)My weight is 162 pounds.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Philip coming or not?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said he'll meet us there later.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 isn't coming.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he will come.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Was your maiden name Johnson?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made my own name.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it was Thompson.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 I was.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much did we budget for marketing?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A)Fifteen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B)Ten years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C)$1.2 million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had a chance to review those sales figures?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hadn't yet.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review them.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haven't.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Let me know which day works best for you.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won't work Friday.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know.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C)OK, I'll be in touch soon.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are you from?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A)231 State Street NW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B)Chicago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C)French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were you late to the meeting?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was stuck in traffic.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I wasn't there.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meet you later.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would you recommend I talk with?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A)I'd talk with Steve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recommended me.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talked with Karen.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New York time ahead of us or behind us?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noon in New York.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three hours ahead.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C)New York is south of 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difference between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Roxwell's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supermarket and Driscoll's?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A)Driscoll's is different than </a:t>
            </a:r>
            <a:r>
              <a:rPr lang="en-US" sz="1200" b="0" i="0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Roxwell's</a:t>
            </a:r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B)They're about three blocks apart.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Roxwell's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usually has lower prices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is Mr. Wallace scheduled to return from Europe?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A)She'll be back soon.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the 19th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C)His schedule is full.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 I check with Jennifer in marketing?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make the check out to Robert.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think that will be necessary.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should have checked with her.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should we pay for the shipment?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A)Use the company credit card.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 shouldn't have paid for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 should.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change the printer ink?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A)Open the top of the printer.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B)At 3 o'clock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C)Twice a month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Drinks are on me!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A)Sorry you spilled.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B)Thanks, I'll get them next time.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C)Not at all.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come you didn't go to the leadership conference?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came by train.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went on a ship.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was on a business trip.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Her manager is Korean, isn't she?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think she is.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he isn't. He's Japanese.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certain she was.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Mark Jensen hasn't returned my call, has he?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not yet.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US" sz="1200" b="0" i="0" u="non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B)That's right, he has.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hasn't been 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 you sure you won't have an appetizer?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 a big appetite.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had 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but thank you anyway.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your nationality?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A)France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B)Caucasian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C)Chinese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What's your ethnicity?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A)Jewish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B)American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C)Japan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prefer an aisle seat or a window seat?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would.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B)I'd like to sit next to the aisle.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wanted the window.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did you use to live?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live in Baltimore.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lived in Atlanta.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live in Cleveland.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should we contract with your firm?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shouldn't be able to.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sign the contract in the morning.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C)Our service can't be beat.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going to assist me with this project?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A)Sean will.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B)Helen did.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C)Carl can't.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Ms.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Zeldenrust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here to see you.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A)Please show her in.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see her.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can hear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May we contact your current employer?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work for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Microworld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B)Sure, that's fine.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you couldn't.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seen my briefcase?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 haven't.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had seen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didn't see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do you want to take lunch?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eat at my desk.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want Chinese food.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C)Let's eat at 12:30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What's the fastest way to get to the airport from here?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about 20 miles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B)Take Highway 45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airport is south of the city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close are you to completing the paperwork?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A)Work ends at five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we're closed.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C)Just a few more minutes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you receive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Callan's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e-mail?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hadn't.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not yet.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Isn't Henry supposed to approve our request?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he's supposed to.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he shouldn't.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C)Yeah, he will.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years have you been with the firm?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A)Since 1997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B)It'll be 13 in January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C)December 20th, 2005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To whom should I address the letter?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A)123 Maple Street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B)Send it first-class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C)Jack Boyer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 handles accounts receivable?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A)Jane Austin does.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in accounting.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 can handle that.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should we meet?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thanks, I'm a vegetarian.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B)At 1 o'clock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C)How about the coffee shop?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you try Home Warehouse?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on Second Street.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B)That's a good idea. Thank you.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wasn't home.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store has the cheapest printer ink?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costs $24.50 a cartridge.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B)Check the storeroom.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C)Office Discount, I think.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thought you were going to meet with Tom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haven't met Tom.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wasn't meeting him.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was, but he's out sick.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soon can you finish taking inventory?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about an hour.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will take it soon.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not done yet.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She hasn't been here before, has she?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believe she has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haven't been.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she hadn't.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Wouldn't you rather telecommute?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will not like to.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like working in an office.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not rather.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you remember to bring your passport?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A)Yeah, I didn't.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I've got it right here.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forgot to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we still on for Tuesday?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sure are. At three.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off on Monday.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 weren't.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it be possible to postpone the conference call?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it couldn't.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will be done over the phone.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wouldn't, because it took a long time to coordinate.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-- CORRECT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much interest does First Bank pay?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not interested.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B)2.5 percent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didn't pay.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are you planning to retire?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A)To Hawaii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I'm very tired.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about five years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Let's sleep on it, and meet again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think it's best to decide now.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haven't been sleeping well lately.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meeting is at 10 o'clock.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Could I have a word with you, please?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just a minute.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couldn't.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have a word.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It's been a tough week, hasn't it?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say it has!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haven't been weak.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sure isn't!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will the convention be held this year?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8 o'clock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in Miami.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was in Phoenix.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wasn't Jim Washington interviewed for the story?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isn't able to be here.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going to Las Vegas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was out of town.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Haven't you ever been to New Jersey?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A)I've went there.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not yet.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FE2CB-0A9D-40A0-B480-71E403E1F5C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61252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248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566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10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EB0D3-48AD-42D9-8441-A541258E828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6A63-8289-4B59-99A0-68A4A30CC3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1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3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8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19.mp3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20.mp3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3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7.mp3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10\qr-10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371600" y="3200400"/>
            <a:ext cx="7010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- 10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qr-10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qr-10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qr-10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10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555</Words>
  <Application>Microsoft Office PowerPoint</Application>
  <PresentationFormat>On-screen Show (4:3)</PresentationFormat>
  <Paragraphs>270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34</cp:revision>
  <dcterms:created xsi:type="dcterms:W3CDTF">2006-08-16T00:00:00Z</dcterms:created>
  <dcterms:modified xsi:type="dcterms:W3CDTF">2015-04-29T09:41:39Z</dcterms:modified>
</cp:coreProperties>
</file>