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4"/>
  </p:notesMasterIdLst>
  <p:sldIdLst>
    <p:sldId id="28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502" autoAdjust="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28818A-4D7F-492E-A1F5-ACBF2E6AF69A}" type="datetimeFigureOut">
              <a:rPr lang="en-GB" smtClean="0"/>
              <a:pPr/>
              <a:t>29/04/2015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FE2CB-0A9D-40A0-B480-71E403E1F5C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long have you wanted to work for yourself?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A)Until five years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B)Ever since college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C)From 1999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Where did Mark say we should put these boxes?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 said we shouldn't put them in the basement.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 said we wouldn't carry them upstairs.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 said to store them in the lunch room.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Haven't you heard about our merger?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nobody told me.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couldn't hear anything.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had heard it once.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FE2CB-0A9D-40A0-B480-71E403E1F5CD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Whose old office will Dena move into?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A)She's 32 years old.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B)She'll go into Kathy's.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C)Dena loves movies.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Should I cc Ms. Lemming on that email?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and also Mr. </a:t>
            </a:r>
            <a:r>
              <a:rPr lang="en-US" sz="1200" b="1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LeGore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couldn't see her either.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C)You shouldn't cc me.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Can I get you something to drink while you wait?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A)Water would be great.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you wouldn't be able to.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C)My weight is 162 pounds.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FE2CB-0A9D-40A0-B480-71E403E1F5CD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Is Philip coming or not?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 said he'll meet us there later.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he isn't coming.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he will come.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Was your maiden name Johnson?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made my own name.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it was Thompson.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 I was.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much did we budget for marketing?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A)Fifteen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B)Ten years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C)$1.2 million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FE2CB-0A9D-40A0-B480-71E403E1F5CD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Have you had a chance to review those sales figures?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hadn't yet.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B)I'll review them.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I haven't.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Let me know which day works best for you.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won't work Friday.</a:t>
            </a:r>
          </a:p>
          <a:p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don't know.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C)OK, I'll be in touch soon.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Where are you from?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A)231 State Street NW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B)Chicago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C)French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FE2CB-0A9D-40A0-B480-71E403E1F5CD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Why were you late to the meeting?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was stuck in traffic.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B)Sorry, I wasn't there.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C)I'll meet you later.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Who would you recommend I talk with?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A)I'd talk with Steve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 recommended me.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talked with Karen.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Is New York time ahead of us or behind us?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noon in New York.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three hours ahead.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C)New York is south of here.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FE2CB-0A9D-40A0-B480-71E403E1F5CD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What's the difference between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Roxwell's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supermarket and Driscoll's?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A)Driscoll's is different than </a:t>
            </a:r>
            <a:r>
              <a:rPr lang="en-US" sz="1200" b="0" i="0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Roxwell's</a:t>
            </a:r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B)They're about three blocks apart.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</a:t>
            </a:r>
            <a:r>
              <a:rPr lang="en-US" sz="1200" b="1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Roxwell's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usually has lower prices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When is Mr. Wallace scheduled to return from Europe?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A)She'll be back soon.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B)On the 19th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C)His schedule is full.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Should I check with Jennifer in marketing?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make the check out to Robert.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don't think that will be necessary.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C)You should have checked with her.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FE2CB-0A9D-40A0-B480-71E403E1F5CD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should we pay for the shipment?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A)Use the company credit card.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B)We shouldn't have paid for it.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we should.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often do we change the printer ink?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A)Open the top of the printer.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B)At 3 o'clock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C)Twice a month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Drinks are on me!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A)Sorry you spilled.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B)Thanks, I'll get them next time.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C)Not at all.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FE2CB-0A9D-40A0-B480-71E403E1F5CD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come you didn't go to the leadership conference?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came by train.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went on a ship.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was on a business trip.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Her manager is Korean, isn't she?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 think she is.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 he isn't. He's Japanese.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C)I'm certain she was.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Mark Jensen hasn't returned my call, has he?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not yet.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en-US" sz="1200" b="0" i="0" u="non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B)That's right, he has.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 hasn't been here.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FE2CB-0A9D-40A0-B480-71E403E1F5CD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Are you sure you won't have an appetizer?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have a big appetite.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 had one.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but thank you anyway.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What's your nationality?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A)France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B)Caucasian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C)Chinese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What's your ethnicity?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A)Jewish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B)American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C)Japan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FE2CB-0A9D-40A0-B480-71E403E1F5CD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Would you prefer an aisle seat or a window seat?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I would.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B)I'd like to sit next to the aisle.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wanted the window.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Where did you use to live?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live in Baltimore.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lived in Atlanta.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C)I'll live in Cleveland.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Why should we contract with your firm?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A)You shouldn't be able to.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B)I'll sign the contract in the morning.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C)Our service can't be beat.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FE2CB-0A9D-40A0-B480-71E403E1F5CD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Who's going to assist me with this project?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A)Sean will.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B)Helen did.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C)Carl can't.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Ms.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Zeldenrust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is here to see you.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A)Please show her in.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don't see her.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can hear you.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May we contact your current employer?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work for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Microworld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B)Sure, that's fine.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you couldn't.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FE2CB-0A9D-40A0-B480-71E403E1F5CD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Have you seen my briefcase?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 I haven't.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had seen it.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didn't see it.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When do you want to take lunch?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A)I'll eat at my desk.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want Chinese food.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C)Let's eat at 12:30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What's the fastest way to get to the airport from here?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about 20 miles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B)Take Highway 45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 airport is south of the city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FE2CB-0A9D-40A0-B480-71E403E1F5CD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close are you to completing the paperwork?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A)Work ends at five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we're closed.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C)Just a few more minutes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Didn't you receive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Callan's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e-mail?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 hadn't.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 haven't.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not yet.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Isn't Henry supposed to approve our request?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A)Yes, he's supposed to.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he shouldn't.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C)Yeah, he will.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FE2CB-0A9D-40A0-B480-71E403E1F5CD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many years have you been with the firm?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A)Since 1997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B)It'll be 13 in January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C)December 20th, 2005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To whom should I address the letter?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A)123 Maple Street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B)Send it first-class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C)Jack Boyer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-- CORRECT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Who handles accounts receivable?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A)Jane Austin does.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-- CORRECT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B)He's in accounting.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C)Yes, we can handle that.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FE2CB-0A9D-40A0-B480-71E403E1F5CD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should we meet?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 thanks, I'm a vegetarian.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B)At 1 o'clock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C)How about the coffee shop?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Why don't you try Home Warehouse?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A)It's on Second Street.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B)That's a good idea. Thank you.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 wasn't home.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Which store has the cheapest printer ink?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A)It costs $24.50 a cartridge.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B)Check the storeroom.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C)Office Discount, I think.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FE2CB-0A9D-40A0-B480-71E403E1F5CD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 thought you were going to meet with Tom today.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haven't met Tom.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wasn't meeting him.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was, but he's out sick.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soon can you finish taking inventory?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A)In about an hour.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will take it soon.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C)I'm not done yet.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She hasn't been here before, has she?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don't believe she has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haven't been.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she hadn't.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FE2CB-0A9D-40A0-B480-71E403E1F5CD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Wouldn't you rather telecommute?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will not like to.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 like working in an office.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C)I'd not rather.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Did you remember to bring your passport?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A)Yeah, I didn't.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I've got it right here.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forgot to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brang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it.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Are we still on for Tuesday?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A)We sure are. At three.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B)I'm off on Monday.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we weren't.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FE2CB-0A9D-40A0-B480-71E403E1F5CD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Would it be possible to postpone the conference call?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A)No, it couldn't.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 will be done over the phone.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 wouldn't, because it took a long time to coordinate.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-- CORRECT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much interest does First Bank pay?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A)I'm not interested.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B)2.5 percent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 didn't pay.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When are you planning to retire?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A)To Hawaii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B)Yes, I'm very tired.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C)In about five years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FE2CB-0A9D-40A0-B480-71E403E1F5CD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Let's sleep on it, and meet again tomorrow.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 think it's best to decide now.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haven't been sleeping well lately.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C)The meeting is at 10 o'clock.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Could I have a word with you, please?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A)Sure, just a minute.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 couldn't.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 don't have a word.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It's been a tough week, hasn't it?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A)I'll say it has!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 haven't been weak.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 sure isn't!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FE2CB-0A9D-40A0-B480-71E403E1F5CD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will the convention be held this year?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A)At 8 o'clock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B)It's in Miami.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C)It was in Phoenix.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Why wasn't Jim Washington interviewed for the story?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A)He isn't able to be here.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B)He's going to Las Vegas</a:t>
            </a:r>
            <a:r>
              <a:rPr lang="en-US" sz="1200" b="0" i="0" strike="sng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C)He was out of town.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Haven't you ever been to New Jersey?</a:t>
            </a:r>
          </a:p>
          <a:p>
            <a:r>
              <a:rPr lang="en-US" sz="1200" b="0" i="0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A)I've went there.</a:t>
            </a:r>
          </a:p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B)No, I hadn't.</a:t>
            </a:r>
          </a:p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C)No, not yet.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DFE2CB-0A9D-40A0-B480-71E403E1F5CD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B0D3-48AD-42D9-8441-A541258E828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E6A63-8289-4B59-99A0-68A4A30CC3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B0D3-48AD-42D9-8441-A541258E828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E6A63-8289-4B59-99A0-68A4A30CC3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B0D3-48AD-42D9-8441-A541258E828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E6A63-8289-4B59-99A0-68A4A30CC3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B0D3-48AD-42D9-8441-A541258E828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E6A63-8289-4B59-99A0-68A4A30CC3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B0D3-48AD-42D9-8441-A541258E828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E6A63-8289-4B59-99A0-68A4A30CC3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B0D3-48AD-42D9-8441-A541258E828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E6A63-8289-4B59-99A0-68A4A30CC3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B0D3-48AD-42D9-8441-A541258E828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E6A63-8289-4B59-99A0-68A4A30CC3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B0D3-48AD-42D9-8441-A541258E828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E6A63-8289-4B59-99A0-68A4A30CC3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B0D3-48AD-42D9-8441-A541258E828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E6A63-8289-4B59-99A0-68A4A30CC3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B0D3-48AD-42D9-8441-A541258E828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E6A63-8289-4B59-99A0-68A4A30CC3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EB0D3-48AD-42D9-8441-A541258E828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E6A63-8289-4B59-99A0-68A4A30CC3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332086" y="6612523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" name="Picture 9" descr="E:\PPTS\Logo albert_rouge.png"/>
          <p:cNvPicPr/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924800" y="-381000"/>
            <a:ext cx="1152144" cy="115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 userDrawn="1"/>
        </p:nvSpPr>
        <p:spPr>
          <a:xfrm>
            <a:off x="990600" y="0"/>
            <a:ext cx="3566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TOEIC Question Responses 10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EB0D3-48AD-42D9-8441-A541258E828F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E6A63-8289-4B59-99A0-68A4A30CC3B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10\qr-10.9.mp3" TargetMode="Externa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10\qr-10.10.mp3" TargetMode="Externa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10\qr-10.11.mp3" TargetMode="Externa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10\qr-10.12.mp3" TargetMode="Externa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10\qr-10.13.mp3" TargetMode="Externa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10\qr-10.14.mp3" TargetMode="Externa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10\qr-10.15.mp3" TargetMode="Externa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10\qr-10.16.mp3" TargetMode="Externa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10\qr-10.17.mp3" TargetMode="Externa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10\qr-10.18.mp3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10\qr-10.1.mp3" TargetMode="Externa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10\qr-10.19.mp3" TargetMode="Externa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10\qr-10.20.mp3" TargetMode="Externa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10\qr-10.2.mp3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10\qr-10.3.mp3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10\qr-10.4.mp3" TargetMode="Externa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10\qr-10.5.mp3" TargetMode="Externa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10\qr-10.6.mp3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10\qr-10.7.mp3" TargetMode="Externa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10\qr-10.8.mp3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685800" y="1905000"/>
            <a:ext cx="7772400" cy="14700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57400" marR="0" lvl="0" indent="-228600" algn="l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	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Listening </a:t>
            </a:r>
            <a:endParaRPr kumimoji="0" lang="en-GB" sz="2800" b="1" i="0" u="none" strike="noStrike" kern="0" cap="none" spc="0" normalizeH="0" baseline="0" noProof="0" dirty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1371600" y="3200400"/>
            <a:ext cx="70104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1925" marR="0" lvl="0" indent="-161925" algn="l" defTabSz="4572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7889FB"/>
              </a:buClr>
              <a:buSzPct val="110000"/>
              <a:tabLst/>
              <a:defRPr/>
            </a:pPr>
            <a:r>
              <a:rPr kumimoji="0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Question Responses - 10</a:t>
            </a:r>
            <a:endParaRPr kumimoji="0" lang="en-GB" sz="4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10.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81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10.1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765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10.1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2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10.1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8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10.1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6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10.1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84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10.1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2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10.1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5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10.1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38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10.1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31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10.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7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qr-10.1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93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qr-10.2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45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qr-10.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53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10.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93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10.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53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10.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5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10.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38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10.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6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qr-10.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600575" y="3584575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81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555</Words>
  <Application>Microsoft Office PowerPoint</Application>
  <PresentationFormat>On-screen Show (4:3)</PresentationFormat>
  <Paragraphs>270</Paragraphs>
  <Slides>21</Slides>
  <Notes>20</Notes>
  <HiddenSlides>0</HiddenSlides>
  <MMClips>20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3_Default Design</vt:lpstr>
      <vt:lpstr>Custom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New</cp:lastModifiedBy>
  <cp:revision>34</cp:revision>
  <dcterms:created xsi:type="dcterms:W3CDTF">2006-08-16T00:00:00Z</dcterms:created>
  <dcterms:modified xsi:type="dcterms:W3CDTF">2015-04-29T09:41:39Z</dcterms:modified>
</cp:coreProperties>
</file>