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2"/>
  </p:notesMasterIdLst>
  <p:sldIdLst>
    <p:sldId id="29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814" autoAdjust="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79FF6-3EE6-45E7-9A04-F0727C678035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7B531-70C4-4E2B-B13C-F2D1E665EE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What's the code for the fax machine?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2329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turn up the heat.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Down the hall on the left.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We made a profit last quarter.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have two dimes and a nickel.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I'll help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not surprised.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know when Ms. Peabody will return?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have to go home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She'll be back at 2.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I'm busy right now.(A/C/B)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do you live?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On South 29th Street.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776-7788.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was born in Canada.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know when our new computers will arrive?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I'm not sure.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They will come yesterday.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They came next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didn't you ask me before you ordered?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I'm sorry that I did.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you didn't ask me.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didn't want to bother you.(A/A/C)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 wouldn't happen to have change for a dollar, would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believe I do. Here you are.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Sorry, I have change for a dollar.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 I didn't. Sorry about that.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Mr. Roth is here to see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Good to see you too.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She will come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Please send him in.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don't we call it a 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Oh, I didn't know.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Good idea. I'm tired.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Why don't you call him?(A/C/B)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much do those headphones cost?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need a new phone.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They're $22.50.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price is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Are you going to eat the rest of those fries?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 I'm not. You can have them.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there are lots of flies in 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I will have finished them.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didn't Saundra attend the conference?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Because she did not attend to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Because she was on vacation.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Because she wasn't there.(B/A/B)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don't you take a short break?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broke my coffee cup.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That's a good idea!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You've been working too hard.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Excuse me, where can I catch the subway going uptown?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You are in the middle of downtown.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 leaves at 6:23.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At the 23rd Street Station.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You haven't seen the Jenkins report, have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 I haven't.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 I have.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 I haven't.(B/C/A)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many copies of the report do you need?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don't drink coffee.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 problem.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I'd like 30, please.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will we leave for Toronto?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At the airport.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On the 14th.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left Tuesday.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Who's in charge of marketing?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That would be Ms. Williams.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 thanks, I'll pay cash.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at First and Broad.(C/B/A)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dates will you be on vacation?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March 23rd to April 5th.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From Thursday to Wednesday.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I'll be gone for two weeks.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Whose jacket is that green one?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Jack Green is our new manager.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hanging up near the window.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believe it belongs to Wendy.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Who's Mr. Duvall speaking with?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He's in his office.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 potential new client.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He's not available.(A/C/B)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please tell him that I called?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Sure, I told him.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I'll let him know.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I'll tell him you will call.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want juice or milk?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did want milk.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wanted juice.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I'd like juice.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Whose car are you driving?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 belongs to my friend.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My car is getting fixed.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like it very much.(B/C/A)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suggest consulting a lawyer before signing a contract.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 don't want to work in consulting.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that's what I'm planning to do.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 studied international law.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Have you ever used this kind of machine?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new copiers are great.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a couple of months ago.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I've never seen an arrangement like this.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can you deliver the order to our warehouse?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By the end of the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By courier would be fastest.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on Main Street by the docks.(B/B/A)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do we keep the expense vouchers?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They're in Mr. Doran's office.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they're very expensive.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don't have any pouches.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This CD-ROM isn't working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hate DVDs.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What's wrong with it?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I'm working tonight.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will you go on vacation?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To Disneyland.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week of the 12th.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was going on the 24th.(A/B/B)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do you think of the new boss?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 seems to be very efficient at delegating.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don't suppose she'll say very long.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I've heard that she's moving to a new post next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Have you filed all those documents about the accident?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There's too much paperwork in this office.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I'll do that later when I'm not so busy.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files really need to be sorted into alphabetical order.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Is it all right to take tomorrow off as leave because I have an interview that 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We already have seven vacancies on our staff.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suppose so but you'll have a lot of work to do when you come back.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When I was younger, you had to lose a day's pay when you went on an interview.(A/B/B)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can't the project wait until Monday?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That will be too late.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We can wait 'til Tuesday.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need to lose weight.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Sorry to keep you on hold.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Hold on a moment.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I'll keep holding.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OK. No problem.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Hasn't that question already been answered?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You're right; it hasn't.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 don't think it has.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it is done answering.(A/C/B)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many types of products does your firm make?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There is seven product.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We make 15 different kinds.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specialize in printers.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the date today?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the 15th.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 starts at 3.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Today's Thursday.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Have you seen Linda lately?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 didn't see her.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watched her last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haven't seen her for a couple of months.(B/A/C)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is your office located?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on the 15th floor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an architect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216-8763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Which color do you like best?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 looks blue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Purple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don't like pink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do we leave for New York?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For three weeks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To visit relatives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On the 25th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thought Cynthia was the department head.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she's just an assistant.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Let's head up the department.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thought that you're wrong.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Who's not available to come in on Saturday?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Pieter and Jane are available.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Geoff, Missy, and Brandon.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Lance can't make it on Sunday.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Excuse me, do you know when the next train leaves for Detroit?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 leaves from platform three.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 stops first in Cleveland.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 departs in forty minutes.()A/B/C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 you live by yourself?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 have two roommates.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 live with my wife.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there are four of us.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will he be available?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He's away from his desk.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he won't.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After two o'clock.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 David Hanson be able to help us?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 cannot be able to.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I'm afraid he wouldn't.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she could help.(A/C/B)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type of wine do you prefer?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White, please.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 do like wine.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 thank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would you like your meat cooked?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delicious!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I'd like to meet him.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Medium rare.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Whose department handles collection?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She's Karen.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Karen's does.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Who is Karen?(A/C/B)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When is the company picnic?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don't have any.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next Saturday.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I'll bring some chips.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 do you report to?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marketing manager.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report was due last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I'm a reporter.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Will you be able to fix the computer?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 will be.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I'm unable.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think so.(B/A/C)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B531-70C4-4E2B-B13C-F2D1E665EE1D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700690" y="6545506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</a:t>
            </a:r>
            <a:r>
              <a:rPr lang="en-US" sz="1100" baseline="0" dirty="0" smtClean="0">
                <a:solidFill>
                  <a:srgbClr val="FFFFFF"/>
                </a:solidFill>
              </a:rPr>
              <a:t> albert-learning</a:t>
            </a:r>
            <a:r>
              <a:rPr lang="en-US" sz="1100" dirty="0" smtClean="0">
                <a:solidFill>
                  <a:srgbClr val="FFFFFF"/>
                </a:solidFill>
              </a:rPr>
              <a:t>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90600" y="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TOEIC Question Responses 12</a:t>
            </a:r>
            <a:endParaRPr lang="en-US" sz="1800" b="1" dirty="0">
              <a:solidFill>
                <a:schemeClr val="bg1"/>
              </a:solidFill>
            </a:endParaRPr>
          </a:p>
        </p:txBody>
      </p:sp>
      <p:pic>
        <p:nvPicPr>
          <p:cNvPr id="12" name="Picture 11" descr="E:\PPTS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15656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6B78D-06E5-4818-96C9-DBDD946CF6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B76D4-840F-41F3-BC64-DEBF6AFDFC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9.mp3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10.mp3" TargetMode="Externa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11.mp3" TargetMode="Externa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12.mp3" TargetMode="Externa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13.mp3" TargetMode="Externa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14.mp3" TargetMode="Externa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15.mp3" TargetMode="Externa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16.mp3" TargetMode="Externa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17.mp3" TargetMode="Externa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18.mp3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1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2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3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4.mp3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5.mp3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6.mp3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7.mp3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2\qr-22.8.mp3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1905000"/>
            <a:ext cx="7772400" cy="14700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 bwMode="auto">
          <a:xfrm>
            <a:off x="1371600" y="3200400"/>
            <a:ext cx="70104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- 12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6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63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9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7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11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493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4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5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1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2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39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1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6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03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4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66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2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22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205</Words>
  <Application>Microsoft Office PowerPoint</Application>
  <PresentationFormat>On-screen Show (4:3)</PresentationFormat>
  <Paragraphs>38</Paragraphs>
  <Slides>19</Slides>
  <Notes>18</Notes>
  <HiddenSlides>0</HiddenSlides>
  <MMClips>18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3_Default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14</cp:revision>
  <dcterms:created xsi:type="dcterms:W3CDTF">2006-08-16T00:00:00Z</dcterms:created>
  <dcterms:modified xsi:type="dcterms:W3CDTF">2015-04-29T09:44:42Z</dcterms:modified>
</cp:coreProperties>
</file>