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0" r:id="rId5"/>
    <p:sldId id="259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77" autoAdjust="0"/>
    <p:restoredTop sz="94660"/>
  </p:normalViewPr>
  <p:slideViewPr>
    <p:cSldViewPr>
      <p:cViewPr varScale="1">
        <p:scale>
          <a:sx n="68" d="100"/>
          <a:sy n="68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066800" y="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Guess word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ts1.mm.bing.net/th?&amp;id=HN.608023913105983203&amp;w=300&amp;h=300&amp;c=0&amp;pid=1.9&amp;rs=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00200"/>
            <a:ext cx="52578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334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Guess the word from the given hints: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5344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Find the words with letter “L”: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A lifestyle which every individual hopes to have and works hard to get it:</a:t>
            </a:r>
          </a:p>
          <a:p>
            <a:r>
              <a:rPr lang="en-US" sz="1600" b="1" dirty="0" smtClean="0"/>
              <a:t>Luxurious </a:t>
            </a:r>
            <a:r>
              <a:rPr lang="en-US" sz="1600" dirty="0" smtClean="0"/>
              <a:t> 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It’s a name of a flower and its also color:</a:t>
            </a:r>
          </a:p>
          <a:p>
            <a:r>
              <a:rPr lang="en-US" sz="1600" b="1" dirty="0" smtClean="0"/>
              <a:t>Lavender 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 Opposite of severe </a:t>
            </a:r>
          </a:p>
          <a:p>
            <a:r>
              <a:rPr lang="en-US" sz="1600" b="1" dirty="0" smtClean="0"/>
              <a:t>Lenient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A </a:t>
            </a:r>
            <a:r>
              <a:rPr lang="en-US" sz="1600" dirty="0"/>
              <a:t>person who is extremely </a:t>
            </a:r>
            <a:r>
              <a:rPr lang="en-US" sz="1600" dirty="0" smtClean="0"/>
              <a:t>crazy or </a:t>
            </a:r>
            <a:r>
              <a:rPr lang="en-US" sz="1600" dirty="0"/>
              <a:t>who takes dangerous, unnecessary chances</a:t>
            </a:r>
            <a:r>
              <a:rPr lang="en-US" sz="1600" dirty="0" smtClean="0"/>
              <a:t>.</a:t>
            </a:r>
          </a:p>
          <a:p>
            <a:r>
              <a:rPr lang="en-US" sz="1600" b="1" dirty="0" smtClean="0"/>
              <a:t>Lunatic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Moderately warm 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Lukewarm</a:t>
            </a:r>
            <a:endParaRPr lang="en-US" sz="1600" b="1" dirty="0"/>
          </a:p>
          <a:p>
            <a:pPr>
              <a:buFont typeface="Arial" pitchFamily="34" charset="0"/>
              <a:buChar char="•"/>
            </a:pPr>
            <a:endParaRPr lang="en-US" sz="1600" b="1" dirty="0"/>
          </a:p>
          <a:p>
            <a:r>
              <a:rPr lang="en-US" sz="1600" dirty="0" smtClean="0"/>
              <a:t>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8382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33400"/>
            <a:ext cx="8458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Find the words with letter “A”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 </a:t>
            </a:r>
            <a:r>
              <a:rPr lang="en-US" dirty="0"/>
              <a:t>person trained for space flight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Astronaut</a:t>
            </a:r>
          </a:p>
          <a:p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To be rude to someone.</a:t>
            </a:r>
          </a:p>
          <a:p>
            <a:r>
              <a:rPr lang="en-US" b="1" dirty="0" smtClean="0"/>
              <a:t>Arrogant</a:t>
            </a:r>
          </a:p>
          <a:p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dirty="0" smtClean="0"/>
              <a:t>A person who drinks a lot of alcohol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Alcoholic</a:t>
            </a:r>
          </a:p>
          <a:p>
            <a:pPr>
              <a:buFont typeface="Arial" pitchFamily="34" charset="0"/>
              <a:buChar char="•"/>
            </a:pPr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dirty="0" smtClean="0"/>
              <a:t>To be reserved, at a distance from everyone or not showing interest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Aloof</a:t>
            </a:r>
          </a:p>
          <a:p>
            <a:pPr>
              <a:buFont typeface="Arial" pitchFamily="34" charset="0"/>
              <a:buChar char="•"/>
            </a:pPr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dirty="0"/>
              <a:t>an alarm or warning, </a:t>
            </a:r>
            <a:r>
              <a:rPr lang="en-US" dirty="0" err="1"/>
              <a:t>esp</a:t>
            </a:r>
            <a:r>
              <a:rPr lang="en-US" dirty="0"/>
              <a:t> a siren warning of an air raid</a:t>
            </a:r>
          </a:p>
          <a:p>
            <a:r>
              <a:rPr lang="en-US" b="1" dirty="0" smtClean="0"/>
              <a:t>Alert</a:t>
            </a:r>
            <a:endParaRPr lang="en-US" b="1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0"/>
            <a:ext cx="8763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Find a word with ‘R’ that means unwilling or </a:t>
            </a:r>
            <a:r>
              <a:rPr lang="en-US" sz="1600" dirty="0"/>
              <a:t>slowness because of </a:t>
            </a:r>
            <a:r>
              <a:rPr lang="en-US" sz="1600" dirty="0" smtClean="0"/>
              <a:t>unwillingness:</a:t>
            </a:r>
          </a:p>
          <a:p>
            <a:r>
              <a:rPr lang="en-US" sz="1600" b="1" dirty="0" smtClean="0"/>
              <a:t>Reluctant</a:t>
            </a:r>
          </a:p>
          <a:p>
            <a:pPr>
              <a:buFont typeface="Arial" pitchFamily="34" charset="0"/>
              <a:buChar char="•"/>
            </a:pPr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/>
              <a:t> </a:t>
            </a:r>
            <a:r>
              <a:rPr lang="en-US" sz="1600" b="1" dirty="0" smtClean="0"/>
              <a:t> </a:t>
            </a:r>
            <a:r>
              <a:rPr lang="en-US" sz="1600" dirty="0" smtClean="0"/>
              <a:t>A word starting with ‘H’ which means </a:t>
            </a:r>
            <a:r>
              <a:rPr lang="en-US" sz="1600" dirty="0"/>
              <a:t>to hold or clasp tightly in the arms</a:t>
            </a:r>
            <a:r>
              <a:rPr lang="en-US" sz="1600" dirty="0" smtClean="0"/>
              <a:t>;</a:t>
            </a:r>
          </a:p>
          <a:p>
            <a:r>
              <a:rPr lang="en-US" sz="1600" b="1" dirty="0" smtClean="0"/>
              <a:t>Hug</a:t>
            </a:r>
          </a:p>
          <a:p>
            <a:pPr>
              <a:buFont typeface="Arial" pitchFamily="34" charset="0"/>
              <a:buChar char="•"/>
            </a:pPr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 </a:t>
            </a:r>
            <a:r>
              <a:rPr lang="en-US" sz="1600" dirty="0" smtClean="0"/>
              <a:t>A facial expression that involves an upturning of the corners of the mouth starting with ‘ S’.</a:t>
            </a:r>
          </a:p>
          <a:p>
            <a:r>
              <a:rPr lang="en-US" sz="1600" b="1" dirty="0" smtClean="0"/>
              <a:t>Smile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The </a:t>
            </a:r>
            <a:r>
              <a:rPr lang="en-US" sz="1600" dirty="0"/>
              <a:t>ability to think quickly and </a:t>
            </a:r>
            <a:r>
              <a:rPr lang="en-US" sz="1600" dirty="0" smtClean="0"/>
              <a:t>clearly starting with ‘W’</a:t>
            </a:r>
          </a:p>
          <a:p>
            <a:r>
              <a:rPr lang="en-US" sz="1600" b="1" dirty="0" smtClean="0"/>
              <a:t>Wit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Something that starts with ‘O’ and means </a:t>
            </a:r>
            <a:r>
              <a:rPr lang="en-US" sz="1600" dirty="0"/>
              <a:t>extremely </a:t>
            </a:r>
            <a:r>
              <a:rPr lang="en-US" sz="1600" dirty="0" smtClean="0"/>
              <a:t>unpleasant.</a:t>
            </a:r>
          </a:p>
          <a:p>
            <a:r>
              <a:rPr lang="en-US" sz="1600" b="1" dirty="0" smtClean="0"/>
              <a:t>Obnoxious</a:t>
            </a:r>
          </a:p>
          <a:p>
            <a:endParaRPr lang="en-US" sz="1600" b="1" dirty="0"/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My letters are </a:t>
            </a:r>
            <a:r>
              <a:rPr lang="en-US" sz="1600" b="1" dirty="0" smtClean="0"/>
              <a:t>CEESLOND </a:t>
            </a:r>
            <a:r>
              <a:rPr lang="en-US" sz="1600" dirty="0" smtClean="0"/>
              <a:t>and I mean </a:t>
            </a:r>
            <a:r>
              <a:rPr lang="en-US" sz="1600" dirty="0"/>
              <a:t>to </a:t>
            </a:r>
            <a:r>
              <a:rPr lang="en-US" sz="1600" dirty="0" smtClean="0"/>
              <a:t>close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Enclosed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762000"/>
            <a:ext cx="84582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600" dirty="0" smtClean="0"/>
              <a:t>My letters are </a:t>
            </a:r>
            <a:r>
              <a:rPr lang="en-US" sz="1600" b="1" dirty="0" smtClean="0"/>
              <a:t>DCEINMIE</a:t>
            </a:r>
            <a:r>
              <a:rPr lang="en-US" sz="1600" dirty="0" smtClean="0"/>
              <a:t> the doctors give me to all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Medicine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My letters are </a:t>
            </a:r>
            <a:r>
              <a:rPr lang="en-US" sz="1600" b="1" dirty="0" smtClean="0"/>
              <a:t>NLADECNRA </a:t>
            </a:r>
            <a:r>
              <a:rPr lang="en-US" sz="1600" dirty="0" smtClean="0"/>
              <a:t>and I used to see the dates</a:t>
            </a:r>
          </a:p>
          <a:p>
            <a:r>
              <a:rPr lang="en-US" sz="1600" b="1" dirty="0" smtClean="0"/>
              <a:t>Calendar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My letters are </a:t>
            </a:r>
            <a:r>
              <a:rPr lang="en-US" sz="1600" b="1" dirty="0" smtClean="0"/>
              <a:t>EUGAANLG</a:t>
            </a:r>
            <a:r>
              <a:rPr lang="en-US" sz="1600" dirty="0" smtClean="0"/>
              <a:t> and I am a source of communication</a:t>
            </a:r>
            <a:r>
              <a:rPr lang="en-US" sz="1600" b="1" dirty="0" smtClean="0"/>
              <a:t>.</a:t>
            </a:r>
          </a:p>
          <a:p>
            <a:r>
              <a:rPr lang="en-US" sz="1600" b="1" dirty="0" smtClean="0"/>
              <a:t>Language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My letters are </a:t>
            </a:r>
            <a:r>
              <a:rPr lang="en-US" sz="1600" b="1" dirty="0" smtClean="0"/>
              <a:t>TLMNEESE </a:t>
            </a:r>
            <a:r>
              <a:rPr lang="en-US" sz="1600" dirty="0" smtClean="0"/>
              <a:t>and I am substance that consists of atom.</a:t>
            </a:r>
          </a:p>
          <a:p>
            <a:r>
              <a:rPr lang="en-US" sz="1600" b="1" dirty="0" smtClean="0"/>
              <a:t>Elements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My letters are </a:t>
            </a:r>
            <a:r>
              <a:rPr lang="en-US" sz="1600" b="1" dirty="0" smtClean="0"/>
              <a:t>GBEEVRAE </a:t>
            </a:r>
            <a:r>
              <a:rPr lang="en-US" sz="1600" dirty="0" smtClean="0"/>
              <a:t>and I am different types of drinks</a:t>
            </a:r>
          </a:p>
          <a:p>
            <a:r>
              <a:rPr lang="en-US" sz="1600" b="1" dirty="0" smtClean="0"/>
              <a:t>Beverage</a:t>
            </a:r>
          </a:p>
          <a:p>
            <a:endParaRPr lang="en-US" sz="1600" b="1" dirty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My letters are </a:t>
            </a:r>
            <a:r>
              <a:rPr lang="en-US" sz="1600" b="1" dirty="0" smtClean="0"/>
              <a:t>KKOORMBA </a:t>
            </a:r>
            <a:r>
              <a:rPr lang="en-US" sz="1600" dirty="0" smtClean="0"/>
              <a:t>and I help you to find the right page</a:t>
            </a:r>
          </a:p>
          <a:p>
            <a:r>
              <a:rPr lang="en-US" sz="1600" b="1" dirty="0" smtClean="0"/>
              <a:t>Bookmark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85800"/>
            <a:ext cx="8458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600" dirty="0" smtClean="0"/>
              <a:t>Give five words related to beach: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six words related to school: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four words related to sky: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five words related to office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seven words related to home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ten words related to yourself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three words related to politics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five words related to country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Give six words related to world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Give four words related to nature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Words>390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3_Default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47</cp:revision>
  <dcterms:created xsi:type="dcterms:W3CDTF">2014-06-27T05:47:06Z</dcterms:created>
  <dcterms:modified xsi:type="dcterms:W3CDTF">2014-06-27T13:32:11Z</dcterms:modified>
</cp:coreProperties>
</file>