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827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C323B-F4DF-49D6-AB9E-6F77DD8F0EF5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640FA-CFA0-4BDE-959C-3F9389350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dirty="0" smtClean="0"/>
              <a:t>1)About</a:t>
            </a:r>
            <a:r>
              <a:rPr lang="en-US" baseline="0" dirty="0" smtClean="0"/>
              <a:t> the thief who hypnotized the shopkeeper and robbed him </a:t>
            </a:r>
            <a:endParaRPr lang="en-US" dirty="0" smtClean="0"/>
          </a:p>
          <a:p>
            <a:pPr marL="228600" indent="-228600">
              <a:buNone/>
            </a:pPr>
            <a:r>
              <a:rPr lang="en-US" dirty="0" smtClean="0"/>
              <a:t>2) raid mirrors techniques </a:t>
            </a:r>
          </a:p>
          <a:p>
            <a:pPr marL="228600" indent="-228600">
              <a:buNone/>
            </a:pPr>
            <a:r>
              <a:rPr lang="en-US" dirty="0" smtClean="0"/>
              <a:t>3) an Eastern European man wearing a black bomber jacket, </a:t>
            </a:r>
          </a:p>
          <a:p>
            <a:pPr marL="228600" indent="-228600">
              <a:buNone/>
            </a:pPr>
            <a:r>
              <a:rPr lang="en-US" dirty="0" smtClean="0"/>
              <a:t>4) he mimed the gesture of a pregnant woman’s belly as Mr Haider turned to face him.</a:t>
            </a:r>
            <a:endParaRPr lang="en-US" baseline="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5) </a:t>
            </a:r>
            <a:r>
              <a:rPr lang="en-US" sz="1200" dirty="0" smtClean="0"/>
              <a:t>shoulder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640FA-CFA0-4BDE-959C-3F93893500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r>
              <a:rPr lang="en-US" sz="1200" b="1" dirty="0" err="1" smtClean="0"/>
              <a:t>Rifling: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arrangement of spiral grooves on the inside of a rifle barrel.</a:t>
            </a:r>
          </a:p>
          <a:p>
            <a:pPr marL="228600" indent="-228600"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b="1" dirty="0" smtClean="0"/>
              <a:t>stealing</a:t>
            </a:r>
            <a:r>
              <a:rPr lang="en-US" sz="1200" b="1" dirty="0" smtClean="0"/>
              <a:t>: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take (another person's property) without permission or legal right and without intending to return it.</a:t>
            </a:r>
          </a:p>
          <a:p>
            <a:pPr marL="228600" indent="-228600"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</a:t>
            </a:r>
            <a:r>
              <a:rPr lang="en-US" sz="1200" b="1" dirty="0" smtClean="0"/>
              <a:t> </a:t>
            </a:r>
            <a:r>
              <a:rPr lang="en-US" b="1" dirty="0" smtClean="0"/>
              <a:t>mesmerized</a:t>
            </a:r>
            <a:r>
              <a:rPr lang="en-US" sz="1200" b="1" dirty="0" smtClean="0"/>
              <a:t> :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capture the complete attention of (someone); transfix.</a:t>
            </a:r>
          </a:p>
          <a:p>
            <a:pPr marL="228600" indent="-228600"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</a:t>
            </a:r>
            <a:r>
              <a:rPr lang="en-US" sz="1200" b="1" dirty="0" smtClean="0"/>
              <a:t>Squeezing :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firmly press (something soft or yielding), typically with one's fingers.</a:t>
            </a:r>
          </a:p>
          <a:p>
            <a:pPr marL="228600" indent="-228600">
              <a:buNone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5) </a:t>
            </a:r>
            <a:r>
              <a:rPr lang="en-US" sz="1200" b="1" dirty="0" smtClean="0"/>
              <a:t>Mimed :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only gesture and movement to act out (a play or role).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640FA-CFA0-4BDE-959C-3F93893500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fmtv.com/international/a-londres-un-commercant-cambriole-sous-hypnose-851348.html" TargetMode="External"/><Relationship Id="rId2" Type="http://schemas.openxmlformats.org/officeDocument/2006/relationships/hyperlink" Target="http://www.france24.com/en/tag/arsenal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9600" y="304800"/>
            <a:ext cx="8763000" cy="9144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accent4">
                    <a:lumMod val="95000"/>
                    <a:lumOff val="5000"/>
                  </a:schemeClr>
                </a:solidFill>
                <a:hlinkClick r:id="rId2" tooltip="Arsenal"/>
              </a:rPr>
              <a:t/>
            </a:r>
            <a:br>
              <a:rPr lang="en-US" b="0" dirty="0" smtClean="0">
                <a:solidFill>
                  <a:schemeClr val="accent4">
                    <a:lumMod val="95000"/>
                    <a:lumOff val="5000"/>
                  </a:schemeClr>
                </a:solidFill>
                <a:hlinkClick r:id="rId2" tooltip="Arsenal"/>
              </a:rPr>
            </a:br>
            <a:r>
              <a:rPr lang="en-US" sz="28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Shopkeeper 'placed in trance by hypnotist' during theft in north London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0" dirty="0" smtClean="0"/>
              <a:t> 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5029200"/>
            <a:ext cx="85344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http://www.bfmtv.com/international/a-londres-un-commercant-cambriole-sous-hypnose-851348.html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10243" name="Picture 3" descr="http://www.london24.com/polopoly_fs/1.3875409.1417781707!/image/image.jpg_gen/derivatives/landscape_630/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1981200"/>
            <a:ext cx="3964781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A “hypnotist thief” apparently put the owner of an up market off-</a:t>
            </a:r>
            <a:r>
              <a:rPr lang="en-US" dirty="0" err="1" smtClean="0"/>
              <a:t>licence</a:t>
            </a:r>
            <a:r>
              <a:rPr lang="en-US" dirty="0" smtClean="0"/>
              <a:t> in a trance before rifling through his trouser pockets and stealing the day’s takings.</a:t>
            </a:r>
          </a:p>
          <a:p>
            <a:pPr>
              <a:buNone/>
            </a:pPr>
            <a:r>
              <a:rPr lang="en-US" dirty="0" smtClean="0"/>
              <a:t>   The raid mirrors techniques used as entertainment by street magicians and is the first time its use in crime has been captured on CCTV in the UK.</a:t>
            </a:r>
          </a:p>
          <a:p>
            <a:pPr>
              <a:buNone/>
            </a:pPr>
            <a:r>
              <a:rPr lang="en-US" dirty="0" smtClean="0"/>
              <a:t>   The suspect, an Eastern European man wearing a black bomber jacket, brushed past Mr Haider as he placed a bottle on a shelf, and gently tapped him on the arm.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A few seconds later, the suspect made a stabbing gesture with his right hand at eye-level which appeared to leave Mr Haider, known as Aziz, mesmerized.</a:t>
            </a:r>
          </a:p>
          <a:p>
            <a:pPr>
              <a:buNone/>
            </a:pPr>
            <a:r>
              <a:rPr lang="en-US" dirty="0" smtClean="0"/>
              <a:t>   He reached inside the motionless shop owner’s trouser pocket, and pulled out his wallet before briefly squeezing his shoulder.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The thief, who kept up a quietly-spoken patter throughout, then mimed the gesture of a pregnant woman’s belly as Mr Haider turned to face him.</a:t>
            </a:r>
          </a:p>
          <a:p>
            <a:pPr>
              <a:buNone/>
            </a:pPr>
            <a:r>
              <a:rPr lang="en-US" dirty="0" smtClean="0"/>
              <a:t>   He reached into his other pocket and pulled out the day’s takings, hundreds of pounds in a bundle of notes, before tapping him once more on the shoulder and quickly walking out.</a:t>
            </a:r>
          </a:p>
          <a:p>
            <a:pPr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5600" y="457200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accent6"/>
                </a:solidFill>
              </a:rPr>
              <a:t> </a:t>
            </a:r>
            <a:r>
              <a:rPr lang="en-US" sz="2400" b="1" dirty="0" smtClean="0">
                <a:solidFill>
                  <a:schemeClr val="accent6"/>
                </a:solidFill>
              </a:rPr>
              <a:t>N</a:t>
            </a:r>
            <a:r>
              <a:rPr lang="en-US" sz="2400" b="1" smtClean="0">
                <a:solidFill>
                  <a:schemeClr val="accent6"/>
                </a:solidFill>
              </a:rPr>
              <a:t>ews </a:t>
            </a:r>
            <a:r>
              <a:rPr lang="en-US" sz="2400" b="1" dirty="0" smtClean="0">
                <a:solidFill>
                  <a:schemeClr val="accent6"/>
                </a:solidFill>
              </a:rPr>
              <a:t>reading</a:t>
            </a:r>
            <a:endParaRPr lang="en-US" sz="24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5810280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/>
                </a:solidFill>
              </a:rPr>
              <a:t>Comprehension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4700588"/>
          </a:xfrm>
        </p:spPr>
        <p:txBody>
          <a:bodyPr/>
          <a:lstStyle/>
          <a:p>
            <a:pPr marL="342900" indent="-342900">
              <a:buNone/>
            </a:pPr>
            <a:r>
              <a:rPr lang="en-US" sz="2000" b="1" dirty="0" smtClean="0"/>
              <a:t>1) What is this news about??</a:t>
            </a:r>
          </a:p>
          <a:p>
            <a:pPr marL="342900" indent="-342900">
              <a:buAutoNum type="arabicParenR"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2) Which techniques is used as entertainment by street magicians ?</a:t>
            </a:r>
          </a:p>
          <a:p>
            <a:pPr marL="342900" indent="-3429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3) What was the Eastern European man (the suspect) wearing??</a:t>
            </a:r>
          </a:p>
          <a:p>
            <a:pPr marL="342900" indent="-342900">
              <a:buAutoNum type="arabicParenR"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4) What did the thief mimed as Mr. Haider turned to face him? </a:t>
            </a:r>
          </a:p>
          <a:p>
            <a:pPr marL="342900" indent="-342900">
              <a:buAutoNum type="arabicParenR"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5) Before tapping him once more on the ________ and quickly walking out.</a:t>
            </a:r>
          </a:p>
          <a:p>
            <a:pPr marL="342900" indent="-342900">
              <a:buAutoNum type="arabicParenR"/>
            </a:pPr>
            <a:endParaRPr lang="en-US" sz="2000" b="1" dirty="0" smtClean="0"/>
          </a:p>
          <a:p>
            <a:pPr marL="342900" indent="-342900">
              <a:buNone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5276880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/>
                </a:solidFill>
              </a:rPr>
              <a:t>Vocabulary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None/>
            </a:pPr>
            <a:r>
              <a:rPr lang="en-US" sz="2000" b="1" dirty="0" smtClean="0"/>
              <a:t>1) Rifling</a:t>
            </a:r>
          </a:p>
          <a:p>
            <a:pPr marL="342900" indent="-342900">
              <a:buAutoNum type="arabicParenR"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2) Stealing</a:t>
            </a:r>
          </a:p>
          <a:p>
            <a:pPr marL="342900" indent="-3429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3) Mesmerized</a:t>
            </a:r>
          </a:p>
          <a:p>
            <a:pPr marL="342900" indent="-3429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4) Squeezing </a:t>
            </a:r>
          </a:p>
          <a:p>
            <a:pPr marL="342900" indent="-3429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5) Mimed </a:t>
            </a:r>
          </a:p>
          <a:p>
            <a:pPr marL="342900" indent="-342900">
              <a:buNone/>
            </a:pPr>
            <a:endParaRPr lang="en-US" dirty="0" smtClean="0"/>
          </a:p>
          <a:p>
            <a:pPr marL="342900" indent="-3429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5200680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/>
                </a:solidFill>
              </a:rPr>
              <a:t>Writing 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08950" cy="4700588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b="1" dirty="0" smtClean="0"/>
              <a:t>1) What is your point of view about this topic?</a:t>
            </a:r>
          </a:p>
          <a:p>
            <a:pPr marL="457200" indent="-4572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2) Write 2 sentences on Hypnotize?</a:t>
            </a:r>
          </a:p>
          <a:p>
            <a:pPr marL="342900" indent="-342900">
              <a:buNone/>
            </a:pPr>
            <a:endParaRPr lang="en-US" sz="2000" b="1" dirty="0" smtClean="0"/>
          </a:p>
          <a:p>
            <a:pPr marL="342900" indent="-342900">
              <a:buNone/>
            </a:pPr>
            <a:r>
              <a:rPr lang="en-US" sz="2000" b="1" dirty="0" smtClean="0"/>
              <a:t>3) What measures should to be taken to stop such activities ?</a:t>
            </a:r>
          </a:p>
          <a:p>
            <a:pPr marL="342900" indent="-342900"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09600"/>
            <a:ext cx="4362480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/>
                </a:solidFill>
              </a:rPr>
              <a:t>Conversation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108950" cy="4700588"/>
          </a:xfrm>
        </p:spPr>
        <p:txBody>
          <a:bodyPr/>
          <a:lstStyle/>
          <a:p>
            <a:pPr marL="342900" indent="-342900">
              <a:buNone/>
            </a:pPr>
            <a:r>
              <a:rPr lang="en-US" sz="2400" b="1" dirty="0" smtClean="0"/>
              <a:t>1) What do you think about this event?</a:t>
            </a:r>
          </a:p>
          <a:p>
            <a:pPr marL="342900" indent="-342900">
              <a:buNone/>
            </a:pPr>
            <a:endParaRPr lang="en-US" sz="2400" b="1" dirty="0" smtClean="0"/>
          </a:p>
          <a:p>
            <a:pPr marL="342900" indent="-342900">
              <a:buNone/>
            </a:pPr>
            <a:r>
              <a:rPr lang="en-US" sz="2400" b="1" dirty="0" smtClean="0"/>
              <a:t>2) How should people be aware of such robbers?</a:t>
            </a:r>
          </a:p>
          <a:p>
            <a:pPr marL="342900" indent="-342900"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3) Do you know of any such event taking place in your area?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4) What do you think, such robbers hypnotize people for fun or to grab money?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4.mirror.co.uk/incoming/article4751390.ece/alternates/s2197/MAIN-Moment-hypnotist-put-shopkeeper-in-a-trance-before-stealing-hundreds-of-pounds-in-c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838200"/>
            <a:ext cx="757385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522</Words>
  <Application>Microsoft Office PowerPoint</Application>
  <PresentationFormat>On-screen Show (4:3)</PresentationFormat>
  <Paragraphs>64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3_Default Design</vt:lpstr>
      <vt:lpstr> Shopkeeper 'placed in trance by hypnotist' during theft in north London   </vt:lpstr>
      <vt:lpstr>Slide 2</vt:lpstr>
      <vt:lpstr>Comprehension</vt:lpstr>
      <vt:lpstr>Vocabulary</vt:lpstr>
      <vt:lpstr>Writing </vt:lpstr>
      <vt:lpstr>Conversation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36</cp:revision>
  <dcterms:created xsi:type="dcterms:W3CDTF">2014-06-11T08:44:41Z</dcterms:created>
  <dcterms:modified xsi:type="dcterms:W3CDTF">2014-12-22T12:00:55Z</dcterms:modified>
</cp:coreProperties>
</file>