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28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0B661-4EEA-4790-8585-32DB23859FC6}" type="datetimeFigureOut">
              <a:rPr lang="en-IN" smtClean="0"/>
              <a:t>24-03-2015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FF9B7-D1EA-4BE0-A444-37AA8182E6EF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91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FF9B7-D1EA-4BE0-A444-37AA8182E6EF}" type="slidenum">
              <a:rPr lang="en-IN" smtClean="0"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7710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2)</a:t>
            </a:r>
            <a:r>
              <a:rPr lang="en-IN" dirty="0" smtClean="0"/>
              <a:t> The video prompted top chefs, including multi-Michelin-starred Joel </a:t>
            </a:r>
            <a:r>
              <a:rPr lang="en-IN" dirty="0" err="1" smtClean="0"/>
              <a:t>Robuchon</a:t>
            </a:r>
            <a:r>
              <a:rPr lang="en-IN" dirty="0" smtClean="0"/>
              <a:t> and Britain's Gordon Ramsay, to suspend their orders with the company.</a:t>
            </a:r>
          </a:p>
          <a:p>
            <a:r>
              <a:rPr lang="en-US" dirty="0" smtClean="0"/>
              <a:t>3)By force feeding ducks</a:t>
            </a:r>
          </a:p>
          <a:p>
            <a:r>
              <a:rPr lang="en-US" dirty="0" smtClean="0"/>
              <a:t>4)</a:t>
            </a:r>
            <a:r>
              <a:rPr lang="en-IN" dirty="0" smtClean="0"/>
              <a:t> gavage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FF9B7-D1EA-4BE0-A444-37AA8182E6EF}" type="slidenum">
              <a:rPr lang="en-IN" smtClean="0"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1886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1200" b="1" dirty="0" smtClean="0"/>
              <a:t>1)Confined:</a:t>
            </a:r>
            <a:r>
              <a:rPr lang="en-IN" sz="1200" dirty="0" smtClean="0"/>
              <a:t>(of a space) restricted in area or volume; cramped.</a:t>
            </a:r>
            <a:endParaRPr lang="en-IN" sz="1200" b="1" dirty="0" smtClean="0"/>
          </a:p>
          <a:p>
            <a:pPr marL="0" indent="0">
              <a:buNone/>
            </a:pPr>
            <a:r>
              <a:rPr lang="en-US" sz="1200" b="1" dirty="0" smtClean="0"/>
              <a:t>2)</a:t>
            </a:r>
            <a:r>
              <a:rPr lang="en-IN" sz="1200" b="1" dirty="0" smtClean="0"/>
              <a:t> Vindicated :</a:t>
            </a:r>
            <a:r>
              <a:rPr lang="en-I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clear (someone) of blame or suspicion.</a:t>
            </a:r>
            <a:endParaRPr lang="en-IN" sz="1200" b="1" dirty="0" smtClean="0"/>
          </a:p>
          <a:p>
            <a:pPr marL="0" indent="0">
              <a:buNone/>
            </a:pPr>
            <a:r>
              <a:rPr lang="en-US" sz="1200" b="1" dirty="0" smtClean="0"/>
              <a:t>3) </a:t>
            </a:r>
            <a:r>
              <a:rPr lang="en-IN" sz="1200" b="1" dirty="0" smtClean="0"/>
              <a:t>Falsified: </a:t>
            </a:r>
            <a:r>
              <a:rPr lang="en-I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alter (information, a document, or evidence) so as to mislead.</a:t>
            </a:r>
            <a:endParaRPr lang="en-IN" sz="1200" b="1" dirty="0" smtClean="0"/>
          </a:p>
          <a:p>
            <a:pPr marL="0" indent="0">
              <a:buNone/>
            </a:pPr>
            <a:r>
              <a:rPr lang="en-US" sz="1200" b="1" dirty="0" smtClean="0"/>
              <a:t>4) </a:t>
            </a:r>
            <a:r>
              <a:rPr lang="en-IN" sz="1200" b="1" dirty="0" smtClean="0"/>
              <a:t>Barbaric: </a:t>
            </a:r>
            <a:r>
              <a:rPr lang="en-I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savagely cruel.</a:t>
            </a:r>
            <a:endParaRPr lang="en-IN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5) </a:t>
            </a:r>
            <a:r>
              <a:rPr lang="en-IN" sz="1200" b="1" dirty="0" err="1" smtClean="0"/>
              <a:t>Gavage:</a:t>
            </a:r>
            <a:r>
              <a:rPr lang="en-IN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I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administration of food or drugs by force, especially to an animal, typically through a tube leading down the throat to the stomach.</a:t>
            </a:r>
          </a:p>
          <a:p>
            <a:pPr marL="0" indent="0">
              <a:buNone/>
            </a:pPr>
            <a:endParaRPr lang="en-IN" sz="1200" b="1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FF9B7-D1EA-4BE0-A444-37AA8182E6EF}" type="slidenum">
              <a:rPr lang="en-IN" smtClean="0"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6713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00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17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35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5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85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2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3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05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4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1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9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4928250" cy="3357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IN" sz="1600" b="1" dirty="0" smtClean="0">
                <a:solidFill>
                  <a:srgbClr val="FFFFFF"/>
                </a:solidFill>
              </a:rPr>
              <a:t>French court clears foie gras producer of cruelty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6572264" y="6594778"/>
            <a:ext cx="2286016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  <a:latin typeface="+mn-lt"/>
              </a:rPr>
              <a:t>© </a:t>
            </a:r>
            <a:r>
              <a:rPr lang="en-US" sz="1100" dirty="0" smtClean="0">
                <a:solidFill>
                  <a:srgbClr val="FFFFFF"/>
                </a:solidFill>
                <a:latin typeface="+mn-lt"/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  <a:latin typeface="+mn-lt"/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  <a:latin typeface="+mn-lt"/>
              </a:rPr>
              <a:t>.com</a:t>
            </a:r>
            <a:endParaRPr lang="en-US" sz="11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2" name="Picture 2" descr="E:\Logo albert_rouge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86710" y="-357214"/>
            <a:ext cx="1152144" cy="11521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577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7239000" cy="1470025"/>
          </a:xfrm>
        </p:spPr>
        <p:txBody>
          <a:bodyPr/>
          <a:lstStyle/>
          <a:p>
            <a:pPr algn="ctr"/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French court clears foie gras producer of cruelty</a:t>
            </a:r>
            <a:r>
              <a:rPr lang="en-IN" sz="2800" dirty="0"/>
              <a:t/>
            </a:r>
            <a:br>
              <a:rPr lang="en-IN" sz="2800" dirty="0"/>
            </a:br>
            <a:endParaRPr lang="en-US" sz="2800" dirty="0"/>
          </a:p>
        </p:txBody>
      </p:sp>
      <p:pic>
        <p:nvPicPr>
          <p:cNvPr id="1026" name="Picture 2" descr="http://i.telegraph.co.uk/multimedia/archive/03238/geese_323863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1371600"/>
            <a:ext cx="6958417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5832763"/>
            <a:ext cx="9144000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http://www.france24.com/en/20150319-french-court-clears-foie-gras-producer-cruelty/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5400" y="533400"/>
            <a:ext cx="9829800" cy="971568"/>
          </a:xfrm>
        </p:spPr>
        <p:txBody>
          <a:bodyPr/>
          <a:lstStyle/>
          <a:p>
            <a:pPr algn="ctr"/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A French court on Thursday cleared a foie gras producer who had been accused by animal rights activists of "cruelty" for the conditions in which it force-fed its birds.</a:t>
            </a:r>
            <a:r>
              <a:rPr lang="en-IN" b="0" dirty="0"/>
              <a:t/>
            </a:r>
            <a:br>
              <a:rPr lang="en-IN" b="0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752599"/>
            <a:ext cx="8108950" cy="43354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latin typeface="Calibri" pitchFamily="34" charset="0"/>
                <a:cs typeface="Calibri" pitchFamily="34" charset="0"/>
              </a:rPr>
              <a:t>News:Reading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 smtClean="0"/>
              <a:t>The </a:t>
            </a:r>
            <a:r>
              <a:rPr lang="en-IN" dirty="0"/>
              <a:t>case targeted one of France's best-known producers, Ernest Soulard, a company based in the western Vendée province which supplies top restaurants, including Le Fouquet's and George V in Paris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It was brought by animal rights group L214, which released a video in 2013 which claimed to show the conditions at farms under contract to Ernest Soulard, with ducks confined in individual cages, barely able to move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The video prompted top chefs, including multi-Michelin-starred Joel Robuchon and Britain's Gordon Ramsay, to suspend their orders with the company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/>
              <a:t>Ernest Soulard insisted that the video was a fake, and said on Thursday that the claim had been fully vindicated by the court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733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108950" cy="4700588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"It has been demonstrated that the images that caused such a stir on the Internet were falsified, so justice has been done," the director general of Ernest Soulard, Roland Tonarelli, told reporters</a:t>
            </a:r>
            <a:endParaRPr lang="en-IN" dirty="0" smtClean="0"/>
          </a:p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"</a:t>
            </a:r>
            <a:r>
              <a:rPr lang="en-IN" dirty="0"/>
              <a:t>We have turned the page with our clients, everyone is absolutely convinced that we are blameless."</a:t>
            </a:r>
          </a:p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L214 </a:t>
            </a:r>
            <a:r>
              <a:rPr lang="en-IN" dirty="0"/>
              <a:t>has denied manipulating the video, saying it received the images from someone with access to the force-feeding areas and "simply edited them together".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"</a:t>
            </a:r>
            <a:r>
              <a:rPr lang="en-IN" dirty="0"/>
              <a:t>It's a disappointing decision, but it's only one step in the long process of taking into account the suffering of animals and banning force-feeding," said the lawyer for L214, Hélène Thouy.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"</a:t>
            </a:r>
            <a:r>
              <a:rPr lang="en-IN" dirty="0"/>
              <a:t>One day, we will look back on the force-feeding of animals as a barbaric practice to be filed away in the museum of horrors," she added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593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108950" cy="4700588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Force-feeding ducks to make foie gras – a practice known as "gavage" – has been banned in several countries but remains legal in France.</a:t>
            </a:r>
          </a:p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However</a:t>
            </a:r>
            <a:r>
              <a:rPr lang="en-IN" dirty="0"/>
              <a:t>, the European Union ruled in 2011 that birds cannot be kept in individual cages and gave farms until the end of 2015 to comply.</a:t>
            </a:r>
          </a:p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Tonarelli </a:t>
            </a:r>
            <a:r>
              <a:rPr lang="en-IN" dirty="0"/>
              <a:t>said his company sticks closely to the law: "Even if certain people do not agree with this method of production, it is still perfectly legal.</a:t>
            </a:r>
          </a:p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"</a:t>
            </a:r>
            <a:r>
              <a:rPr lang="en-IN" dirty="0"/>
              <a:t>The well-being of the animal is key to our trade, our raison d'être. An animal in good health makes a good product."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7877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5462557" cy="360363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Comprehension</a:t>
            </a:r>
            <a:endParaRPr lang="en-IN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1) What does this topic describe?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2) What was the video about?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3) What was done to ducks to make </a:t>
            </a:r>
            <a:r>
              <a:rPr lang="en-US" sz="2000" dirty="0" err="1" smtClean="0"/>
              <a:t>foie</a:t>
            </a:r>
            <a:r>
              <a:rPr lang="en-US" sz="2000" dirty="0" smtClean="0"/>
              <a:t> </a:t>
            </a:r>
            <a:r>
              <a:rPr lang="en-US" sz="2000" dirty="0" err="1" smtClean="0"/>
              <a:t>gras</a:t>
            </a:r>
            <a:r>
              <a:rPr lang="en-US" sz="2000" dirty="0" smtClean="0"/>
              <a:t>?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4) </a:t>
            </a:r>
            <a:r>
              <a:rPr lang="en-IN" sz="2000" dirty="0" smtClean="0"/>
              <a:t>A practice of force feeding ducks to make foie gras is known as __________.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42315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33400"/>
            <a:ext cx="5734080" cy="360363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Vocabulary</a:t>
            </a:r>
            <a:endParaRPr lang="en-IN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108950" cy="4700588"/>
          </a:xfrm>
        </p:spPr>
        <p:txBody>
          <a:bodyPr/>
          <a:lstStyle/>
          <a:p>
            <a:pPr marL="0" indent="0">
              <a:buNone/>
            </a:pPr>
            <a:r>
              <a:rPr lang="en-IN" sz="2000" b="1" dirty="0" smtClean="0"/>
              <a:t>1)Confined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2)</a:t>
            </a:r>
            <a:r>
              <a:rPr lang="en-IN" sz="2000" b="1" dirty="0"/>
              <a:t> </a:t>
            </a:r>
            <a:r>
              <a:rPr lang="en-IN" sz="2000" b="1" dirty="0" smtClean="0"/>
              <a:t>Vindicated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3) </a:t>
            </a:r>
            <a:r>
              <a:rPr lang="en-IN" sz="2000" b="1" dirty="0" smtClean="0"/>
              <a:t>Falsified</a:t>
            </a:r>
            <a:endParaRPr lang="en-IN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4) </a:t>
            </a:r>
            <a:r>
              <a:rPr lang="en-IN" sz="2000" b="1" dirty="0" smtClean="0"/>
              <a:t>Barbaric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5) </a:t>
            </a:r>
            <a:r>
              <a:rPr lang="en-IN" sz="2000" b="1" dirty="0" smtClean="0"/>
              <a:t>Gavage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62358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57200"/>
            <a:ext cx="5429280" cy="66676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Writing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1) Write 3 lines about how you feel after knowing this?</a:t>
            </a:r>
          </a:p>
          <a:p>
            <a:pPr marL="342900" indent="-342900">
              <a:buAutoNum type="arabicParenR"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2) What should be done to avoid this ?</a:t>
            </a:r>
            <a:endParaRPr lang="en-IN" sz="1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14600"/>
            <a:ext cx="5562600" cy="36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9522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267480" cy="742968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Conversation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1) How will you conclude this topic?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2) What actions should be taken in order to avoid this./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 smtClean="0"/>
              <a:t>3) How often do you eat </a:t>
            </a:r>
            <a:r>
              <a:rPr lang="en-US" sz="1800" b="1" dirty="0" err="1" smtClean="0"/>
              <a:t>foie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gras</a:t>
            </a:r>
            <a:r>
              <a:rPr lang="en-US" sz="1800" b="1" dirty="0" smtClean="0"/>
              <a:t>? </a:t>
            </a:r>
            <a:endParaRPr lang="en-IN" sz="1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505200"/>
            <a:ext cx="44704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365331"/>
      </p:ext>
    </p:extLst>
  </p:cSld>
  <p:clrMapOvr>
    <a:masterClrMapping/>
  </p:clrMapOvr>
</p:sld>
</file>

<file path=ppt/theme/theme1.xml><?xml version="1.0" encoding="utf-8"?>
<a:theme xmlns:a="http://schemas.openxmlformats.org/drawingml/2006/main" name="4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659</Words>
  <Application>Microsoft Office PowerPoint</Application>
  <PresentationFormat>On-screen Show (4:3)</PresentationFormat>
  <Paragraphs>68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4_Default Design</vt:lpstr>
      <vt:lpstr>French court clears foie gras producer of cruelty </vt:lpstr>
      <vt:lpstr>A French court on Thursday cleared a foie gras producer who had been accused by animal rights activists of "cruelty" for the conditions in which it force-fed its birds. </vt:lpstr>
      <vt:lpstr>PowerPoint Presentation</vt:lpstr>
      <vt:lpstr>PowerPoint Presentation</vt:lpstr>
      <vt:lpstr>Comprehension</vt:lpstr>
      <vt:lpstr>Vocabulary</vt:lpstr>
      <vt:lpstr>Writing</vt:lpstr>
      <vt:lpstr>Conversation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23</cp:revision>
  <dcterms:created xsi:type="dcterms:W3CDTF">2014-06-11T08:44:41Z</dcterms:created>
  <dcterms:modified xsi:type="dcterms:W3CDTF">2015-03-24T14:18:09Z</dcterms:modified>
</cp:coreProperties>
</file>